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0" r:id="rId2"/>
  </p:sldMasterIdLst>
  <p:notesMasterIdLst>
    <p:notesMasterId r:id="rId31"/>
  </p:notesMasterIdLst>
  <p:sldIdLst>
    <p:sldId id="257" r:id="rId3"/>
    <p:sldId id="282" r:id="rId4"/>
    <p:sldId id="258" r:id="rId5"/>
    <p:sldId id="264" r:id="rId6"/>
    <p:sldId id="295" r:id="rId7"/>
    <p:sldId id="266" r:id="rId8"/>
    <p:sldId id="268" r:id="rId9"/>
    <p:sldId id="269" r:id="rId10"/>
    <p:sldId id="289" r:id="rId11"/>
    <p:sldId id="296" r:id="rId12"/>
    <p:sldId id="290" r:id="rId13"/>
    <p:sldId id="287" r:id="rId14"/>
    <p:sldId id="273" r:id="rId15"/>
    <p:sldId id="283" r:id="rId16"/>
    <p:sldId id="270" r:id="rId17"/>
    <p:sldId id="277" r:id="rId18"/>
    <p:sldId id="278" r:id="rId19"/>
    <p:sldId id="279" r:id="rId20"/>
    <p:sldId id="280" r:id="rId21"/>
    <p:sldId id="281" r:id="rId22"/>
    <p:sldId id="291" r:id="rId23"/>
    <p:sldId id="292" r:id="rId24"/>
    <p:sldId id="293" r:id="rId25"/>
    <p:sldId id="294" r:id="rId26"/>
    <p:sldId id="271" r:id="rId27"/>
    <p:sldId id="288" r:id="rId28"/>
    <p:sldId id="27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22EA"/>
    <a:srgbClr val="93E61A"/>
    <a:srgbClr val="27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4" autoAdjust="0"/>
    <p:restoredTop sz="94660"/>
  </p:normalViewPr>
  <p:slideViewPr>
    <p:cSldViewPr snapToGrid="0">
      <p:cViewPr varScale="1">
        <p:scale>
          <a:sx n="69" d="100"/>
          <a:sy n="69" d="100"/>
        </p:scale>
        <p:origin x="6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B9BA0-4347-483F-9D0E-1706D4C1ED29}" type="datetimeFigureOut">
              <a:rPr lang="en-US" smtClean="0"/>
              <a:t>8/1/2018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9DB98-504B-40ED-88D5-CD90A3A98B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90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6F4022-7AF7-B44C-87BB-B0E6322D82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7321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6F4022-7AF7-B44C-87BB-B0E6322D82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4006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32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1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43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820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689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998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610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579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5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87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747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2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209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30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623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6F4022-7AF7-B44C-87BB-B0E6322D82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671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6F4022-7AF7-B44C-87BB-B0E6322D82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925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7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08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79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06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43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692150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F4022-7AF7-B44C-87BB-B0E6322D82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62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3818467" y="3966634"/>
            <a:ext cx="8373533" cy="2891367"/>
            <a:chOff x="2863850" y="2974975"/>
            <a:chExt cx="6280150" cy="2168525"/>
          </a:xfrm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3857625" y="4003675"/>
              <a:ext cx="1711325" cy="1139825"/>
            </a:xfrm>
            <a:custGeom>
              <a:avLst/>
              <a:gdLst>
                <a:gd name="T0" fmla="*/ 1066 w 1078"/>
                <a:gd name="T1" fmla="*/ 224 h 718"/>
                <a:gd name="T2" fmla="*/ 1028 w 1078"/>
                <a:gd name="T3" fmla="*/ 160 h 718"/>
                <a:gd name="T4" fmla="*/ 966 w 1078"/>
                <a:gd name="T5" fmla="*/ 122 h 718"/>
                <a:gd name="T6" fmla="*/ 894 w 1078"/>
                <a:gd name="T7" fmla="*/ 114 h 718"/>
                <a:gd name="T8" fmla="*/ 828 w 1078"/>
                <a:gd name="T9" fmla="*/ 134 h 718"/>
                <a:gd name="T10" fmla="*/ 722 w 1078"/>
                <a:gd name="T11" fmla="*/ 204 h 718"/>
                <a:gd name="T12" fmla="*/ 622 w 1078"/>
                <a:gd name="T13" fmla="*/ 246 h 718"/>
                <a:gd name="T14" fmla="*/ 562 w 1078"/>
                <a:gd name="T15" fmla="*/ 134 h 718"/>
                <a:gd name="T16" fmla="*/ 512 w 1078"/>
                <a:gd name="T17" fmla="*/ 82 h 718"/>
                <a:gd name="T18" fmla="*/ 388 w 1078"/>
                <a:gd name="T19" fmla="*/ 14 h 718"/>
                <a:gd name="T20" fmla="*/ 270 w 1078"/>
                <a:gd name="T21" fmla="*/ 0 h 718"/>
                <a:gd name="T22" fmla="*/ 200 w 1078"/>
                <a:gd name="T23" fmla="*/ 12 h 718"/>
                <a:gd name="T24" fmla="*/ 134 w 1078"/>
                <a:gd name="T25" fmla="*/ 40 h 718"/>
                <a:gd name="T26" fmla="*/ 78 w 1078"/>
                <a:gd name="T27" fmla="*/ 86 h 718"/>
                <a:gd name="T28" fmla="*/ 36 w 1078"/>
                <a:gd name="T29" fmla="*/ 144 h 718"/>
                <a:gd name="T30" fmla="*/ 6 w 1078"/>
                <a:gd name="T31" fmla="*/ 232 h 718"/>
                <a:gd name="T32" fmla="*/ 2 w 1078"/>
                <a:gd name="T33" fmla="*/ 326 h 718"/>
                <a:gd name="T34" fmla="*/ 20 w 1078"/>
                <a:gd name="T35" fmla="*/ 394 h 718"/>
                <a:gd name="T36" fmla="*/ 58 w 1078"/>
                <a:gd name="T37" fmla="*/ 456 h 718"/>
                <a:gd name="T38" fmla="*/ 112 w 1078"/>
                <a:gd name="T39" fmla="*/ 500 h 718"/>
                <a:gd name="T40" fmla="*/ 176 w 1078"/>
                <a:gd name="T41" fmla="*/ 528 h 718"/>
                <a:gd name="T42" fmla="*/ 308 w 1078"/>
                <a:gd name="T43" fmla="*/ 544 h 718"/>
                <a:gd name="T44" fmla="*/ 436 w 1078"/>
                <a:gd name="T45" fmla="*/ 514 h 718"/>
                <a:gd name="T46" fmla="*/ 530 w 1078"/>
                <a:gd name="T47" fmla="*/ 456 h 718"/>
                <a:gd name="T48" fmla="*/ 530 w 1078"/>
                <a:gd name="T49" fmla="*/ 522 h 718"/>
                <a:gd name="T50" fmla="*/ 486 w 1078"/>
                <a:gd name="T51" fmla="*/ 624 h 718"/>
                <a:gd name="T52" fmla="*/ 420 w 1078"/>
                <a:gd name="T53" fmla="*/ 714 h 718"/>
                <a:gd name="T54" fmla="*/ 578 w 1078"/>
                <a:gd name="T55" fmla="*/ 652 h 718"/>
                <a:gd name="T56" fmla="*/ 628 w 1078"/>
                <a:gd name="T57" fmla="*/ 528 h 718"/>
                <a:gd name="T58" fmla="*/ 646 w 1078"/>
                <a:gd name="T59" fmla="*/ 412 h 718"/>
                <a:gd name="T60" fmla="*/ 690 w 1078"/>
                <a:gd name="T61" fmla="*/ 294 h 718"/>
                <a:gd name="T62" fmla="*/ 798 w 1078"/>
                <a:gd name="T63" fmla="*/ 206 h 718"/>
                <a:gd name="T64" fmla="*/ 882 w 1078"/>
                <a:gd name="T65" fmla="*/ 166 h 718"/>
                <a:gd name="T66" fmla="*/ 934 w 1078"/>
                <a:gd name="T67" fmla="*/ 164 h 718"/>
                <a:gd name="T68" fmla="*/ 980 w 1078"/>
                <a:gd name="T69" fmla="*/ 186 h 718"/>
                <a:gd name="T70" fmla="*/ 1010 w 1078"/>
                <a:gd name="T71" fmla="*/ 224 h 718"/>
                <a:gd name="T72" fmla="*/ 1022 w 1078"/>
                <a:gd name="T73" fmla="*/ 274 h 718"/>
                <a:gd name="T74" fmla="*/ 1004 w 1078"/>
                <a:gd name="T75" fmla="*/ 386 h 718"/>
                <a:gd name="T76" fmla="*/ 958 w 1078"/>
                <a:gd name="T77" fmla="*/ 496 h 718"/>
                <a:gd name="T78" fmla="*/ 830 w 1078"/>
                <a:gd name="T79" fmla="*/ 700 h 718"/>
                <a:gd name="T80" fmla="*/ 984 w 1078"/>
                <a:gd name="T81" fmla="*/ 600 h 718"/>
                <a:gd name="T82" fmla="*/ 1050 w 1078"/>
                <a:gd name="T83" fmla="*/ 444 h 718"/>
                <a:gd name="T84" fmla="*/ 1078 w 1078"/>
                <a:gd name="T85" fmla="*/ 316 h 718"/>
                <a:gd name="T86" fmla="*/ 484 w 1078"/>
                <a:gd name="T87" fmla="*/ 434 h 718"/>
                <a:gd name="T88" fmla="*/ 380 w 1078"/>
                <a:gd name="T89" fmla="*/ 480 h 718"/>
                <a:gd name="T90" fmla="*/ 266 w 1078"/>
                <a:gd name="T91" fmla="*/ 490 h 718"/>
                <a:gd name="T92" fmla="*/ 160 w 1078"/>
                <a:gd name="T93" fmla="*/ 458 h 718"/>
                <a:gd name="T94" fmla="*/ 106 w 1078"/>
                <a:gd name="T95" fmla="*/ 414 h 718"/>
                <a:gd name="T96" fmla="*/ 80 w 1078"/>
                <a:gd name="T97" fmla="*/ 370 h 718"/>
                <a:gd name="T98" fmla="*/ 72 w 1078"/>
                <a:gd name="T99" fmla="*/ 284 h 718"/>
                <a:gd name="T100" fmla="*/ 104 w 1078"/>
                <a:gd name="T101" fmla="*/ 182 h 718"/>
                <a:gd name="T102" fmla="*/ 176 w 1078"/>
                <a:gd name="T103" fmla="*/ 112 h 718"/>
                <a:gd name="T104" fmla="*/ 274 w 1078"/>
                <a:gd name="T105" fmla="*/ 86 h 718"/>
                <a:gd name="T106" fmla="*/ 378 w 1078"/>
                <a:gd name="T107" fmla="*/ 106 h 718"/>
                <a:gd name="T108" fmla="*/ 462 w 1078"/>
                <a:gd name="T109" fmla="*/ 164 h 718"/>
                <a:gd name="T110" fmla="*/ 512 w 1078"/>
                <a:gd name="T111" fmla="*/ 232 h 718"/>
                <a:gd name="T112" fmla="*/ 538 w 1078"/>
                <a:gd name="T113" fmla="*/ 30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8" h="718">
                  <a:moveTo>
                    <a:pt x="1078" y="282"/>
                  </a:moveTo>
                  <a:lnTo>
                    <a:pt x="1076" y="270"/>
                  </a:lnTo>
                  <a:lnTo>
                    <a:pt x="1074" y="258"/>
                  </a:lnTo>
                  <a:lnTo>
                    <a:pt x="1072" y="246"/>
                  </a:lnTo>
                  <a:lnTo>
                    <a:pt x="1070" y="236"/>
                  </a:lnTo>
                  <a:lnTo>
                    <a:pt x="1066" y="224"/>
                  </a:lnTo>
                  <a:lnTo>
                    <a:pt x="1062" y="212"/>
                  </a:lnTo>
                  <a:lnTo>
                    <a:pt x="1058" y="202"/>
                  </a:lnTo>
                  <a:lnTo>
                    <a:pt x="1052" y="190"/>
                  </a:lnTo>
                  <a:lnTo>
                    <a:pt x="1044" y="180"/>
                  </a:lnTo>
                  <a:lnTo>
                    <a:pt x="1036" y="170"/>
                  </a:lnTo>
                  <a:lnTo>
                    <a:pt x="1028" y="160"/>
                  </a:lnTo>
                  <a:lnTo>
                    <a:pt x="1018" y="152"/>
                  </a:lnTo>
                  <a:lnTo>
                    <a:pt x="1010" y="144"/>
                  </a:lnTo>
                  <a:lnTo>
                    <a:pt x="1000" y="138"/>
                  </a:lnTo>
                  <a:lnTo>
                    <a:pt x="990" y="132"/>
                  </a:lnTo>
                  <a:lnTo>
                    <a:pt x="978" y="126"/>
                  </a:lnTo>
                  <a:lnTo>
                    <a:pt x="966" y="122"/>
                  </a:lnTo>
                  <a:lnTo>
                    <a:pt x="956" y="118"/>
                  </a:lnTo>
                  <a:lnTo>
                    <a:pt x="944" y="116"/>
                  </a:lnTo>
                  <a:lnTo>
                    <a:pt x="930" y="114"/>
                  </a:lnTo>
                  <a:lnTo>
                    <a:pt x="920" y="114"/>
                  </a:lnTo>
                  <a:lnTo>
                    <a:pt x="906" y="114"/>
                  </a:lnTo>
                  <a:lnTo>
                    <a:pt x="894" y="114"/>
                  </a:lnTo>
                  <a:lnTo>
                    <a:pt x="884" y="116"/>
                  </a:lnTo>
                  <a:lnTo>
                    <a:pt x="872" y="118"/>
                  </a:lnTo>
                  <a:lnTo>
                    <a:pt x="860" y="122"/>
                  </a:lnTo>
                  <a:lnTo>
                    <a:pt x="850" y="126"/>
                  </a:lnTo>
                  <a:lnTo>
                    <a:pt x="840" y="130"/>
                  </a:lnTo>
                  <a:lnTo>
                    <a:pt x="828" y="134"/>
                  </a:lnTo>
                  <a:lnTo>
                    <a:pt x="808" y="144"/>
                  </a:lnTo>
                  <a:lnTo>
                    <a:pt x="790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8" y="190"/>
                  </a:lnTo>
                  <a:lnTo>
                    <a:pt x="722" y="204"/>
                  </a:lnTo>
                  <a:lnTo>
                    <a:pt x="706" y="218"/>
                  </a:lnTo>
                  <a:lnTo>
                    <a:pt x="692" y="232"/>
                  </a:lnTo>
                  <a:lnTo>
                    <a:pt x="662" y="258"/>
                  </a:lnTo>
                  <a:lnTo>
                    <a:pt x="634" y="286"/>
                  </a:lnTo>
                  <a:lnTo>
                    <a:pt x="628" y="266"/>
                  </a:lnTo>
                  <a:lnTo>
                    <a:pt x="622" y="246"/>
                  </a:lnTo>
                  <a:lnTo>
                    <a:pt x="614" y="226"/>
                  </a:lnTo>
                  <a:lnTo>
                    <a:pt x="606" y="206"/>
                  </a:lnTo>
                  <a:lnTo>
                    <a:pt x="596" y="188"/>
                  </a:lnTo>
                  <a:lnTo>
                    <a:pt x="586" y="168"/>
                  </a:lnTo>
                  <a:lnTo>
                    <a:pt x="574" y="150"/>
                  </a:lnTo>
                  <a:lnTo>
                    <a:pt x="562" y="134"/>
                  </a:lnTo>
                  <a:lnTo>
                    <a:pt x="554" y="124"/>
                  </a:lnTo>
                  <a:lnTo>
                    <a:pt x="546" y="114"/>
                  </a:lnTo>
                  <a:lnTo>
                    <a:pt x="538" y="106"/>
                  </a:lnTo>
                  <a:lnTo>
                    <a:pt x="530" y="98"/>
                  </a:lnTo>
                  <a:lnTo>
                    <a:pt x="522" y="88"/>
                  </a:lnTo>
                  <a:lnTo>
                    <a:pt x="512" y="82"/>
                  </a:lnTo>
                  <a:lnTo>
                    <a:pt x="494" y="66"/>
                  </a:lnTo>
                  <a:lnTo>
                    <a:pt x="474" y="54"/>
                  </a:lnTo>
                  <a:lnTo>
                    <a:pt x="454" y="42"/>
                  </a:lnTo>
                  <a:lnTo>
                    <a:pt x="432" y="32"/>
                  </a:lnTo>
                  <a:lnTo>
                    <a:pt x="410" y="22"/>
                  </a:lnTo>
                  <a:lnTo>
                    <a:pt x="388" y="14"/>
                  </a:lnTo>
                  <a:lnTo>
                    <a:pt x="366" y="8"/>
                  </a:lnTo>
                  <a:lnTo>
                    <a:pt x="342" y="4"/>
                  </a:lnTo>
                  <a:lnTo>
                    <a:pt x="318" y="0"/>
                  </a:lnTo>
                  <a:lnTo>
                    <a:pt x="294" y="0"/>
                  </a:lnTo>
                  <a:lnTo>
                    <a:pt x="284" y="0"/>
                  </a:lnTo>
                  <a:lnTo>
                    <a:pt x="270" y="0"/>
                  </a:lnTo>
                  <a:lnTo>
                    <a:pt x="260" y="0"/>
                  </a:lnTo>
                  <a:lnTo>
                    <a:pt x="248" y="2"/>
                  </a:lnTo>
                  <a:lnTo>
                    <a:pt x="236" y="4"/>
                  </a:lnTo>
                  <a:lnTo>
                    <a:pt x="224" y="6"/>
                  </a:lnTo>
                  <a:lnTo>
                    <a:pt x="212" y="8"/>
                  </a:lnTo>
                  <a:lnTo>
                    <a:pt x="200" y="12"/>
                  </a:lnTo>
                  <a:lnTo>
                    <a:pt x="188" y="16"/>
                  </a:lnTo>
                  <a:lnTo>
                    <a:pt x="178" y="18"/>
                  </a:lnTo>
                  <a:lnTo>
                    <a:pt x="166" y="24"/>
                  </a:lnTo>
                  <a:lnTo>
                    <a:pt x="156" y="30"/>
                  </a:lnTo>
                  <a:lnTo>
                    <a:pt x="144" y="34"/>
                  </a:lnTo>
                  <a:lnTo>
                    <a:pt x="134" y="40"/>
                  </a:lnTo>
                  <a:lnTo>
                    <a:pt x="124" y="48"/>
                  </a:lnTo>
                  <a:lnTo>
                    <a:pt x="114" y="54"/>
                  </a:lnTo>
                  <a:lnTo>
                    <a:pt x="104" y="62"/>
                  </a:lnTo>
                  <a:lnTo>
                    <a:pt x="96" y="68"/>
                  </a:lnTo>
                  <a:lnTo>
                    <a:pt x="86" y="78"/>
                  </a:lnTo>
                  <a:lnTo>
                    <a:pt x="78" y="86"/>
                  </a:lnTo>
                  <a:lnTo>
                    <a:pt x="70" y="94"/>
                  </a:lnTo>
                  <a:lnTo>
                    <a:pt x="62" y="104"/>
                  </a:lnTo>
                  <a:lnTo>
                    <a:pt x="54" y="114"/>
                  </a:lnTo>
                  <a:lnTo>
                    <a:pt x="48" y="124"/>
                  </a:lnTo>
                  <a:lnTo>
                    <a:pt x="42" y="134"/>
                  </a:lnTo>
                  <a:lnTo>
                    <a:pt x="36" y="144"/>
                  </a:lnTo>
                  <a:lnTo>
                    <a:pt x="30" y="156"/>
                  </a:lnTo>
                  <a:lnTo>
                    <a:pt x="26" y="166"/>
                  </a:lnTo>
                  <a:lnTo>
                    <a:pt x="22" y="176"/>
                  </a:lnTo>
                  <a:lnTo>
                    <a:pt x="18" y="188"/>
                  </a:lnTo>
                  <a:lnTo>
                    <a:pt x="12" y="210"/>
                  </a:lnTo>
                  <a:lnTo>
                    <a:pt x="6" y="232"/>
                  </a:lnTo>
                  <a:lnTo>
                    <a:pt x="2" y="256"/>
                  </a:lnTo>
                  <a:lnTo>
                    <a:pt x="0" y="278"/>
                  </a:lnTo>
                  <a:lnTo>
                    <a:pt x="0" y="290"/>
                  </a:lnTo>
                  <a:lnTo>
                    <a:pt x="0" y="302"/>
                  </a:lnTo>
                  <a:lnTo>
                    <a:pt x="0" y="314"/>
                  </a:lnTo>
                  <a:lnTo>
                    <a:pt x="2" y="326"/>
                  </a:lnTo>
                  <a:lnTo>
                    <a:pt x="2" y="336"/>
                  </a:lnTo>
                  <a:lnTo>
                    <a:pt x="4" y="348"/>
                  </a:lnTo>
                  <a:lnTo>
                    <a:pt x="8" y="360"/>
                  </a:lnTo>
                  <a:lnTo>
                    <a:pt x="10" y="372"/>
                  </a:lnTo>
                  <a:lnTo>
                    <a:pt x="14" y="384"/>
                  </a:lnTo>
                  <a:lnTo>
                    <a:pt x="20" y="394"/>
                  </a:lnTo>
                  <a:lnTo>
                    <a:pt x="24" y="406"/>
                  </a:lnTo>
                  <a:lnTo>
                    <a:pt x="30" y="416"/>
                  </a:lnTo>
                  <a:lnTo>
                    <a:pt x="36" y="426"/>
                  </a:lnTo>
                  <a:lnTo>
                    <a:pt x="42" y="436"/>
                  </a:lnTo>
                  <a:lnTo>
                    <a:pt x="50" y="446"/>
                  </a:lnTo>
                  <a:lnTo>
                    <a:pt x="58" y="456"/>
                  </a:lnTo>
                  <a:lnTo>
                    <a:pt x="66" y="464"/>
                  </a:lnTo>
                  <a:lnTo>
                    <a:pt x="74" y="472"/>
                  </a:lnTo>
                  <a:lnTo>
                    <a:pt x="84" y="480"/>
                  </a:lnTo>
                  <a:lnTo>
                    <a:pt x="94" y="488"/>
                  </a:lnTo>
                  <a:lnTo>
                    <a:pt x="102" y="494"/>
                  </a:lnTo>
                  <a:lnTo>
                    <a:pt x="112" y="500"/>
                  </a:lnTo>
                  <a:lnTo>
                    <a:pt x="122" y="506"/>
                  </a:lnTo>
                  <a:lnTo>
                    <a:pt x="132" y="510"/>
                  </a:lnTo>
                  <a:lnTo>
                    <a:pt x="144" y="516"/>
                  </a:lnTo>
                  <a:lnTo>
                    <a:pt x="154" y="520"/>
                  </a:lnTo>
                  <a:lnTo>
                    <a:pt x="164" y="524"/>
                  </a:lnTo>
                  <a:lnTo>
                    <a:pt x="176" y="528"/>
                  </a:lnTo>
                  <a:lnTo>
                    <a:pt x="196" y="534"/>
                  </a:lnTo>
                  <a:lnTo>
                    <a:pt x="218" y="538"/>
                  </a:lnTo>
                  <a:lnTo>
                    <a:pt x="240" y="542"/>
                  </a:lnTo>
                  <a:lnTo>
                    <a:pt x="264" y="544"/>
                  </a:lnTo>
                  <a:lnTo>
                    <a:pt x="286" y="544"/>
                  </a:lnTo>
                  <a:lnTo>
                    <a:pt x="308" y="544"/>
                  </a:lnTo>
                  <a:lnTo>
                    <a:pt x="330" y="542"/>
                  </a:lnTo>
                  <a:lnTo>
                    <a:pt x="352" y="538"/>
                  </a:lnTo>
                  <a:lnTo>
                    <a:pt x="372" y="534"/>
                  </a:lnTo>
                  <a:lnTo>
                    <a:pt x="394" y="528"/>
                  </a:lnTo>
                  <a:lnTo>
                    <a:pt x="416" y="522"/>
                  </a:lnTo>
                  <a:lnTo>
                    <a:pt x="436" y="514"/>
                  </a:lnTo>
                  <a:lnTo>
                    <a:pt x="456" y="506"/>
                  </a:lnTo>
                  <a:lnTo>
                    <a:pt x="476" y="496"/>
                  </a:lnTo>
                  <a:lnTo>
                    <a:pt x="494" y="484"/>
                  </a:lnTo>
                  <a:lnTo>
                    <a:pt x="504" y="478"/>
                  </a:lnTo>
                  <a:lnTo>
                    <a:pt x="512" y="472"/>
                  </a:lnTo>
                  <a:lnTo>
                    <a:pt x="530" y="456"/>
                  </a:lnTo>
                  <a:lnTo>
                    <a:pt x="546" y="442"/>
                  </a:lnTo>
                  <a:lnTo>
                    <a:pt x="548" y="440"/>
                  </a:lnTo>
                  <a:lnTo>
                    <a:pt x="544" y="466"/>
                  </a:lnTo>
                  <a:lnTo>
                    <a:pt x="540" y="484"/>
                  </a:lnTo>
                  <a:lnTo>
                    <a:pt x="536" y="504"/>
                  </a:lnTo>
                  <a:lnTo>
                    <a:pt x="530" y="522"/>
                  </a:lnTo>
                  <a:lnTo>
                    <a:pt x="526" y="538"/>
                  </a:lnTo>
                  <a:lnTo>
                    <a:pt x="518" y="556"/>
                  </a:lnTo>
                  <a:lnTo>
                    <a:pt x="512" y="574"/>
                  </a:lnTo>
                  <a:lnTo>
                    <a:pt x="504" y="590"/>
                  </a:lnTo>
                  <a:lnTo>
                    <a:pt x="496" y="608"/>
                  </a:lnTo>
                  <a:lnTo>
                    <a:pt x="486" y="624"/>
                  </a:lnTo>
                  <a:lnTo>
                    <a:pt x="478" y="640"/>
                  </a:lnTo>
                  <a:lnTo>
                    <a:pt x="466" y="656"/>
                  </a:lnTo>
                  <a:lnTo>
                    <a:pt x="456" y="672"/>
                  </a:lnTo>
                  <a:lnTo>
                    <a:pt x="444" y="686"/>
                  </a:lnTo>
                  <a:lnTo>
                    <a:pt x="432" y="700"/>
                  </a:lnTo>
                  <a:lnTo>
                    <a:pt x="420" y="714"/>
                  </a:lnTo>
                  <a:lnTo>
                    <a:pt x="416" y="718"/>
                  </a:lnTo>
                  <a:lnTo>
                    <a:pt x="534" y="718"/>
                  </a:lnTo>
                  <a:lnTo>
                    <a:pt x="540" y="708"/>
                  </a:lnTo>
                  <a:lnTo>
                    <a:pt x="554" y="690"/>
                  </a:lnTo>
                  <a:lnTo>
                    <a:pt x="566" y="672"/>
                  </a:lnTo>
                  <a:lnTo>
                    <a:pt x="578" y="652"/>
                  </a:lnTo>
                  <a:lnTo>
                    <a:pt x="588" y="632"/>
                  </a:lnTo>
                  <a:lnTo>
                    <a:pt x="598" y="612"/>
                  </a:lnTo>
                  <a:lnTo>
                    <a:pt x="606" y="592"/>
                  </a:lnTo>
                  <a:lnTo>
                    <a:pt x="614" y="570"/>
                  </a:lnTo>
                  <a:lnTo>
                    <a:pt x="622" y="548"/>
                  </a:lnTo>
                  <a:lnTo>
                    <a:pt x="628" y="528"/>
                  </a:lnTo>
                  <a:lnTo>
                    <a:pt x="632" y="506"/>
                  </a:lnTo>
                  <a:lnTo>
                    <a:pt x="638" y="482"/>
                  </a:lnTo>
                  <a:lnTo>
                    <a:pt x="640" y="466"/>
                  </a:lnTo>
                  <a:lnTo>
                    <a:pt x="644" y="448"/>
                  </a:lnTo>
                  <a:lnTo>
                    <a:pt x="644" y="430"/>
                  </a:lnTo>
                  <a:lnTo>
                    <a:pt x="646" y="412"/>
                  </a:lnTo>
                  <a:lnTo>
                    <a:pt x="646" y="396"/>
                  </a:lnTo>
                  <a:lnTo>
                    <a:pt x="646" y="378"/>
                  </a:lnTo>
                  <a:lnTo>
                    <a:pt x="646" y="360"/>
                  </a:lnTo>
                  <a:lnTo>
                    <a:pt x="644" y="342"/>
                  </a:lnTo>
                  <a:lnTo>
                    <a:pt x="662" y="324"/>
                  </a:lnTo>
                  <a:lnTo>
                    <a:pt x="690" y="294"/>
                  </a:lnTo>
                  <a:lnTo>
                    <a:pt x="720" y="266"/>
                  </a:lnTo>
                  <a:lnTo>
                    <a:pt x="734" y="254"/>
                  </a:lnTo>
                  <a:lnTo>
                    <a:pt x="750" y="240"/>
                  </a:lnTo>
                  <a:lnTo>
                    <a:pt x="766" y="228"/>
                  </a:lnTo>
                  <a:lnTo>
                    <a:pt x="782" y="216"/>
                  </a:lnTo>
                  <a:lnTo>
                    <a:pt x="798" y="206"/>
                  </a:lnTo>
                  <a:lnTo>
                    <a:pt x="814" y="194"/>
                  </a:lnTo>
                  <a:lnTo>
                    <a:pt x="830" y="186"/>
                  </a:lnTo>
                  <a:lnTo>
                    <a:pt x="848" y="176"/>
                  </a:lnTo>
                  <a:lnTo>
                    <a:pt x="864" y="170"/>
                  </a:lnTo>
                  <a:lnTo>
                    <a:pt x="874" y="168"/>
                  </a:lnTo>
                  <a:lnTo>
                    <a:pt x="882" y="166"/>
                  </a:lnTo>
                  <a:lnTo>
                    <a:pt x="892" y="164"/>
                  </a:lnTo>
                  <a:lnTo>
                    <a:pt x="900" y="162"/>
                  </a:lnTo>
                  <a:lnTo>
                    <a:pt x="908" y="162"/>
                  </a:lnTo>
                  <a:lnTo>
                    <a:pt x="916" y="162"/>
                  </a:lnTo>
                  <a:lnTo>
                    <a:pt x="926" y="164"/>
                  </a:lnTo>
                  <a:lnTo>
                    <a:pt x="934" y="164"/>
                  </a:lnTo>
                  <a:lnTo>
                    <a:pt x="942" y="166"/>
                  </a:lnTo>
                  <a:lnTo>
                    <a:pt x="950" y="170"/>
                  </a:lnTo>
                  <a:lnTo>
                    <a:pt x="958" y="174"/>
                  </a:lnTo>
                  <a:lnTo>
                    <a:pt x="964" y="176"/>
                  </a:lnTo>
                  <a:lnTo>
                    <a:pt x="972" y="182"/>
                  </a:lnTo>
                  <a:lnTo>
                    <a:pt x="980" y="186"/>
                  </a:lnTo>
                  <a:lnTo>
                    <a:pt x="986" y="192"/>
                  </a:lnTo>
                  <a:lnTo>
                    <a:pt x="992" y="198"/>
                  </a:lnTo>
                  <a:lnTo>
                    <a:pt x="996" y="204"/>
                  </a:lnTo>
                  <a:lnTo>
                    <a:pt x="1002" y="210"/>
                  </a:lnTo>
                  <a:lnTo>
                    <a:pt x="1006" y="216"/>
                  </a:lnTo>
                  <a:lnTo>
                    <a:pt x="1010" y="224"/>
                  </a:lnTo>
                  <a:lnTo>
                    <a:pt x="1014" y="232"/>
                  </a:lnTo>
                  <a:lnTo>
                    <a:pt x="1016" y="240"/>
                  </a:lnTo>
                  <a:lnTo>
                    <a:pt x="1018" y="248"/>
                  </a:lnTo>
                  <a:lnTo>
                    <a:pt x="1020" y="256"/>
                  </a:lnTo>
                  <a:lnTo>
                    <a:pt x="1022" y="266"/>
                  </a:lnTo>
                  <a:lnTo>
                    <a:pt x="1022" y="274"/>
                  </a:lnTo>
                  <a:lnTo>
                    <a:pt x="1022" y="292"/>
                  </a:lnTo>
                  <a:lnTo>
                    <a:pt x="1020" y="310"/>
                  </a:lnTo>
                  <a:lnTo>
                    <a:pt x="1018" y="330"/>
                  </a:lnTo>
                  <a:lnTo>
                    <a:pt x="1014" y="348"/>
                  </a:lnTo>
                  <a:lnTo>
                    <a:pt x="1010" y="366"/>
                  </a:lnTo>
                  <a:lnTo>
                    <a:pt x="1004" y="386"/>
                  </a:lnTo>
                  <a:lnTo>
                    <a:pt x="998" y="404"/>
                  </a:lnTo>
                  <a:lnTo>
                    <a:pt x="990" y="422"/>
                  </a:lnTo>
                  <a:lnTo>
                    <a:pt x="984" y="440"/>
                  </a:lnTo>
                  <a:lnTo>
                    <a:pt x="976" y="458"/>
                  </a:lnTo>
                  <a:lnTo>
                    <a:pt x="966" y="478"/>
                  </a:lnTo>
                  <a:lnTo>
                    <a:pt x="958" y="496"/>
                  </a:lnTo>
                  <a:lnTo>
                    <a:pt x="940" y="530"/>
                  </a:lnTo>
                  <a:lnTo>
                    <a:pt x="920" y="564"/>
                  </a:lnTo>
                  <a:lnTo>
                    <a:pt x="898" y="600"/>
                  </a:lnTo>
                  <a:lnTo>
                    <a:pt x="876" y="634"/>
                  </a:lnTo>
                  <a:lnTo>
                    <a:pt x="854" y="666"/>
                  </a:lnTo>
                  <a:lnTo>
                    <a:pt x="830" y="700"/>
                  </a:lnTo>
                  <a:lnTo>
                    <a:pt x="816" y="718"/>
                  </a:lnTo>
                  <a:lnTo>
                    <a:pt x="922" y="718"/>
                  </a:lnTo>
                  <a:lnTo>
                    <a:pt x="924" y="712"/>
                  </a:lnTo>
                  <a:lnTo>
                    <a:pt x="946" y="676"/>
                  </a:lnTo>
                  <a:lnTo>
                    <a:pt x="966" y="638"/>
                  </a:lnTo>
                  <a:lnTo>
                    <a:pt x="984" y="600"/>
                  </a:lnTo>
                  <a:lnTo>
                    <a:pt x="1002" y="562"/>
                  </a:lnTo>
                  <a:lnTo>
                    <a:pt x="1020" y="524"/>
                  </a:lnTo>
                  <a:lnTo>
                    <a:pt x="1028" y="504"/>
                  </a:lnTo>
                  <a:lnTo>
                    <a:pt x="1036" y="484"/>
                  </a:lnTo>
                  <a:lnTo>
                    <a:pt x="1044" y="464"/>
                  </a:lnTo>
                  <a:lnTo>
                    <a:pt x="1050" y="444"/>
                  </a:lnTo>
                  <a:lnTo>
                    <a:pt x="1056" y="424"/>
                  </a:lnTo>
                  <a:lnTo>
                    <a:pt x="1062" y="402"/>
                  </a:lnTo>
                  <a:lnTo>
                    <a:pt x="1068" y="380"/>
                  </a:lnTo>
                  <a:lnTo>
                    <a:pt x="1072" y="360"/>
                  </a:lnTo>
                  <a:lnTo>
                    <a:pt x="1074" y="338"/>
                  </a:lnTo>
                  <a:lnTo>
                    <a:pt x="1078" y="316"/>
                  </a:lnTo>
                  <a:lnTo>
                    <a:pt x="1078" y="292"/>
                  </a:lnTo>
                  <a:lnTo>
                    <a:pt x="1078" y="282"/>
                  </a:lnTo>
                  <a:close/>
                  <a:moveTo>
                    <a:pt x="532" y="390"/>
                  </a:moveTo>
                  <a:lnTo>
                    <a:pt x="514" y="408"/>
                  </a:lnTo>
                  <a:lnTo>
                    <a:pt x="500" y="422"/>
                  </a:lnTo>
                  <a:lnTo>
                    <a:pt x="484" y="434"/>
                  </a:lnTo>
                  <a:lnTo>
                    <a:pt x="468" y="444"/>
                  </a:lnTo>
                  <a:lnTo>
                    <a:pt x="452" y="452"/>
                  </a:lnTo>
                  <a:lnTo>
                    <a:pt x="436" y="460"/>
                  </a:lnTo>
                  <a:lnTo>
                    <a:pt x="418" y="468"/>
                  </a:lnTo>
                  <a:lnTo>
                    <a:pt x="400" y="474"/>
                  </a:lnTo>
                  <a:lnTo>
                    <a:pt x="380" y="480"/>
                  </a:lnTo>
                  <a:lnTo>
                    <a:pt x="362" y="484"/>
                  </a:lnTo>
                  <a:lnTo>
                    <a:pt x="342" y="488"/>
                  </a:lnTo>
                  <a:lnTo>
                    <a:pt x="324" y="490"/>
                  </a:lnTo>
                  <a:lnTo>
                    <a:pt x="306" y="490"/>
                  </a:lnTo>
                  <a:lnTo>
                    <a:pt x="286" y="490"/>
                  </a:lnTo>
                  <a:lnTo>
                    <a:pt x="266" y="490"/>
                  </a:lnTo>
                  <a:lnTo>
                    <a:pt x="248" y="486"/>
                  </a:lnTo>
                  <a:lnTo>
                    <a:pt x="230" y="484"/>
                  </a:lnTo>
                  <a:lnTo>
                    <a:pt x="212" y="478"/>
                  </a:lnTo>
                  <a:lnTo>
                    <a:pt x="194" y="474"/>
                  </a:lnTo>
                  <a:lnTo>
                    <a:pt x="176" y="466"/>
                  </a:lnTo>
                  <a:lnTo>
                    <a:pt x="160" y="458"/>
                  </a:lnTo>
                  <a:lnTo>
                    <a:pt x="146" y="448"/>
                  </a:lnTo>
                  <a:lnTo>
                    <a:pt x="130" y="438"/>
                  </a:lnTo>
                  <a:lnTo>
                    <a:pt x="124" y="432"/>
                  </a:lnTo>
                  <a:lnTo>
                    <a:pt x="118" y="426"/>
                  </a:lnTo>
                  <a:lnTo>
                    <a:pt x="112" y="420"/>
                  </a:lnTo>
                  <a:lnTo>
                    <a:pt x="106" y="414"/>
                  </a:lnTo>
                  <a:lnTo>
                    <a:pt x="100" y="406"/>
                  </a:lnTo>
                  <a:lnTo>
                    <a:pt x="96" y="400"/>
                  </a:lnTo>
                  <a:lnTo>
                    <a:pt x="92" y="392"/>
                  </a:lnTo>
                  <a:lnTo>
                    <a:pt x="88" y="386"/>
                  </a:lnTo>
                  <a:lnTo>
                    <a:pt x="84" y="378"/>
                  </a:lnTo>
                  <a:lnTo>
                    <a:pt x="80" y="370"/>
                  </a:lnTo>
                  <a:lnTo>
                    <a:pt x="78" y="362"/>
                  </a:lnTo>
                  <a:lnTo>
                    <a:pt x="76" y="354"/>
                  </a:lnTo>
                  <a:lnTo>
                    <a:pt x="72" y="336"/>
                  </a:lnTo>
                  <a:lnTo>
                    <a:pt x="70" y="318"/>
                  </a:lnTo>
                  <a:lnTo>
                    <a:pt x="70" y="302"/>
                  </a:lnTo>
                  <a:lnTo>
                    <a:pt x="72" y="284"/>
                  </a:lnTo>
                  <a:lnTo>
                    <a:pt x="74" y="266"/>
                  </a:lnTo>
                  <a:lnTo>
                    <a:pt x="78" y="248"/>
                  </a:lnTo>
                  <a:lnTo>
                    <a:pt x="82" y="230"/>
                  </a:lnTo>
                  <a:lnTo>
                    <a:pt x="88" y="214"/>
                  </a:lnTo>
                  <a:lnTo>
                    <a:pt x="94" y="196"/>
                  </a:lnTo>
                  <a:lnTo>
                    <a:pt x="104" y="182"/>
                  </a:lnTo>
                  <a:lnTo>
                    <a:pt x="112" y="166"/>
                  </a:lnTo>
                  <a:lnTo>
                    <a:pt x="122" y="154"/>
                  </a:lnTo>
                  <a:lnTo>
                    <a:pt x="134" y="140"/>
                  </a:lnTo>
                  <a:lnTo>
                    <a:pt x="146" y="130"/>
                  </a:lnTo>
                  <a:lnTo>
                    <a:pt x="160" y="120"/>
                  </a:lnTo>
                  <a:lnTo>
                    <a:pt x="176" y="112"/>
                  </a:lnTo>
                  <a:lnTo>
                    <a:pt x="190" y="104"/>
                  </a:lnTo>
                  <a:lnTo>
                    <a:pt x="206" y="98"/>
                  </a:lnTo>
                  <a:lnTo>
                    <a:pt x="222" y="94"/>
                  </a:lnTo>
                  <a:lnTo>
                    <a:pt x="240" y="90"/>
                  </a:lnTo>
                  <a:lnTo>
                    <a:pt x="256" y="88"/>
                  </a:lnTo>
                  <a:lnTo>
                    <a:pt x="274" y="86"/>
                  </a:lnTo>
                  <a:lnTo>
                    <a:pt x="292" y="88"/>
                  </a:lnTo>
                  <a:lnTo>
                    <a:pt x="310" y="88"/>
                  </a:lnTo>
                  <a:lnTo>
                    <a:pt x="326" y="92"/>
                  </a:lnTo>
                  <a:lnTo>
                    <a:pt x="344" y="96"/>
                  </a:lnTo>
                  <a:lnTo>
                    <a:pt x="360" y="100"/>
                  </a:lnTo>
                  <a:lnTo>
                    <a:pt x="378" y="106"/>
                  </a:lnTo>
                  <a:lnTo>
                    <a:pt x="392" y="114"/>
                  </a:lnTo>
                  <a:lnTo>
                    <a:pt x="408" y="122"/>
                  </a:lnTo>
                  <a:lnTo>
                    <a:pt x="424" y="132"/>
                  </a:lnTo>
                  <a:lnTo>
                    <a:pt x="438" y="142"/>
                  </a:lnTo>
                  <a:lnTo>
                    <a:pt x="450" y="152"/>
                  </a:lnTo>
                  <a:lnTo>
                    <a:pt x="462" y="164"/>
                  </a:lnTo>
                  <a:lnTo>
                    <a:pt x="476" y="176"/>
                  </a:lnTo>
                  <a:lnTo>
                    <a:pt x="486" y="190"/>
                  </a:lnTo>
                  <a:lnTo>
                    <a:pt x="492" y="200"/>
                  </a:lnTo>
                  <a:lnTo>
                    <a:pt x="500" y="210"/>
                  </a:lnTo>
                  <a:lnTo>
                    <a:pt x="506" y="222"/>
                  </a:lnTo>
                  <a:lnTo>
                    <a:pt x="512" y="232"/>
                  </a:lnTo>
                  <a:lnTo>
                    <a:pt x="518" y="242"/>
                  </a:lnTo>
                  <a:lnTo>
                    <a:pt x="522" y="254"/>
                  </a:lnTo>
                  <a:lnTo>
                    <a:pt x="526" y="266"/>
                  </a:lnTo>
                  <a:lnTo>
                    <a:pt x="530" y="276"/>
                  </a:lnTo>
                  <a:lnTo>
                    <a:pt x="534" y="288"/>
                  </a:lnTo>
                  <a:lnTo>
                    <a:pt x="538" y="300"/>
                  </a:lnTo>
                  <a:lnTo>
                    <a:pt x="542" y="324"/>
                  </a:lnTo>
                  <a:lnTo>
                    <a:pt x="548" y="348"/>
                  </a:lnTo>
                  <a:lnTo>
                    <a:pt x="550" y="374"/>
                  </a:lnTo>
                  <a:lnTo>
                    <a:pt x="532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2863850" y="4406900"/>
              <a:ext cx="1111250" cy="736600"/>
            </a:xfrm>
            <a:custGeom>
              <a:avLst/>
              <a:gdLst>
                <a:gd name="T0" fmla="*/ 664 w 700"/>
                <a:gd name="T1" fmla="*/ 426 h 464"/>
                <a:gd name="T2" fmla="*/ 638 w 700"/>
                <a:gd name="T3" fmla="*/ 396 h 464"/>
                <a:gd name="T4" fmla="*/ 614 w 700"/>
                <a:gd name="T5" fmla="*/ 364 h 464"/>
                <a:gd name="T6" fmla="*/ 590 w 700"/>
                <a:gd name="T7" fmla="*/ 330 h 464"/>
                <a:gd name="T8" fmla="*/ 560 w 700"/>
                <a:gd name="T9" fmla="*/ 280 h 464"/>
                <a:gd name="T10" fmla="*/ 532 w 700"/>
                <a:gd name="T11" fmla="*/ 226 h 464"/>
                <a:gd name="T12" fmla="*/ 502 w 700"/>
                <a:gd name="T13" fmla="*/ 170 h 464"/>
                <a:gd name="T14" fmla="*/ 480 w 700"/>
                <a:gd name="T15" fmla="*/ 134 h 464"/>
                <a:gd name="T16" fmla="*/ 456 w 700"/>
                <a:gd name="T17" fmla="*/ 98 h 464"/>
                <a:gd name="T18" fmla="*/ 426 w 700"/>
                <a:gd name="T19" fmla="*/ 64 h 464"/>
                <a:gd name="T20" fmla="*/ 392 w 700"/>
                <a:gd name="T21" fmla="*/ 34 h 464"/>
                <a:gd name="T22" fmla="*/ 374 w 700"/>
                <a:gd name="T23" fmla="*/ 22 h 464"/>
                <a:gd name="T24" fmla="*/ 354 w 700"/>
                <a:gd name="T25" fmla="*/ 10 h 464"/>
                <a:gd name="T26" fmla="*/ 328 w 700"/>
                <a:gd name="T27" fmla="*/ 4 h 464"/>
                <a:gd name="T28" fmla="*/ 304 w 700"/>
                <a:gd name="T29" fmla="*/ 0 h 464"/>
                <a:gd name="T30" fmla="*/ 278 w 700"/>
                <a:gd name="T31" fmla="*/ 4 h 464"/>
                <a:gd name="T32" fmla="*/ 254 w 700"/>
                <a:gd name="T33" fmla="*/ 14 h 464"/>
                <a:gd name="T34" fmla="*/ 234 w 700"/>
                <a:gd name="T35" fmla="*/ 26 h 464"/>
                <a:gd name="T36" fmla="*/ 214 w 700"/>
                <a:gd name="T37" fmla="*/ 42 h 464"/>
                <a:gd name="T38" fmla="*/ 198 w 700"/>
                <a:gd name="T39" fmla="*/ 58 h 464"/>
                <a:gd name="T40" fmla="*/ 186 w 700"/>
                <a:gd name="T41" fmla="*/ 76 h 464"/>
                <a:gd name="T42" fmla="*/ 164 w 700"/>
                <a:gd name="T43" fmla="*/ 114 h 464"/>
                <a:gd name="T44" fmla="*/ 146 w 700"/>
                <a:gd name="T45" fmla="*/ 154 h 464"/>
                <a:gd name="T46" fmla="*/ 122 w 700"/>
                <a:gd name="T47" fmla="*/ 212 h 464"/>
                <a:gd name="T48" fmla="*/ 92 w 700"/>
                <a:gd name="T49" fmla="*/ 288 h 464"/>
                <a:gd name="T50" fmla="*/ 60 w 700"/>
                <a:gd name="T51" fmla="*/ 362 h 464"/>
                <a:gd name="T52" fmla="*/ 42 w 700"/>
                <a:gd name="T53" fmla="*/ 398 h 464"/>
                <a:gd name="T54" fmla="*/ 22 w 700"/>
                <a:gd name="T55" fmla="*/ 432 h 464"/>
                <a:gd name="T56" fmla="*/ 0 w 700"/>
                <a:gd name="T57" fmla="*/ 464 h 464"/>
                <a:gd name="T58" fmla="*/ 72 w 700"/>
                <a:gd name="T59" fmla="*/ 460 h 464"/>
                <a:gd name="T60" fmla="*/ 90 w 700"/>
                <a:gd name="T61" fmla="*/ 424 h 464"/>
                <a:gd name="T62" fmla="*/ 108 w 700"/>
                <a:gd name="T63" fmla="*/ 384 h 464"/>
                <a:gd name="T64" fmla="*/ 140 w 700"/>
                <a:gd name="T65" fmla="*/ 306 h 464"/>
                <a:gd name="T66" fmla="*/ 168 w 700"/>
                <a:gd name="T67" fmla="*/ 228 h 464"/>
                <a:gd name="T68" fmla="*/ 188 w 700"/>
                <a:gd name="T69" fmla="*/ 172 h 464"/>
                <a:gd name="T70" fmla="*/ 206 w 700"/>
                <a:gd name="T71" fmla="*/ 136 h 464"/>
                <a:gd name="T72" fmla="*/ 224 w 700"/>
                <a:gd name="T73" fmla="*/ 102 h 464"/>
                <a:gd name="T74" fmla="*/ 240 w 700"/>
                <a:gd name="T75" fmla="*/ 82 h 464"/>
                <a:gd name="T76" fmla="*/ 254 w 700"/>
                <a:gd name="T77" fmla="*/ 68 h 464"/>
                <a:gd name="T78" fmla="*/ 268 w 700"/>
                <a:gd name="T79" fmla="*/ 58 h 464"/>
                <a:gd name="T80" fmla="*/ 282 w 700"/>
                <a:gd name="T81" fmla="*/ 52 h 464"/>
                <a:gd name="T82" fmla="*/ 296 w 700"/>
                <a:gd name="T83" fmla="*/ 48 h 464"/>
                <a:gd name="T84" fmla="*/ 312 w 700"/>
                <a:gd name="T85" fmla="*/ 48 h 464"/>
                <a:gd name="T86" fmla="*/ 328 w 700"/>
                <a:gd name="T87" fmla="*/ 52 h 464"/>
                <a:gd name="T88" fmla="*/ 342 w 700"/>
                <a:gd name="T89" fmla="*/ 58 h 464"/>
                <a:gd name="T90" fmla="*/ 358 w 700"/>
                <a:gd name="T91" fmla="*/ 66 h 464"/>
                <a:gd name="T92" fmla="*/ 378 w 700"/>
                <a:gd name="T93" fmla="*/ 84 h 464"/>
                <a:gd name="T94" fmla="*/ 406 w 700"/>
                <a:gd name="T95" fmla="*/ 112 h 464"/>
                <a:gd name="T96" fmla="*/ 428 w 700"/>
                <a:gd name="T97" fmla="*/ 142 h 464"/>
                <a:gd name="T98" fmla="*/ 448 w 700"/>
                <a:gd name="T99" fmla="*/ 176 h 464"/>
                <a:gd name="T100" fmla="*/ 468 w 700"/>
                <a:gd name="T101" fmla="*/ 212 h 464"/>
                <a:gd name="T102" fmla="*/ 502 w 700"/>
                <a:gd name="T103" fmla="*/ 286 h 464"/>
                <a:gd name="T104" fmla="*/ 544 w 700"/>
                <a:gd name="T105" fmla="*/ 360 h 464"/>
                <a:gd name="T106" fmla="*/ 566 w 700"/>
                <a:gd name="T107" fmla="*/ 396 h 464"/>
                <a:gd name="T108" fmla="*/ 590 w 700"/>
                <a:gd name="T109" fmla="*/ 432 h 464"/>
                <a:gd name="T110" fmla="*/ 612 w 700"/>
                <a:gd name="T111" fmla="*/ 464 h 464"/>
                <a:gd name="T112" fmla="*/ 690 w 700"/>
                <a:gd name="T113" fmla="*/ 45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0" h="464">
                  <a:moveTo>
                    <a:pt x="676" y="440"/>
                  </a:moveTo>
                  <a:lnTo>
                    <a:pt x="664" y="426"/>
                  </a:lnTo>
                  <a:lnTo>
                    <a:pt x="650" y="410"/>
                  </a:lnTo>
                  <a:lnTo>
                    <a:pt x="638" y="396"/>
                  </a:lnTo>
                  <a:lnTo>
                    <a:pt x="626" y="380"/>
                  </a:lnTo>
                  <a:lnTo>
                    <a:pt x="614" y="364"/>
                  </a:lnTo>
                  <a:lnTo>
                    <a:pt x="602" y="348"/>
                  </a:lnTo>
                  <a:lnTo>
                    <a:pt x="590" y="330"/>
                  </a:lnTo>
                  <a:lnTo>
                    <a:pt x="570" y="296"/>
                  </a:lnTo>
                  <a:lnTo>
                    <a:pt x="560" y="280"/>
                  </a:lnTo>
                  <a:lnTo>
                    <a:pt x="550" y="262"/>
                  </a:lnTo>
                  <a:lnTo>
                    <a:pt x="532" y="226"/>
                  </a:lnTo>
                  <a:lnTo>
                    <a:pt x="512" y="190"/>
                  </a:lnTo>
                  <a:lnTo>
                    <a:pt x="502" y="170"/>
                  </a:lnTo>
                  <a:lnTo>
                    <a:pt x="492" y="152"/>
                  </a:lnTo>
                  <a:lnTo>
                    <a:pt x="480" y="134"/>
                  </a:lnTo>
                  <a:lnTo>
                    <a:pt x="468" y="116"/>
                  </a:lnTo>
                  <a:lnTo>
                    <a:pt x="456" y="98"/>
                  </a:lnTo>
                  <a:lnTo>
                    <a:pt x="442" y="82"/>
                  </a:lnTo>
                  <a:lnTo>
                    <a:pt x="426" y="64"/>
                  </a:lnTo>
                  <a:lnTo>
                    <a:pt x="410" y="50"/>
                  </a:lnTo>
                  <a:lnTo>
                    <a:pt x="392" y="34"/>
                  </a:lnTo>
                  <a:lnTo>
                    <a:pt x="384" y="28"/>
                  </a:lnTo>
                  <a:lnTo>
                    <a:pt x="374" y="22"/>
                  </a:lnTo>
                  <a:lnTo>
                    <a:pt x="364" y="16"/>
                  </a:lnTo>
                  <a:lnTo>
                    <a:pt x="354" y="10"/>
                  </a:lnTo>
                  <a:lnTo>
                    <a:pt x="340" y="6"/>
                  </a:lnTo>
                  <a:lnTo>
                    <a:pt x="328" y="4"/>
                  </a:lnTo>
                  <a:lnTo>
                    <a:pt x="316" y="2"/>
                  </a:lnTo>
                  <a:lnTo>
                    <a:pt x="304" y="0"/>
                  </a:lnTo>
                  <a:lnTo>
                    <a:pt x="290" y="2"/>
                  </a:lnTo>
                  <a:lnTo>
                    <a:pt x="278" y="4"/>
                  </a:lnTo>
                  <a:lnTo>
                    <a:pt x="266" y="8"/>
                  </a:lnTo>
                  <a:lnTo>
                    <a:pt x="254" y="14"/>
                  </a:lnTo>
                  <a:lnTo>
                    <a:pt x="244" y="20"/>
                  </a:lnTo>
                  <a:lnTo>
                    <a:pt x="234" y="26"/>
                  </a:lnTo>
                  <a:lnTo>
                    <a:pt x="224" y="34"/>
                  </a:lnTo>
                  <a:lnTo>
                    <a:pt x="214" y="42"/>
                  </a:lnTo>
                  <a:lnTo>
                    <a:pt x="206" y="50"/>
                  </a:lnTo>
                  <a:lnTo>
                    <a:pt x="198" y="58"/>
                  </a:lnTo>
                  <a:lnTo>
                    <a:pt x="192" y="68"/>
                  </a:lnTo>
                  <a:lnTo>
                    <a:pt x="186" y="76"/>
                  </a:lnTo>
                  <a:lnTo>
                    <a:pt x="174" y="94"/>
                  </a:lnTo>
                  <a:lnTo>
                    <a:pt x="164" y="114"/>
                  </a:lnTo>
                  <a:lnTo>
                    <a:pt x="154" y="134"/>
                  </a:lnTo>
                  <a:lnTo>
                    <a:pt x="146" y="154"/>
                  </a:lnTo>
                  <a:lnTo>
                    <a:pt x="136" y="174"/>
                  </a:lnTo>
                  <a:lnTo>
                    <a:pt x="122" y="212"/>
                  </a:lnTo>
                  <a:lnTo>
                    <a:pt x="106" y="250"/>
                  </a:lnTo>
                  <a:lnTo>
                    <a:pt x="92" y="288"/>
                  </a:lnTo>
                  <a:lnTo>
                    <a:pt x="76" y="326"/>
                  </a:lnTo>
                  <a:lnTo>
                    <a:pt x="60" y="362"/>
                  </a:lnTo>
                  <a:lnTo>
                    <a:pt x="50" y="380"/>
                  </a:lnTo>
                  <a:lnTo>
                    <a:pt x="42" y="398"/>
                  </a:lnTo>
                  <a:lnTo>
                    <a:pt x="32" y="414"/>
                  </a:lnTo>
                  <a:lnTo>
                    <a:pt x="22" y="432"/>
                  </a:lnTo>
                  <a:lnTo>
                    <a:pt x="10" y="448"/>
                  </a:lnTo>
                  <a:lnTo>
                    <a:pt x="0" y="464"/>
                  </a:lnTo>
                  <a:lnTo>
                    <a:pt x="70" y="464"/>
                  </a:lnTo>
                  <a:lnTo>
                    <a:pt x="72" y="460"/>
                  </a:lnTo>
                  <a:lnTo>
                    <a:pt x="82" y="442"/>
                  </a:lnTo>
                  <a:lnTo>
                    <a:pt x="90" y="424"/>
                  </a:lnTo>
                  <a:lnTo>
                    <a:pt x="100" y="404"/>
                  </a:lnTo>
                  <a:lnTo>
                    <a:pt x="108" y="384"/>
                  </a:lnTo>
                  <a:lnTo>
                    <a:pt x="124" y="346"/>
                  </a:lnTo>
                  <a:lnTo>
                    <a:pt x="140" y="306"/>
                  </a:lnTo>
                  <a:lnTo>
                    <a:pt x="154" y="268"/>
                  </a:lnTo>
                  <a:lnTo>
                    <a:pt x="168" y="228"/>
                  </a:lnTo>
                  <a:lnTo>
                    <a:pt x="182" y="190"/>
                  </a:lnTo>
                  <a:lnTo>
                    <a:pt x="188" y="172"/>
                  </a:lnTo>
                  <a:lnTo>
                    <a:pt x="196" y="154"/>
                  </a:lnTo>
                  <a:lnTo>
                    <a:pt x="206" y="136"/>
                  </a:lnTo>
                  <a:lnTo>
                    <a:pt x="214" y="120"/>
                  </a:lnTo>
                  <a:lnTo>
                    <a:pt x="224" y="102"/>
                  </a:lnTo>
                  <a:lnTo>
                    <a:pt x="236" y="88"/>
                  </a:lnTo>
                  <a:lnTo>
                    <a:pt x="240" y="82"/>
                  </a:lnTo>
                  <a:lnTo>
                    <a:pt x="248" y="74"/>
                  </a:lnTo>
                  <a:lnTo>
                    <a:pt x="254" y="68"/>
                  </a:lnTo>
                  <a:lnTo>
                    <a:pt x="260" y="64"/>
                  </a:lnTo>
                  <a:lnTo>
                    <a:pt x="268" y="58"/>
                  </a:lnTo>
                  <a:lnTo>
                    <a:pt x="274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6" y="48"/>
                  </a:lnTo>
                  <a:lnTo>
                    <a:pt x="304" y="48"/>
                  </a:lnTo>
                  <a:lnTo>
                    <a:pt x="312" y="48"/>
                  </a:lnTo>
                  <a:lnTo>
                    <a:pt x="320" y="50"/>
                  </a:lnTo>
                  <a:lnTo>
                    <a:pt x="328" y="52"/>
                  </a:lnTo>
                  <a:lnTo>
                    <a:pt x="336" y="54"/>
                  </a:lnTo>
                  <a:lnTo>
                    <a:pt x="342" y="58"/>
                  </a:lnTo>
                  <a:lnTo>
                    <a:pt x="350" y="62"/>
                  </a:lnTo>
                  <a:lnTo>
                    <a:pt x="358" y="66"/>
                  </a:lnTo>
                  <a:lnTo>
                    <a:pt x="366" y="72"/>
                  </a:lnTo>
                  <a:lnTo>
                    <a:pt x="378" y="84"/>
                  </a:lnTo>
                  <a:lnTo>
                    <a:pt x="392" y="98"/>
                  </a:lnTo>
                  <a:lnTo>
                    <a:pt x="406" y="112"/>
                  </a:lnTo>
                  <a:lnTo>
                    <a:pt x="416" y="126"/>
                  </a:lnTo>
                  <a:lnTo>
                    <a:pt x="428" y="142"/>
                  </a:lnTo>
                  <a:lnTo>
                    <a:pt x="438" y="160"/>
                  </a:lnTo>
                  <a:lnTo>
                    <a:pt x="448" y="176"/>
                  </a:lnTo>
                  <a:lnTo>
                    <a:pt x="458" y="194"/>
                  </a:lnTo>
                  <a:lnTo>
                    <a:pt x="468" y="212"/>
                  </a:lnTo>
                  <a:lnTo>
                    <a:pt x="484" y="248"/>
                  </a:lnTo>
                  <a:lnTo>
                    <a:pt x="502" y="286"/>
                  </a:lnTo>
                  <a:lnTo>
                    <a:pt x="522" y="324"/>
                  </a:lnTo>
                  <a:lnTo>
                    <a:pt x="544" y="360"/>
                  </a:lnTo>
                  <a:lnTo>
                    <a:pt x="554" y="378"/>
                  </a:lnTo>
                  <a:lnTo>
                    <a:pt x="566" y="396"/>
                  </a:lnTo>
                  <a:lnTo>
                    <a:pt x="578" y="414"/>
                  </a:lnTo>
                  <a:lnTo>
                    <a:pt x="590" y="432"/>
                  </a:lnTo>
                  <a:lnTo>
                    <a:pt x="602" y="448"/>
                  </a:lnTo>
                  <a:lnTo>
                    <a:pt x="612" y="464"/>
                  </a:lnTo>
                  <a:lnTo>
                    <a:pt x="700" y="464"/>
                  </a:lnTo>
                  <a:lnTo>
                    <a:pt x="690" y="454"/>
                  </a:lnTo>
                  <a:lnTo>
                    <a:pt x="676" y="4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7"/>
            <p:cNvSpPr>
              <a:spLocks noEditPoints="1"/>
            </p:cNvSpPr>
            <p:nvPr userDrawn="1"/>
          </p:nvSpPr>
          <p:spPr bwMode="auto">
            <a:xfrm>
              <a:off x="4864100" y="3286125"/>
              <a:ext cx="1333500" cy="1857375"/>
            </a:xfrm>
            <a:custGeom>
              <a:avLst/>
              <a:gdLst>
                <a:gd name="T0" fmla="*/ 580 w 840"/>
                <a:gd name="T1" fmla="*/ 1030 h 1170"/>
                <a:gd name="T2" fmla="*/ 630 w 840"/>
                <a:gd name="T3" fmla="*/ 868 h 1170"/>
                <a:gd name="T4" fmla="*/ 630 w 840"/>
                <a:gd name="T5" fmla="*/ 700 h 1170"/>
                <a:gd name="T6" fmla="*/ 670 w 840"/>
                <a:gd name="T7" fmla="*/ 604 h 1170"/>
                <a:gd name="T8" fmla="*/ 776 w 840"/>
                <a:gd name="T9" fmla="*/ 462 h 1170"/>
                <a:gd name="T10" fmla="*/ 832 w 840"/>
                <a:gd name="T11" fmla="*/ 294 h 1170"/>
                <a:gd name="T12" fmla="*/ 840 w 840"/>
                <a:gd name="T13" fmla="*/ 204 h 1170"/>
                <a:gd name="T14" fmla="*/ 826 w 840"/>
                <a:gd name="T15" fmla="*/ 110 h 1170"/>
                <a:gd name="T16" fmla="*/ 798 w 840"/>
                <a:gd name="T17" fmla="*/ 52 h 1170"/>
                <a:gd name="T18" fmla="*/ 748 w 840"/>
                <a:gd name="T19" fmla="*/ 12 h 1170"/>
                <a:gd name="T20" fmla="*/ 686 w 840"/>
                <a:gd name="T21" fmla="*/ 0 h 1170"/>
                <a:gd name="T22" fmla="*/ 610 w 840"/>
                <a:gd name="T23" fmla="*/ 20 h 1170"/>
                <a:gd name="T24" fmla="*/ 506 w 840"/>
                <a:gd name="T25" fmla="*/ 80 h 1170"/>
                <a:gd name="T26" fmla="*/ 402 w 840"/>
                <a:gd name="T27" fmla="*/ 184 h 1170"/>
                <a:gd name="T28" fmla="*/ 314 w 840"/>
                <a:gd name="T29" fmla="*/ 334 h 1170"/>
                <a:gd name="T30" fmla="*/ 234 w 840"/>
                <a:gd name="T31" fmla="*/ 366 h 1170"/>
                <a:gd name="T32" fmla="*/ 150 w 840"/>
                <a:gd name="T33" fmla="*/ 384 h 1170"/>
                <a:gd name="T34" fmla="*/ 70 w 840"/>
                <a:gd name="T35" fmla="*/ 430 h 1170"/>
                <a:gd name="T36" fmla="*/ 14 w 840"/>
                <a:gd name="T37" fmla="*/ 508 h 1170"/>
                <a:gd name="T38" fmla="*/ 2 w 840"/>
                <a:gd name="T39" fmla="*/ 592 h 1170"/>
                <a:gd name="T40" fmla="*/ 24 w 840"/>
                <a:gd name="T41" fmla="*/ 650 h 1170"/>
                <a:gd name="T42" fmla="*/ 86 w 840"/>
                <a:gd name="T43" fmla="*/ 712 h 1170"/>
                <a:gd name="T44" fmla="*/ 168 w 840"/>
                <a:gd name="T45" fmla="*/ 752 h 1170"/>
                <a:gd name="T46" fmla="*/ 258 w 840"/>
                <a:gd name="T47" fmla="*/ 770 h 1170"/>
                <a:gd name="T48" fmla="*/ 312 w 840"/>
                <a:gd name="T49" fmla="*/ 890 h 1170"/>
                <a:gd name="T50" fmla="*/ 410 w 840"/>
                <a:gd name="T51" fmla="*/ 1064 h 1170"/>
                <a:gd name="T52" fmla="*/ 532 w 840"/>
                <a:gd name="T53" fmla="*/ 1142 h 1170"/>
                <a:gd name="T54" fmla="*/ 250 w 840"/>
                <a:gd name="T55" fmla="*/ 598 h 1170"/>
                <a:gd name="T56" fmla="*/ 254 w 840"/>
                <a:gd name="T57" fmla="*/ 692 h 1170"/>
                <a:gd name="T58" fmla="*/ 192 w 840"/>
                <a:gd name="T59" fmla="*/ 680 h 1170"/>
                <a:gd name="T60" fmla="*/ 126 w 840"/>
                <a:gd name="T61" fmla="*/ 652 h 1170"/>
                <a:gd name="T62" fmla="*/ 82 w 840"/>
                <a:gd name="T63" fmla="*/ 608 h 1170"/>
                <a:gd name="T64" fmla="*/ 70 w 840"/>
                <a:gd name="T65" fmla="*/ 552 h 1170"/>
                <a:gd name="T66" fmla="*/ 98 w 840"/>
                <a:gd name="T67" fmla="*/ 494 h 1170"/>
                <a:gd name="T68" fmla="*/ 146 w 840"/>
                <a:gd name="T69" fmla="*/ 454 h 1170"/>
                <a:gd name="T70" fmla="*/ 214 w 840"/>
                <a:gd name="T71" fmla="*/ 428 h 1170"/>
                <a:gd name="T72" fmla="*/ 404 w 840"/>
                <a:gd name="T73" fmla="*/ 346 h 1170"/>
                <a:gd name="T74" fmla="*/ 490 w 840"/>
                <a:gd name="T75" fmla="*/ 224 h 1170"/>
                <a:gd name="T76" fmla="*/ 584 w 840"/>
                <a:gd name="T77" fmla="*/ 142 h 1170"/>
                <a:gd name="T78" fmla="*/ 658 w 840"/>
                <a:gd name="T79" fmla="*/ 104 h 1170"/>
                <a:gd name="T80" fmla="*/ 706 w 840"/>
                <a:gd name="T81" fmla="*/ 100 h 1170"/>
                <a:gd name="T82" fmla="*/ 730 w 840"/>
                <a:gd name="T83" fmla="*/ 128 h 1170"/>
                <a:gd name="T84" fmla="*/ 742 w 840"/>
                <a:gd name="T85" fmla="*/ 206 h 1170"/>
                <a:gd name="T86" fmla="*/ 718 w 840"/>
                <a:gd name="T87" fmla="*/ 350 h 1170"/>
                <a:gd name="T88" fmla="*/ 652 w 840"/>
                <a:gd name="T89" fmla="*/ 482 h 1170"/>
                <a:gd name="T90" fmla="*/ 578 w 840"/>
                <a:gd name="T91" fmla="*/ 548 h 1170"/>
                <a:gd name="T92" fmla="*/ 530 w 840"/>
                <a:gd name="T93" fmla="*/ 480 h 1170"/>
                <a:gd name="T94" fmla="*/ 462 w 840"/>
                <a:gd name="T95" fmla="*/ 422 h 1170"/>
                <a:gd name="T96" fmla="*/ 392 w 840"/>
                <a:gd name="T97" fmla="*/ 370 h 1170"/>
                <a:gd name="T98" fmla="*/ 328 w 840"/>
                <a:gd name="T99" fmla="*/ 602 h 1170"/>
                <a:gd name="T100" fmla="*/ 344 w 840"/>
                <a:gd name="T101" fmla="*/ 498 h 1170"/>
                <a:gd name="T102" fmla="*/ 412 w 840"/>
                <a:gd name="T103" fmla="*/ 454 h 1170"/>
                <a:gd name="T104" fmla="*/ 474 w 840"/>
                <a:gd name="T105" fmla="*/ 496 h 1170"/>
                <a:gd name="T106" fmla="*/ 526 w 840"/>
                <a:gd name="T107" fmla="*/ 556 h 1170"/>
                <a:gd name="T108" fmla="*/ 510 w 840"/>
                <a:gd name="T109" fmla="*/ 618 h 1170"/>
                <a:gd name="T110" fmla="*/ 420 w 840"/>
                <a:gd name="T111" fmla="*/ 662 h 1170"/>
                <a:gd name="T112" fmla="*/ 494 w 840"/>
                <a:gd name="T113" fmla="*/ 1086 h 1170"/>
                <a:gd name="T114" fmla="*/ 394 w 840"/>
                <a:gd name="T115" fmla="*/ 912 h 1170"/>
                <a:gd name="T116" fmla="*/ 342 w 840"/>
                <a:gd name="T117" fmla="*/ 766 h 1170"/>
                <a:gd name="T118" fmla="*/ 502 w 840"/>
                <a:gd name="T119" fmla="*/ 720 h 1170"/>
                <a:gd name="T120" fmla="*/ 586 w 840"/>
                <a:gd name="T121" fmla="*/ 732 h 1170"/>
                <a:gd name="T122" fmla="*/ 580 w 840"/>
                <a:gd name="T123" fmla="*/ 888 h 1170"/>
                <a:gd name="T124" fmla="*/ 526 w 840"/>
                <a:gd name="T125" fmla="*/ 1034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0" h="1170">
                  <a:moveTo>
                    <a:pt x="532" y="1142"/>
                  </a:moveTo>
                  <a:lnTo>
                    <a:pt x="522" y="1128"/>
                  </a:lnTo>
                  <a:lnTo>
                    <a:pt x="538" y="1104"/>
                  </a:lnTo>
                  <a:lnTo>
                    <a:pt x="554" y="1080"/>
                  </a:lnTo>
                  <a:lnTo>
                    <a:pt x="568" y="1054"/>
                  </a:lnTo>
                  <a:lnTo>
                    <a:pt x="580" y="1030"/>
                  </a:lnTo>
                  <a:lnTo>
                    <a:pt x="590" y="1004"/>
                  </a:lnTo>
                  <a:lnTo>
                    <a:pt x="600" y="978"/>
                  </a:lnTo>
                  <a:lnTo>
                    <a:pt x="610" y="952"/>
                  </a:lnTo>
                  <a:lnTo>
                    <a:pt x="618" y="924"/>
                  </a:lnTo>
                  <a:lnTo>
                    <a:pt x="624" y="896"/>
                  </a:lnTo>
                  <a:lnTo>
                    <a:pt x="630" y="868"/>
                  </a:lnTo>
                  <a:lnTo>
                    <a:pt x="634" y="840"/>
                  </a:lnTo>
                  <a:lnTo>
                    <a:pt x="636" y="812"/>
                  </a:lnTo>
                  <a:lnTo>
                    <a:pt x="636" y="784"/>
                  </a:lnTo>
                  <a:lnTo>
                    <a:pt x="636" y="756"/>
                  </a:lnTo>
                  <a:lnTo>
                    <a:pt x="634" y="728"/>
                  </a:lnTo>
                  <a:lnTo>
                    <a:pt x="630" y="700"/>
                  </a:lnTo>
                  <a:lnTo>
                    <a:pt x="624" y="670"/>
                  </a:lnTo>
                  <a:lnTo>
                    <a:pt x="618" y="650"/>
                  </a:lnTo>
                  <a:lnTo>
                    <a:pt x="632" y="638"/>
                  </a:lnTo>
                  <a:lnTo>
                    <a:pt x="646" y="628"/>
                  </a:lnTo>
                  <a:lnTo>
                    <a:pt x="658" y="616"/>
                  </a:lnTo>
                  <a:lnTo>
                    <a:pt x="670" y="604"/>
                  </a:lnTo>
                  <a:lnTo>
                    <a:pt x="692" y="582"/>
                  </a:lnTo>
                  <a:lnTo>
                    <a:pt x="710" y="560"/>
                  </a:lnTo>
                  <a:lnTo>
                    <a:pt x="728" y="536"/>
                  </a:lnTo>
                  <a:lnTo>
                    <a:pt x="746" y="512"/>
                  </a:lnTo>
                  <a:lnTo>
                    <a:pt x="762" y="488"/>
                  </a:lnTo>
                  <a:lnTo>
                    <a:pt x="776" y="462"/>
                  </a:lnTo>
                  <a:lnTo>
                    <a:pt x="788" y="436"/>
                  </a:lnTo>
                  <a:lnTo>
                    <a:pt x="800" y="408"/>
                  </a:lnTo>
                  <a:lnTo>
                    <a:pt x="810" y="380"/>
                  </a:lnTo>
                  <a:lnTo>
                    <a:pt x="820" y="352"/>
                  </a:lnTo>
                  <a:lnTo>
                    <a:pt x="826" y="322"/>
                  </a:lnTo>
                  <a:lnTo>
                    <a:pt x="832" y="294"/>
                  </a:lnTo>
                  <a:lnTo>
                    <a:pt x="834" y="280"/>
                  </a:lnTo>
                  <a:lnTo>
                    <a:pt x="836" y="264"/>
                  </a:lnTo>
                  <a:lnTo>
                    <a:pt x="838" y="248"/>
                  </a:lnTo>
                  <a:lnTo>
                    <a:pt x="838" y="234"/>
                  </a:lnTo>
                  <a:lnTo>
                    <a:pt x="840" y="218"/>
                  </a:lnTo>
                  <a:lnTo>
                    <a:pt x="840" y="204"/>
                  </a:lnTo>
                  <a:lnTo>
                    <a:pt x="838" y="188"/>
                  </a:lnTo>
                  <a:lnTo>
                    <a:pt x="838" y="174"/>
                  </a:lnTo>
                  <a:lnTo>
                    <a:pt x="836" y="158"/>
                  </a:lnTo>
                  <a:lnTo>
                    <a:pt x="834" y="142"/>
                  </a:lnTo>
                  <a:lnTo>
                    <a:pt x="830" y="126"/>
                  </a:lnTo>
                  <a:lnTo>
                    <a:pt x="826" y="110"/>
                  </a:lnTo>
                  <a:lnTo>
                    <a:pt x="820" y="94"/>
                  </a:lnTo>
                  <a:lnTo>
                    <a:pt x="816" y="86"/>
                  </a:lnTo>
                  <a:lnTo>
                    <a:pt x="814" y="78"/>
                  </a:lnTo>
                  <a:lnTo>
                    <a:pt x="808" y="68"/>
                  </a:lnTo>
                  <a:lnTo>
                    <a:pt x="804" y="62"/>
                  </a:lnTo>
                  <a:lnTo>
                    <a:pt x="798" y="52"/>
                  </a:lnTo>
                  <a:lnTo>
                    <a:pt x="792" y="44"/>
                  </a:lnTo>
                  <a:lnTo>
                    <a:pt x="784" y="36"/>
                  </a:lnTo>
                  <a:lnTo>
                    <a:pt x="776" y="30"/>
                  </a:lnTo>
                  <a:lnTo>
                    <a:pt x="768" y="22"/>
                  </a:lnTo>
                  <a:lnTo>
                    <a:pt x="758" y="18"/>
                  </a:lnTo>
                  <a:lnTo>
                    <a:pt x="748" y="12"/>
                  </a:lnTo>
                  <a:lnTo>
                    <a:pt x="738" y="8"/>
                  </a:lnTo>
                  <a:lnTo>
                    <a:pt x="728" y="4"/>
                  </a:lnTo>
                  <a:lnTo>
                    <a:pt x="716" y="2"/>
                  </a:lnTo>
                  <a:lnTo>
                    <a:pt x="706" y="2"/>
                  </a:lnTo>
                  <a:lnTo>
                    <a:pt x="696" y="0"/>
                  </a:lnTo>
                  <a:lnTo>
                    <a:pt x="686" y="0"/>
                  </a:lnTo>
                  <a:lnTo>
                    <a:pt x="676" y="2"/>
                  </a:lnTo>
                  <a:lnTo>
                    <a:pt x="668" y="2"/>
                  </a:lnTo>
                  <a:lnTo>
                    <a:pt x="658" y="4"/>
                  </a:lnTo>
                  <a:lnTo>
                    <a:pt x="640" y="8"/>
                  </a:lnTo>
                  <a:lnTo>
                    <a:pt x="626" y="14"/>
                  </a:lnTo>
                  <a:lnTo>
                    <a:pt x="610" y="20"/>
                  </a:lnTo>
                  <a:lnTo>
                    <a:pt x="584" y="34"/>
                  </a:lnTo>
                  <a:lnTo>
                    <a:pt x="576" y="36"/>
                  </a:lnTo>
                  <a:lnTo>
                    <a:pt x="570" y="40"/>
                  </a:lnTo>
                  <a:lnTo>
                    <a:pt x="556" y="48"/>
                  </a:lnTo>
                  <a:lnTo>
                    <a:pt x="532" y="62"/>
                  </a:lnTo>
                  <a:lnTo>
                    <a:pt x="506" y="80"/>
                  </a:lnTo>
                  <a:lnTo>
                    <a:pt x="484" y="100"/>
                  </a:lnTo>
                  <a:lnTo>
                    <a:pt x="462" y="120"/>
                  </a:lnTo>
                  <a:lnTo>
                    <a:pt x="450" y="128"/>
                  </a:lnTo>
                  <a:lnTo>
                    <a:pt x="440" y="140"/>
                  </a:lnTo>
                  <a:lnTo>
                    <a:pt x="422" y="162"/>
                  </a:lnTo>
                  <a:lnTo>
                    <a:pt x="402" y="184"/>
                  </a:lnTo>
                  <a:lnTo>
                    <a:pt x="384" y="208"/>
                  </a:lnTo>
                  <a:lnTo>
                    <a:pt x="368" y="232"/>
                  </a:lnTo>
                  <a:lnTo>
                    <a:pt x="352" y="256"/>
                  </a:lnTo>
                  <a:lnTo>
                    <a:pt x="338" y="280"/>
                  </a:lnTo>
                  <a:lnTo>
                    <a:pt x="324" y="306"/>
                  </a:lnTo>
                  <a:lnTo>
                    <a:pt x="314" y="334"/>
                  </a:lnTo>
                  <a:lnTo>
                    <a:pt x="306" y="350"/>
                  </a:lnTo>
                  <a:lnTo>
                    <a:pt x="298" y="368"/>
                  </a:lnTo>
                  <a:lnTo>
                    <a:pt x="272" y="366"/>
                  </a:lnTo>
                  <a:lnTo>
                    <a:pt x="260" y="366"/>
                  </a:lnTo>
                  <a:lnTo>
                    <a:pt x="246" y="366"/>
                  </a:lnTo>
                  <a:lnTo>
                    <a:pt x="234" y="366"/>
                  </a:lnTo>
                  <a:lnTo>
                    <a:pt x="220" y="368"/>
                  </a:lnTo>
                  <a:lnTo>
                    <a:pt x="206" y="370"/>
                  </a:lnTo>
                  <a:lnTo>
                    <a:pt x="194" y="372"/>
                  </a:lnTo>
                  <a:lnTo>
                    <a:pt x="180" y="376"/>
                  </a:lnTo>
                  <a:lnTo>
                    <a:pt x="164" y="380"/>
                  </a:lnTo>
                  <a:lnTo>
                    <a:pt x="150" y="384"/>
                  </a:lnTo>
                  <a:lnTo>
                    <a:pt x="136" y="390"/>
                  </a:lnTo>
                  <a:lnTo>
                    <a:pt x="122" y="396"/>
                  </a:lnTo>
                  <a:lnTo>
                    <a:pt x="108" y="404"/>
                  </a:lnTo>
                  <a:lnTo>
                    <a:pt x="94" y="410"/>
                  </a:lnTo>
                  <a:lnTo>
                    <a:pt x="82" y="420"/>
                  </a:lnTo>
                  <a:lnTo>
                    <a:pt x="70" y="430"/>
                  </a:lnTo>
                  <a:lnTo>
                    <a:pt x="58" y="442"/>
                  </a:lnTo>
                  <a:lnTo>
                    <a:pt x="48" y="454"/>
                  </a:lnTo>
                  <a:lnTo>
                    <a:pt x="38" y="466"/>
                  </a:lnTo>
                  <a:lnTo>
                    <a:pt x="28" y="480"/>
                  </a:lnTo>
                  <a:lnTo>
                    <a:pt x="20" y="494"/>
                  </a:lnTo>
                  <a:lnTo>
                    <a:pt x="14" y="508"/>
                  </a:lnTo>
                  <a:lnTo>
                    <a:pt x="8" y="524"/>
                  </a:lnTo>
                  <a:lnTo>
                    <a:pt x="4" y="540"/>
                  </a:lnTo>
                  <a:lnTo>
                    <a:pt x="2" y="558"/>
                  </a:lnTo>
                  <a:lnTo>
                    <a:pt x="0" y="566"/>
                  </a:lnTo>
                  <a:lnTo>
                    <a:pt x="0" y="574"/>
                  </a:lnTo>
                  <a:lnTo>
                    <a:pt x="2" y="592"/>
                  </a:lnTo>
                  <a:lnTo>
                    <a:pt x="2" y="596"/>
                  </a:lnTo>
                  <a:lnTo>
                    <a:pt x="4" y="602"/>
                  </a:lnTo>
                  <a:lnTo>
                    <a:pt x="6" y="610"/>
                  </a:lnTo>
                  <a:lnTo>
                    <a:pt x="12" y="626"/>
                  </a:lnTo>
                  <a:lnTo>
                    <a:pt x="20" y="642"/>
                  </a:lnTo>
                  <a:lnTo>
                    <a:pt x="24" y="650"/>
                  </a:lnTo>
                  <a:lnTo>
                    <a:pt x="28" y="656"/>
                  </a:lnTo>
                  <a:lnTo>
                    <a:pt x="38" y="670"/>
                  </a:lnTo>
                  <a:lnTo>
                    <a:pt x="50" y="682"/>
                  </a:lnTo>
                  <a:lnTo>
                    <a:pt x="62" y="694"/>
                  </a:lnTo>
                  <a:lnTo>
                    <a:pt x="72" y="704"/>
                  </a:lnTo>
                  <a:lnTo>
                    <a:pt x="86" y="712"/>
                  </a:lnTo>
                  <a:lnTo>
                    <a:pt x="100" y="722"/>
                  </a:lnTo>
                  <a:lnTo>
                    <a:pt x="112" y="728"/>
                  </a:lnTo>
                  <a:lnTo>
                    <a:pt x="126" y="736"/>
                  </a:lnTo>
                  <a:lnTo>
                    <a:pt x="140" y="742"/>
                  </a:lnTo>
                  <a:lnTo>
                    <a:pt x="154" y="748"/>
                  </a:lnTo>
                  <a:lnTo>
                    <a:pt x="168" y="752"/>
                  </a:lnTo>
                  <a:lnTo>
                    <a:pt x="182" y="758"/>
                  </a:lnTo>
                  <a:lnTo>
                    <a:pt x="198" y="762"/>
                  </a:lnTo>
                  <a:lnTo>
                    <a:pt x="214" y="766"/>
                  </a:lnTo>
                  <a:lnTo>
                    <a:pt x="228" y="768"/>
                  </a:lnTo>
                  <a:lnTo>
                    <a:pt x="244" y="770"/>
                  </a:lnTo>
                  <a:lnTo>
                    <a:pt x="258" y="770"/>
                  </a:lnTo>
                  <a:lnTo>
                    <a:pt x="270" y="770"/>
                  </a:lnTo>
                  <a:lnTo>
                    <a:pt x="274" y="784"/>
                  </a:lnTo>
                  <a:lnTo>
                    <a:pt x="282" y="810"/>
                  </a:lnTo>
                  <a:lnTo>
                    <a:pt x="292" y="838"/>
                  </a:lnTo>
                  <a:lnTo>
                    <a:pt x="302" y="864"/>
                  </a:lnTo>
                  <a:lnTo>
                    <a:pt x="312" y="890"/>
                  </a:lnTo>
                  <a:lnTo>
                    <a:pt x="324" y="916"/>
                  </a:lnTo>
                  <a:lnTo>
                    <a:pt x="336" y="942"/>
                  </a:lnTo>
                  <a:lnTo>
                    <a:pt x="350" y="966"/>
                  </a:lnTo>
                  <a:lnTo>
                    <a:pt x="364" y="990"/>
                  </a:lnTo>
                  <a:lnTo>
                    <a:pt x="386" y="1028"/>
                  </a:lnTo>
                  <a:lnTo>
                    <a:pt x="410" y="1064"/>
                  </a:lnTo>
                  <a:lnTo>
                    <a:pt x="434" y="1102"/>
                  </a:lnTo>
                  <a:lnTo>
                    <a:pt x="460" y="1136"/>
                  </a:lnTo>
                  <a:lnTo>
                    <a:pt x="446" y="1154"/>
                  </a:lnTo>
                  <a:lnTo>
                    <a:pt x="434" y="1170"/>
                  </a:lnTo>
                  <a:lnTo>
                    <a:pt x="550" y="1170"/>
                  </a:lnTo>
                  <a:lnTo>
                    <a:pt x="532" y="1142"/>
                  </a:lnTo>
                  <a:close/>
                  <a:moveTo>
                    <a:pt x="270" y="456"/>
                  </a:moveTo>
                  <a:lnTo>
                    <a:pt x="262" y="488"/>
                  </a:lnTo>
                  <a:lnTo>
                    <a:pt x="258" y="520"/>
                  </a:lnTo>
                  <a:lnTo>
                    <a:pt x="254" y="554"/>
                  </a:lnTo>
                  <a:lnTo>
                    <a:pt x="250" y="584"/>
                  </a:lnTo>
                  <a:lnTo>
                    <a:pt x="250" y="598"/>
                  </a:lnTo>
                  <a:lnTo>
                    <a:pt x="250" y="612"/>
                  </a:lnTo>
                  <a:lnTo>
                    <a:pt x="250" y="626"/>
                  </a:lnTo>
                  <a:lnTo>
                    <a:pt x="250" y="642"/>
                  </a:lnTo>
                  <a:lnTo>
                    <a:pt x="252" y="670"/>
                  </a:lnTo>
                  <a:lnTo>
                    <a:pt x="254" y="680"/>
                  </a:lnTo>
                  <a:lnTo>
                    <a:pt x="254" y="692"/>
                  </a:lnTo>
                  <a:lnTo>
                    <a:pt x="250" y="692"/>
                  </a:lnTo>
                  <a:lnTo>
                    <a:pt x="238" y="690"/>
                  </a:lnTo>
                  <a:lnTo>
                    <a:pt x="226" y="688"/>
                  </a:lnTo>
                  <a:lnTo>
                    <a:pt x="214" y="686"/>
                  </a:lnTo>
                  <a:lnTo>
                    <a:pt x="204" y="684"/>
                  </a:lnTo>
                  <a:lnTo>
                    <a:pt x="192" y="680"/>
                  </a:lnTo>
                  <a:lnTo>
                    <a:pt x="180" y="678"/>
                  </a:lnTo>
                  <a:lnTo>
                    <a:pt x="168" y="672"/>
                  </a:lnTo>
                  <a:lnTo>
                    <a:pt x="158" y="668"/>
                  </a:lnTo>
                  <a:lnTo>
                    <a:pt x="146" y="664"/>
                  </a:lnTo>
                  <a:lnTo>
                    <a:pt x="138" y="658"/>
                  </a:lnTo>
                  <a:lnTo>
                    <a:pt x="126" y="652"/>
                  </a:lnTo>
                  <a:lnTo>
                    <a:pt x="118" y="646"/>
                  </a:lnTo>
                  <a:lnTo>
                    <a:pt x="108" y="638"/>
                  </a:lnTo>
                  <a:lnTo>
                    <a:pt x="100" y="632"/>
                  </a:lnTo>
                  <a:lnTo>
                    <a:pt x="94" y="624"/>
                  </a:lnTo>
                  <a:lnTo>
                    <a:pt x="86" y="616"/>
                  </a:lnTo>
                  <a:lnTo>
                    <a:pt x="82" y="608"/>
                  </a:lnTo>
                  <a:lnTo>
                    <a:pt x="76" y="600"/>
                  </a:lnTo>
                  <a:lnTo>
                    <a:pt x="72" y="590"/>
                  </a:lnTo>
                  <a:lnTo>
                    <a:pt x="70" y="582"/>
                  </a:lnTo>
                  <a:lnTo>
                    <a:pt x="70" y="572"/>
                  </a:lnTo>
                  <a:lnTo>
                    <a:pt x="70" y="562"/>
                  </a:lnTo>
                  <a:lnTo>
                    <a:pt x="70" y="552"/>
                  </a:lnTo>
                  <a:lnTo>
                    <a:pt x="72" y="544"/>
                  </a:lnTo>
                  <a:lnTo>
                    <a:pt x="76" y="532"/>
                  </a:lnTo>
                  <a:lnTo>
                    <a:pt x="80" y="522"/>
                  </a:lnTo>
                  <a:lnTo>
                    <a:pt x="86" y="514"/>
                  </a:lnTo>
                  <a:lnTo>
                    <a:pt x="90" y="504"/>
                  </a:lnTo>
                  <a:lnTo>
                    <a:pt x="98" y="494"/>
                  </a:lnTo>
                  <a:lnTo>
                    <a:pt x="104" y="486"/>
                  </a:lnTo>
                  <a:lnTo>
                    <a:pt x="112" y="478"/>
                  </a:lnTo>
                  <a:lnTo>
                    <a:pt x="122" y="470"/>
                  </a:lnTo>
                  <a:lnTo>
                    <a:pt x="130" y="464"/>
                  </a:lnTo>
                  <a:lnTo>
                    <a:pt x="138" y="460"/>
                  </a:lnTo>
                  <a:lnTo>
                    <a:pt x="146" y="454"/>
                  </a:lnTo>
                  <a:lnTo>
                    <a:pt x="156" y="448"/>
                  </a:lnTo>
                  <a:lnTo>
                    <a:pt x="164" y="444"/>
                  </a:lnTo>
                  <a:lnTo>
                    <a:pt x="174" y="442"/>
                  </a:lnTo>
                  <a:lnTo>
                    <a:pt x="184" y="438"/>
                  </a:lnTo>
                  <a:lnTo>
                    <a:pt x="194" y="434"/>
                  </a:lnTo>
                  <a:lnTo>
                    <a:pt x="214" y="428"/>
                  </a:lnTo>
                  <a:lnTo>
                    <a:pt x="236" y="426"/>
                  </a:lnTo>
                  <a:lnTo>
                    <a:pt x="258" y="424"/>
                  </a:lnTo>
                  <a:lnTo>
                    <a:pt x="280" y="424"/>
                  </a:lnTo>
                  <a:lnTo>
                    <a:pt x="270" y="456"/>
                  </a:lnTo>
                  <a:close/>
                  <a:moveTo>
                    <a:pt x="392" y="370"/>
                  </a:moveTo>
                  <a:lnTo>
                    <a:pt x="404" y="346"/>
                  </a:lnTo>
                  <a:lnTo>
                    <a:pt x="416" y="324"/>
                  </a:lnTo>
                  <a:lnTo>
                    <a:pt x="430" y="302"/>
                  </a:lnTo>
                  <a:lnTo>
                    <a:pt x="444" y="282"/>
                  </a:lnTo>
                  <a:lnTo>
                    <a:pt x="458" y="262"/>
                  </a:lnTo>
                  <a:lnTo>
                    <a:pt x="474" y="242"/>
                  </a:lnTo>
                  <a:lnTo>
                    <a:pt x="490" y="224"/>
                  </a:lnTo>
                  <a:lnTo>
                    <a:pt x="508" y="204"/>
                  </a:lnTo>
                  <a:lnTo>
                    <a:pt x="516" y="196"/>
                  </a:lnTo>
                  <a:lnTo>
                    <a:pt x="526" y="188"/>
                  </a:lnTo>
                  <a:lnTo>
                    <a:pt x="544" y="172"/>
                  </a:lnTo>
                  <a:lnTo>
                    <a:pt x="564" y="156"/>
                  </a:lnTo>
                  <a:lnTo>
                    <a:pt x="584" y="142"/>
                  </a:lnTo>
                  <a:lnTo>
                    <a:pt x="604" y="130"/>
                  </a:lnTo>
                  <a:lnTo>
                    <a:pt x="616" y="124"/>
                  </a:lnTo>
                  <a:lnTo>
                    <a:pt x="620" y="122"/>
                  </a:lnTo>
                  <a:lnTo>
                    <a:pt x="626" y="118"/>
                  </a:lnTo>
                  <a:lnTo>
                    <a:pt x="648" y="108"/>
                  </a:lnTo>
                  <a:lnTo>
                    <a:pt x="658" y="104"/>
                  </a:lnTo>
                  <a:lnTo>
                    <a:pt x="668" y="102"/>
                  </a:lnTo>
                  <a:lnTo>
                    <a:pt x="678" y="100"/>
                  </a:lnTo>
                  <a:lnTo>
                    <a:pt x="686" y="98"/>
                  </a:lnTo>
                  <a:lnTo>
                    <a:pt x="694" y="98"/>
                  </a:lnTo>
                  <a:lnTo>
                    <a:pt x="700" y="98"/>
                  </a:lnTo>
                  <a:lnTo>
                    <a:pt x="706" y="100"/>
                  </a:lnTo>
                  <a:lnTo>
                    <a:pt x="710" y="102"/>
                  </a:lnTo>
                  <a:lnTo>
                    <a:pt x="714" y="104"/>
                  </a:lnTo>
                  <a:lnTo>
                    <a:pt x="718" y="108"/>
                  </a:lnTo>
                  <a:lnTo>
                    <a:pt x="722" y="114"/>
                  </a:lnTo>
                  <a:lnTo>
                    <a:pt x="726" y="122"/>
                  </a:lnTo>
                  <a:lnTo>
                    <a:pt x="730" y="128"/>
                  </a:lnTo>
                  <a:lnTo>
                    <a:pt x="732" y="138"/>
                  </a:lnTo>
                  <a:lnTo>
                    <a:pt x="736" y="148"/>
                  </a:lnTo>
                  <a:lnTo>
                    <a:pt x="738" y="160"/>
                  </a:lnTo>
                  <a:lnTo>
                    <a:pt x="740" y="172"/>
                  </a:lnTo>
                  <a:lnTo>
                    <a:pt x="740" y="182"/>
                  </a:lnTo>
                  <a:lnTo>
                    <a:pt x="742" y="206"/>
                  </a:lnTo>
                  <a:lnTo>
                    <a:pt x="742" y="230"/>
                  </a:lnTo>
                  <a:lnTo>
                    <a:pt x="740" y="254"/>
                  </a:lnTo>
                  <a:lnTo>
                    <a:pt x="736" y="278"/>
                  </a:lnTo>
                  <a:lnTo>
                    <a:pt x="732" y="302"/>
                  </a:lnTo>
                  <a:lnTo>
                    <a:pt x="726" y="326"/>
                  </a:lnTo>
                  <a:lnTo>
                    <a:pt x="718" y="350"/>
                  </a:lnTo>
                  <a:lnTo>
                    <a:pt x="712" y="374"/>
                  </a:lnTo>
                  <a:lnTo>
                    <a:pt x="702" y="396"/>
                  </a:lnTo>
                  <a:lnTo>
                    <a:pt x="690" y="418"/>
                  </a:lnTo>
                  <a:lnTo>
                    <a:pt x="678" y="440"/>
                  </a:lnTo>
                  <a:lnTo>
                    <a:pt x="666" y="462"/>
                  </a:lnTo>
                  <a:lnTo>
                    <a:pt x="652" y="482"/>
                  </a:lnTo>
                  <a:lnTo>
                    <a:pt x="638" y="502"/>
                  </a:lnTo>
                  <a:lnTo>
                    <a:pt x="622" y="520"/>
                  </a:lnTo>
                  <a:lnTo>
                    <a:pt x="606" y="540"/>
                  </a:lnTo>
                  <a:lnTo>
                    <a:pt x="594" y="550"/>
                  </a:lnTo>
                  <a:lnTo>
                    <a:pt x="584" y="560"/>
                  </a:lnTo>
                  <a:lnTo>
                    <a:pt x="578" y="548"/>
                  </a:lnTo>
                  <a:lnTo>
                    <a:pt x="570" y="536"/>
                  </a:lnTo>
                  <a:lnTo>
                    <a:pt x="564" y="524"/>
                  </a:lnTo>
                  <a:lnTo>
                    <a:pt x="556" y="512"/>
                  </a:lnTo>
                  <a:lnTo>
                    <a:pt x="548" y="500"/>
                  </a:lnTo>
                  <a:lnTo>
                    <a:pt x="538" y="490"/>
                  </a:lnTo>
                  <a:lnTo>
                    <a:pt x="530" y="480"/>
                  </a:lnTo>
                  <a:lnTo>
                    <a:pt x="518" y="468"/>
                  </a:lnTo>
                  <a:lnTo>
                    <a:pt x="510" y="458"/>
                  </a:lnTo>
                  <a:lnTo>
                    <a:pt x="498" y="448"/>
                  </a:lnTo>
                  <a:lnTo>
                    <a:pt x="486" y="440"/>
                  </a:lnTo>
                  <a:lnTo>
                    <a:pt x="476" y="430"/>
                  </a:lnTo>
                  <a:lnTo>
                    <a:pt x="462" y="422"/>
                  </a:lnTo>
                  <a:lnTo>
                    <a:pt x="450" y="414"/>
                  </a:lnTo>
                  <a:lnTo>
                    <a:pt x="438" y="406"/>
                  </a:lnTo>
                  <a:lnTo>
                    <a:pt x="424" y="400"/>
                  </a:lnTo>
                  <a:lnTo>
                    <a:pt x="404" y="392"/>
                  </a:lnTo>
                  <a:lnTo>
                    <a:pt x="384" y="384"/>
                  </a:lnTo>
                  <a:lnTo>
                    <a:pt x="392" y="370"/>
                  </a:lnTo>
                  <a:close/>
                  <a:moveTo>
                    <a:pt x="330" y="686"/>
                  </a:moveTo>
                  <a:lnTo>
                    <a:pt x="328" y="676"/>
                  </a:lnTo>
                  <a:lnTo>
                    <a:pt x="328" y="664"/>
                  </a:lnTo>
                  <a:lnTo>
                    <a:pt x="326" y="640"/>
                  </a:lnTo>
                  <a:lnTo>
                    <a:pt x="328" y="614"/>
                  </a:lnTo>
                  <a:lnTo>
                    <a:pt x="328" y="602"/>
                  </a:lnTo>
                  <a:lnTo>
                    <a:pt x="328" y="588"/>
                  </a:lnTo>
                  <a:lnTo>
                    <a:pt x="332" y="564"/>
                  </a:lnTo>
                  <a:lnTo>
                    <a:pt x="334" y="548"/>
                  </a:lnTo>
                  <a:lnTo>
                    <a:pt x="338" y="530"/>
                  </a:lnTo>
                  <a:lnTo>
                    <a:pt x="340" y="514"/>
                  </a:lnTo>
                  <a:lnTo>
                    <a:pt x="344" y="498"/>
                  </a:lnTo>
                  <a:lnTo>
                    <a:pt x="350" y="482"/>
                  </a:lnTo>
                  <a:lnTo>
                    <a:pt x="354" y="466"/>
                  </a:lnTo>
                  <a:lnTo>
                    <a:pt x="364" y="436"/>
                  </a:lnTo>
                  <a:lnTo>
                    <a:pt x="384" y="442"/>
                  </a:lnTo>
                  <a:lnTo>
                    <a:pt x="402" y="448"/>
                  </a:lnTo>
                  <a:lnTo>
                    <a:pt x="412" y="454"/>
                  </a:lnTo>
                  <a:lnTo>
                    <a:pt x="424" y="460"/>
                  </a:lnTo>
                  <a:lnTo>
                    <a:pt x="434" y="466"/>
                  </a:lnTo>
                  <a:lnTo>
                    <a:pt x="444" y="472"/>
                  </a:lnTo>
                  <a:lnTo>
                    <a:pt x="456" y="480"/>
                  </a:lnTo>
                  <a:lnTo>
                    <a:pt x="464" y="488"/>
                  </a:lnTo>
                  <a:lnTo>
                    <a:pt x="474" y="496"/>
                  </a:lnTo>
                  <a:lnTo>
                    <a:pt x="482" y="504"/>
                  </a:lnTo>
                  <a:lnTo>
                    <a:pt x="492" y="514"/>
                  </a:lnTo>
                  <a:lnTo>
                    <a:pt x="500" y="524"/>
                  </a:lnTo>
                  <a:lnTo>
                    <a:pt x="510" y="534"/>
                  </a:lnTo>
                  <a:lnTo>
                    <a:pt x="518" y="546"/>
                  </a:lnTo>
                  <a:lnTo>
                    <a:pt x="526" y="556"/>
                  </a:lnTo>
                  <a:lnTo>
                    <a:pt x="532" y="568"/>
                  </a:lnTo>
                  <a:lnTo>
                    <a:pt x="540" y="580"/>
                  </a:lnTo>
                  <a:lnTo>
                    <a:pt x="546" y="592"/>
                  </a:lnTo>
                  <a:lnTo>
                    <a:pt x="534" y="602"/>
                  </a:lnTo>
                  <a:lnTo>
                    <a:pt x="522" y="608"/>
                  </a:lnTo>
                  <a:lnTo>
                    <a:pt x="510" y="618"/>
                  </a:lnTo>
                  <a:lnTo>
                    <a:pt x="496" y="626"/>
                  </a:lnTo>
                  <a:lnTo>
                    <a:pt x="482" y="632"/>
                  </a:lnTo>
                  <a:lnTo>
                    <a:pt x="470" y="640"/>
                  </a:lnTo>
                  <a:lnTo>
                    <a:pt x="456" y="646"/>
                  </a:lnTo>
                  <a:lnTo>
                    <a:pt x="442" y="652"/>
                  </a:lnTo>
                  <a:lnTo>
                    <a:pt x="420" y="662"/>
                  </a:lnTo>
                  <a:lnTo>
                    <a:pt x="396" y="670"/>
                  </a:lnTo>
                  <a:lnTo>
                    <a:pt x="372" y="678"/>
                  </a:lnTo>
                  <a:lnTo>
                    <a:pt x="348" y="682"/>
                  </a:lnTo>
                  <a:lnTo>
                    <a:pt x="330" y="686"/>
                  </a:lnTo>
                  <a:close/>
                  <a:moveTo>
                    <a:pt x="500" y="1080"/>
                  </a:moveTo>
                  <a:lnTo>
                    <a:pt x="494" y="1086"/>
                  </a:lnTo>
                  <a:lnTo>
                    <a:pt x="474" y="1054"/>
                  </a:lnTo>
                  <a:lnTo>
                    <a:pt x="456" y="1024"/>
                  </a:lnTo>
                  <a:lnTo>
                    <a:pt x="436" y="992"/>
                  </a:lnTo>
                  <a:lnTo>
                    <a:pt x="418" y="960"/>
                  </a:lnTo>
                  <a:lnTo>
                    <a:pt x="406" y="936"/>
                  </a:lnTo>
                  <a:lnTo>
                    <a:pt x="394" y="912"/>
                  </a:lnTo>
                  <a:lnTo>
                    <a:pt x="384" y="888"/>
                  </a:lnTo>
                  <a:lnTo>
                    <a:pt x="374" y="864"/>
                  </a:lnTo>
                  <a:lnTo>
                    <a:pt x="366" y="840"/>
                  </a:lnTo>
                  <a:lnTo>
                    <a:pt x="356" y="816"/>
                  </a:lnTo>
                  <a:lnTo>
                    <a:pt x="350" y="792"/>
                  </a:lnTo>
                  <a:lnTo>
                    <a:pt x="342" y="766"/>
                  </a:lnTo>
                  <a:lnTo>
                    <a:pt x="362" y="764"/>
                  </a:lnTo>
                  <a:lnTo>
                    <a:pt x="392" y="758"/>
                  </a:lnTo>
                  <a:lnTo>
                    <a:pt x="420" y="750"/>
                  </a:lnTo>
                  <a:lnTo>
                    <a:pt x="448" y="742"/>
                  </a:lnTo>
                  <a:lnTo>
                    <a:pt x="476" y="732"/>
                  </a:lnTo>
                  <a:lnTo>
                    <a:pt x="502" y="720"/>
                  </a:lnTo>
                  <a:lnTo>
                    <a:pt x="528" y="708"/>
                  </a:lnTo>
                  <a:lnTo>
                    <a:pt x="554" y="694"/>
                  </a:lnTo>
                  <a:lnTo>
                    <a:pt x="578" y="680"/>
                  </a:lnTo>
                  <a:lnTo>
                    <a:pt x="578" y="682"/>
                  </a:lnTo>
                  <a:lnTo>
                    <a:pt x="582" y="706"/>
                  </a:lnTo>
                  <a:lnTo>
                    <a:pt x="586" y="732"/>
                  </a:lnTo>
                  <a:lnTo>
                    <a:pt x="588" y="758"/>
                  </a:lnTo>
                  <a:lnTo>
                    <a:pt x="590" y="784"/>
                  </a:lnTo>
                  <a:lnTo>
                    <a:pt x="590" y="810"/>
                  </a:lnTo>
                  <a:lnTo>
                    <a:pt x="588" y="836"/>
                  </a:lnTo>
                  <a:lnTo>
                    <a:pt x="584" y="862"/>
                  </a:lnTo>
                  <a:lnTo>
                    <a:pt x="580" y="888"/>
                  </a:lnTo>
                  <a:lnTo>
                    <a:pt x="574" y="912"/>
                  </a:lnTo>
                  <a:lnTo>
                    <a:pt x="566" y="938"/>
                  </a:lnTo>
                  <a:lnTo>
                    <a:pt x="558" y="962"/>
                  </a:lnTo>
                  <a:lnTo>
                    <a:pt x="548" y="986"/>
                  </a:lnTo>
                  <a:lnTo>
                    <a:pt x="538" y="1010"/>
                  </a:lnTo>
                  <a:lnTo>
                    <a:pt x="526" y="1034"/>
                  </a:lnTo>
                  <a:lnTo>
                    <a:pt x="514" y="1056"/>
                  </a:lnTo>
                  <a:lnTo>
                    <a:pt x="500" y="1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5781675" y="3784600"/>
              <a:ext cx="2349500" cy="1358900"/>
            </a:xfrm>
            <a:custGeom>
              <a:avLst/>
              <a:gdLst>
                <a:gd name="T0" fmla="*/ 802 w 1480"/>
                <a:gd name="T1" fmla="*/ 762 h 856"/>
                <a:gd name="T2" fmla="*/ 1058 w 1480"/>
                <a:gd name="T3" fmla="*/ 756 h 856"/>
                <a:gd name="T4" fmla="*/ 1180 w 1480"/>
                <a:gd name="T5" fmla="*/ 812 h 856"/>
                <a:gd name="T6" fmla="*/ 1302 w 1480"/>
                <a:gd name="T7" fmla="*/ 660 h 856"/>
                <a:gd name="T8" fmla="*/ 1412 w 1480"/>
                <a:gd name="T9" fmla="*/ 558 h 856"/>
                <a:gd name="T10" fmla="*/ 1472 w 1480"/>
                <a:gd name="T11" fmla="*/ 432 h 856"/>
                <a:gd name="T12" fmla="*/ 1474 w 1480"/>
                <a:gd name="T13" fmla="*/ 290 h 856"/>
                <a:gd name="T14" fmla="*/ 1404 w 1480"/>
                <a:gd name="T15" fmla="*/ 162 h 856"/>
                <a:gd name="T16" fmla="*/ 1282 w 1480"/>
                <a:gd name="T17" fmla="*/ 90 h 856"/>
                <a:gd name="T18" fmla="*/ 1146 w 1480"/>
                <a:gd name="T19" fmla="*/ 70 h 856"/>
                <a:gd name="T20" fmla="*/ 976 w 1480"/>
                <a:gd name="T21" fmla="*/ 106 h 856"/>
                <a:gd name="T22" fmla="*/ 754 w 1480"/>
                <a:gd name="T23" fmla="*/ 246 h 856"/>
                <a:gd name="T24" fmla="*/ 520 w 1480"/>
                <a:gd name="T25" fmla="*/ 100 h 856"/>
                <a:gd name="T26" fmla="*/ 280 w 1480"/>
                <a:gd name="T27" fmla="*/ 14 h 856"/>
                <a:gd name="T28" fmla="*/ 110 w 1480"/>
                <a:gd name="T29" fmla="*/ 8 h 856"/>
                <a:gd name="T30" fmla="*/ 30 w 1480"/>
                <a:gd name="T31" fmla="*/ 52 h 856"/>
                <a:gd name="T32" fmla="*/ 2 w 1480"/>
                <a:gd name="T33" fmla="*/ 126 h 856"/>
                <a:gd name="T34" fmla="*/ 28 w 1480"/>
                <a:gd name="T35" fmla="*/ 256 h 856"/>
                <a:gd name="T36" fmla="*/ 152 w 1480"/>
                <a:gd name="T37" fmla="*/ 464 h 856"/>
                <a:gd name="T38" fmla="*/ 274 w 1480"/>
                <a:gd name="T39" fmla="*/ 582 h 856"/>
                <a:gd name="T40" fmla="*/ 406 w 1480"/>
                <a:gd name="T41" fmla="*/ 604 h 856"/>
                <a:gd name="T42" fmla="*/ 530 w 1480"/>
                <a:gd name="T43" fmla="*/ 646 h 856"/>
                <a:gd name="T44" fmla="*/ 716 w 1480"/>
                <a:gd name="T45" fmla="*/ 740 h 856"/>
                <a:gd name="T46" fmla="*/ 678 w 1480"/>
                <a:gd name="T47" fmla="*/ 832 h 856"/>
                <a:gd name="T48" fmla="*/ 892 w 1480"/>
                <a:gd name="T49" fmla="*/ 222 h 856"/>
                <a:gd name="T50" fmla="*/ 1112 w 1480"/>
                <a:gd name="T51" fmla="*/ 148 h 856"/>
                <a:gd name="T52" fmla="*/ 1258 w 1480"/>
                <a:gd name="T53" fmla="*/ 164 h 856"/>
                <a:gd name="T54" fmla="*/ 1348 w 1480"/>
                <a:gd name="T55" fmla="*/ 218 h 856"/>
                <a:gd name="T56" fmla="*/ 1394 w 1480"/>
                <a:gd name="T57" fmla="*/ 306 h 856"/>
                <a:gd name="T58" fmla="*/ 1394 w 1480"/>
                <a:gd name="T59" fmla="*/ 414 h 856"/>
                <a:gd name="T60" fmla="*/ 1348 w 1480"/>
                <a:gd name="T61" fmla="*/ 512 h 856"/>
                <a:gd name="T62" fmla="*/ 1218 w 1480"/>
                <a:gd name="T63" fmla="*/ 620 h 856"/>
                <a:gd name="T64" fmla="*/ 1056 w 1480"/>
                <a:gd name="T65" fmla="*/ 558 h 856"/>
                <a:gd name="T66" fmla="*/ 892 w 1480"/>
                <a:gd name="T67" fmla="*/ 364 h 856"/>
                <a:gd name="T68" fmla="*/ 838 w 1480"/>
                <a:gd name="T69" fmla="*/ 382 h 856"/>
                <a:gd name="T70" fmla="*/ 992 w 1480"/>
                <a:gd name="T71" fmla="*/ 572 h 856"/>
                <a:gd name="T72" fmla="*/ 970 w 1480"/>
                <a:gd name="T73" fmla="*/ 698 h 856"/>
                <a:gd name="T74" fmla="*/ 800 w 1480"/>
                <a:gd name="T75" fmla="*/ 664 h 856"/>
                <a:gd name="T76" fmla="*/ 788 w 1480"/>
                <a:gd name="T77" fmla="*/ 514 h 856"/>
                <a:gd name="T78" fmla="*/ 716 w 1480"/>
                <a:gd name="T79" fmla="*/ 402 h 856"/>
                <a:gd name="T80" fmla="*/ 410 w 1480"/>
                <a:gd name="T81" fmla="*/ 388 h 856"/>
                <a:gd name="T82" fmla="*/ 394 w 1480"/>
                <a:gd name="T83" fmla="*/ 466 h 856"/>
                <a:gd name="T84" fmla="*/ 400 w 1480"/>
                <a:gd name="T85" fmla="*/ 558 h 856"/>
                <a:gd name="T86" fmla="*/ 296 w 1480"/>
                <a:gd name="T87" fmla="*/ 544 h 856"/>
                <a:gd name="T88" fmla="*/ 170 w 1480"/>
                <a:gd name="T89" fmla="*/ 420 h 856"/>
                <a:gd name="T90" fmla="*/ 54 w 1480"/>
                <a:gd name="T91" fmla="*/ 218 h 856"/>
                <a:gd name="T92" fmla="*/ 42 w 1480"/>
                <a:gd name="T93" fmla="*/ 108 h 856"/>
                <a:gd name="T94" fmla="*/ 108 w 1480"/>
                <a:gd name="T95" fmla="*/ 48 h 856"/>
                <a:gd name="T96" fmla="*/ 248 w 1480"/>
                <a:gd name="T97" fmla="*/ 48 h 856"/>
                <a:gd name="T98" fmla="*/ 478 w 1480"/>
                <a:gd name="T99" fmla="*/ 126 h 856"/>
                <a:gd name="T100" fmla="*/ 700 w 1480"/>
                <a:gd name="T101" fmla="*/ 298 h 856"/>
                <a:gd name="T102" fmla="*/ 542 w 1480"/>
                <a:gd name="T103" fmla="*/ 336 h 856"/>
                <a:gd name="T104" fmla="*/ 434 w 1480"/>
                <a:gd name="T105" fmla="*/ 366 h 856"/>
                <a:gd name="T106" fmla="*/ 440 w 1480"/>
                <a:gd name="T107" fmla="*/ 438 h 856"/>
                <a:gd name="T108" fmla="*/ 478 w 1480"/>
                <a:gd name="T109" fmla="*/ 392 h 856"/>
                <a:gd name="T110" fmla="*/ 588 w 1480"/>
                <a:gd name="T111" fmla="*/ 384 h 856"/>
                <a:gd name="T112" fmla="*/ 698 w 1480"/>
                <a:gd name="T113" fmla="*/ 670 h 856"/>
                <a:gd name="T114" fmla="*/ 542 w 1480"/>
                <a:gd name="T115" fmla="*/ 584 h 856"/>
                <a:gd name="T116" fmla="*/ 664 w 1480"/>
                <a:gd name="T117" fmla="*/ 414 h 856"/>
                <a:gd name="T118" fmla="*/ 738 w 1480"/>
                <a:gd name="T119" fmla="*/ 496 h 856"/>
                <a:gd name="T120" fmla="*/ 764 w 1480"/>
                <a:gd name="T121" fmla="*/ 616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80" h="856">
                  <a:moveTo>
                    <a:pt x="720" y="852"/>
                  </a:moveTo>
                  <a:lnTo>
                    <a:pt x="728" y="842"/>
                  </a:lnTo>
                  <a:lnTo>
                    <a:pt x="736" y="832"/>
                  </a:lnTo>
                  <a:lnTo>
                    <a:pt x="744" y="820"/>
                  </a:lnTo>
                  <a:lnTo>
                    <a:pt x="752" y="810"/>
                  </a:lnTo>
                  <a:lnTo>
                    <a:pt x="758" y="798"/>
                  </a:lnTo>
                  <a:lnTo>
                    <a:pt x="764" y="786"/>
                  </a:lnTo>
                  <a:lnTo>
                    <a:pt x="770" y="774"/>
                  </a:lnTo>
                  <a:lnTo>
                    <a:pt x="778" y="758"/>
                  </a:lnTo>
                  <a:lnTo>
                    <a:pt x="802" y="762"/>
                  </a:lnTo>
                  <a:lnTo>
                    <a:pt x="826" y="766"/>
                  </a:lnTo>
                  <a:lnTo>
                    <a:pt x="850" y="768"/>
                  </a:lnTo>
                  <a:lnTo>
                    <a:pt x="874" y="770"/>
                  </a:lnTo>
                  <a:lnTo>
                    <a:pt x="900" y="772"/>
                  </a:lnTo>
                  <a:lnTo>
                    <a:pt x="926" y="770"/>
                  </a:lnTo>
                  <a:lnTo>
                    <a:pt x="952" y="770"/>
                  </a:lnTo>
                  <a:lnTo>
                    <a:pt x="978" y="768"/>
                  </a:lnTo>
                  <a:lnTo>
                    <a:pt x="1006" y="764"/>
                  </a:lnTo>
                  <a:lnTo>
                    <a:pt x="1032" y="762"/>
                  </a:lnTo>
                  <a:lnTo>
                    <a:pt x="1058" y="756"/>
                  </a:lnTo>
                  <a:lnTo>
                    <a:pt x="1086" y="752"/>
                  </a:lnTo>
                  <a:lnTo>
                    <a:pt x="1092" y="770"/>
                  </a:lnTo>
                  <a:lnTo>
                    <a:pt x="1098" y="786"/>
                  </a:lnTo>
                  <a:lnTo>
                    <a:pt x="1104" y="806"/>
                  </a:lnTo>
                  <a:lnTo>
                    <a:pt x="1108" y="824"/>
                  </a:lnTo>
                  <a:lnTo>
                    <a:pt x="1114" y="842"/>
                  </a:lnTo>
                  <a:lnTo>
                    <a:pt x="1116" y="856"/>
                  </a:lnTo>
                  <a:lnTo>
                    <a:pt x="1192" y="856"/>
                  </a:lnTo>
                  <a:lnTo>
                    <a:pt x="1188" y="840"/>
                  </a:lnTo>
                  <a:lnTo>
                    <a:pt x="1180" y="812"/>
                  </a:lnTo>
                  <a:lnTo>
                    <a:pt x="1172" y="786"/>
                  </a:lnTo>
                  <a:lnTo>
                    <a:pt x="1162" y="760"/>
                  </a:lnTo>
                  <a:lnTo>
                    <a:pt x="1152" y="732"/>
                  </a:lnTo>
                  <a:lnTo>
                    <a:pt x="1166" y="728"/>
                  </a:lnTo>
                  <a:lnTo>
                    <a:pt x="1184" y="720"/>
                  </a:lnTo>
                  <a:lnTo>
                    <a:pt x="1208" y="710"/>
                  </a:lnTo>
                  <a:lnTo>
                    <a:pt x="1232" y="700"/>
                  </a:lnTo>
                  <a:lnTo>
                    <a:pt x="1256" y="688"/>
                  </a:lnTo>
                  <a:lnTo>
                    <a:pt x="1278" y="676"/>
                  </a:lnTo>
                  <a:lnTo>
                    <a:pt x="1302" y="660"/>
                  </a:lnTo>
                  <a:lnTo>
                    <a:pt x="1324" y="644"/>
                  </a:lnTo>
                  <a:lnTo>
                    <a:pt x="1334" y="636"/>
                  </a:lnTo>
                  <a:lnTo>
                    <a:pt x="1346" y="628"/>
                  </a:lnTo>
                  <a:lnTo>
                    <a:pt x="1356" y="620"/>
                  </a:lnTo>
                  <a:lnTo>
                    <a:pt x="1366" y="610"/>
                  </a:lnTo>
                  <a:lnTo>
                    <a:pt x="1376" y="600"/>
                  </a:lnTo>
                  <a:lnTo>
                    <a:pt x="1384" y="590"/>
                  </a:lnTo>
                  <a:lnTo>
                    <a:pt x="1394" y="580"/>
                  </a:lnTo>
                  <a:lnTo>
                    <a:pt x="1404" y="570"/>
                  </a:lnTo>
                  <a:lnTo>
                    <a:pt x="1412" y="558"/>
                  </a:lnTo>
                  <a:lnTo>
                    <a:pt x="1420" y="548"/>
                  </a:lnTo>
                  <a:lnTo>
                    <a:pt x="1428" y="536"/>
                  </a:lnTo>
                  <a:lnTo>
                    <a:pt x="1434" y="524"/>
                  </a:lnTo>
                  <a:lnTo>
                    <a:pt x="1442" y="512"/>
                  </a:lnTo>
                  <a:lnTo>
                    <a:pt x="1448" y="500"/>
                  </a:lnTo>
                  <a:lnTo>
                    <a:pt x="1454" y="486"/>
                  </a:lnTo>
                  <a:lnTo>
                    <a:pt x="1460" y="472"/>
                  </a:lnTo>
                  <a:lnTo>
                    <a:pt x="1464" y="460"/>
                  </a:lnTo>
                  <a:lnTo>
                    <a:pt x="1468" y="446"/>
                  </a:lnTo>
                  <a:lnTo>
                    <a:pt x="1472" y="432"/>
                  </a:lnTo>
                  <a:lnTo>
                    <a:pt x="1474" y="418"/>
                  </a:lnTo>
                  <a:lnTo>
                    <a:pt x="1478" y="404"/>
                  </a:lnTo>
                  <a:lnTo>
                    <a:pt x="1480" y="390"/>
                  </a:lnTo>
                  <a:lnTo>
                    <a:pt x="1480" y="374"/>
                  </a:lnTo>
                  <a:lnTo>
                    <a:pt x="1480" y="360"/>
                  </a:lnTo>
                  <a:lnTo>
                    <a:pt x="1480" y="348"/>
                  </a:lnTo>
                  <a:lnTo>
                    <a:pt x="1480" y="332"/>
                  </a:lnTo>
                  <a:lnTo>
                    <a:pt x="1478" y="318"/>
                  </a:lnTo>
                  <a:lnTo>
                    <a:pt x="1476" y="304"/>
                  </a:lnTo>
                  <a:lnTo>
                    <a:pt x="1474" y="290"/>
                  </a:lnTo>
                  <a:lnTo>
                    <a:pt x="1470" y="276"/>
                  </a:lnTo>
                  <a:lnTo>
                    <a:pt x="1466" y="262"/>
                  </a:lnTo>
                  <a:lnTo>
                    <a:pt x="1460" y="248"/>
                  </a:lnTo>
                  <a:lnTo>
                    <a:pt x="1454" y="234"/>
                  </a:lnTo>
                  <a:lnTo>
                    <a:pt x="1448" y="222"/>
                  </a:lnTo>
                  <a:lnTo>
                    <a:pt x="1440" y="208"/>
                  </a:lnTo>
                  <a:lnTo>
                    <a:pt x="1432" y="196"/>
                  </a:lnTo>
                  <a:lnTo>
                    <a:pt x="1424" y="184"/>
                  </a:lnTo>
                  <a:lnTo>
                    <a:pt x="1414" y="172"/>
                  </a:lnTo>
                  <a:lnTo>
                    <a:pt x="1404" y="162"/>
                  </a:lnTo>
                  <a:lnTo>
                    <a:pt x="1392" y="152"/>
                  </a:lnTo>
                  <a:lnTo>
                    <a:pt x="1382" y="142"/>
                  </a:lnTo>
                  <a:lnTo>
                    <a:pt x="1370" y="134"/>
                  </a:lnTo>
                  <a:lnTo>
                    <a:pt x="1358" y="126"/>
                  </a:lnTo>
                  <a:lnTo>
                    <a:pt x="1346" y="118"/>
                  </a:lnTo>
                  <a:lnTo>
                    <a:pt x="1334" y="110"/>
                  </a:lnTo>
                  <a:lnTo>
                    <a:pt x="1322" y="104"/>
                  </a:lnTo>
                  <a:lnTo>
                    <a:pt x="1308" y="98"/>
                  </a:lnTo>
                  <a:lnTo>
                    <a:pt x="1296" y="94"/>
                  </a:lnTo>
                  <a:lnTo>
                    <a:pt x="1282" y="90"/>
                  </a:lnTo>
                  <a:lnTo>
                    <a:pt x="1268" y="84"/>
                  </a:lnTo>
                  <a:lnTo>
                    <a:pt x="1254" y="82"/>
                  </a:lnTo>
                  <a:lnTo>
                    <a:pt x="1242" y="78"/>
                  </a:lnTo>
                  <a:lnTo>
                    <a:pt x="1228" y="76"/>
                  </a:lnTo>
                  <a:lnTo>
                    <a:pt x="1214" y="74"/>
                  </a:lnTo>
                  <a:lnTo>
                    <a:pt x="1200" y="72"/>
                  </a:lnTo>
                  <a:lnTo>
                    <a:pt x="1186" y="72"/>
                  </a:lnTo>
                  <a:lnTo>
                    <a:pt x="1172" y="70"/>
                  </a:lnTo>
                  <a:lnTo>
                    <a:pt x="1160" y="70"/>
                  </a:lnTo>
                  <a:lnTo>
                    <a:pt x="1146" y="70"/>
                  </a:lnTo>
                  <a:lnTo>
                    <a:pt x="1132" y="72"/>
                  </a:lnTo>
                  <a:lnTo>
                    <a:pt x="1118" y="72"/>
                  </a:lnTo>
                  <a:lnTo>
                    <a:pt x="1106" y="74"/>
                  </a:lnTo>
                  <a:lnTo>
                    <a:pt x="1092" y="76"/>
                  </a:lnTo>
                  <a:lnTo>
                    <a:pt x="1078" y="78"/>
                  </a:lnTo>
                  <a:lnTo>
                    <a:pt x="1064" y="80"/>
                  </a:lnTo>
                  <a:lnTo>
                    <a:pt x="1052" y="82"/>
                  </a:lnTo>
                  <a:lnTo>
                    <a:pt x="1026" y="90"/>
                  </a:lnTo>
                  <a:lnTo>
                    <a:pt x="1000" y="96"/>
                  </a:lnTo>
                  <a:lnTo>
                    <a:pt x="976" y="106"/>
                  </a:lnTo>
                  <a:lnTo>
                    <a:pt x="950" y="116"/>
                  </a:lnTo>
                  <a:lnTo>
                    <a:pt x="926" y="128"/>
                  </a:lnTo>
                  <a:lnTo>
                    <a:pt x="904" y="140"/>
                  </a:lnTo>
                  <a:lnTo>
                    <a:pt x="880" y="152"/>
                  </a:lnTo>
                  <a:lnTo>
                    <a:pt x="858" y="166"/>
                  </a:lnTo>
                  <a:lnTo>
                    <a:pt x="836" y="180"/>
                  </a:lnTo>
                  <a:lnTo>
                    <a:pt x="816" y="196"/>
                  </a:lnTo>
                  <a:lnTo>
                    <a:pt x="794" y="212"/>
                  </a:lnTo>
                  <a:lnTo>
                    <a:pt x="774" y="228"/>
                  </a:lnTo>
                  <a:lnTo>
                    <a:pt x="754" y="246"/>
                  </a:lnTo>
                  <a:lnTo>
                    <a:pt x="724" y="224"/>
                  </a:lnTo>
                  <a:lnTo>
                    <a:pt x="696" y="202"/>
                  </a:lnTo>
                  <a:lnTo>
                    <a:pt x="674" y="188"/>
                  </a:lnTo>
                  <a:lnTo>
                    <a:pt x="652" y="174"/>
                  </a:lnTo>
                  <a:lnTo>
                    <a:pt x="632" y="162"/>
                  </a:lnTo>
                  <a:lnTo>
                    <a:pt x="610" y="148"/>
                  </a:lnTo>
                  <a:lnTo>
                    <a:pt x="588" y="136"/>
                  </a:lnTo>
                  <a:lnTo>
                    <a:pt x="566" y="124"/>
                  </a:lnTo>
                  <a:lnTo>
                    <a:pt x="542" y="112"/>
                  </a:lnTo>
                  <a:lnTo>
                    <a:pt x="520" y="100"/>
                  </a:lnTo>
                  <a:lnTo>
                    <a:pt x="496" y="88"/>
                  </a:lnTo>
                  <a:lnTo>
                    <a:pt x="474" y="78"/>
                  </a:lnTo>
                  <a:lnTo>
                    <a:pt x="450" y="68"/>
                  </a:lnTo>
                  <a:lnTo>
                    <a:pt x="428" y="58"/>
                  </a:lnTo>
                  <a:lnTo>
                    <a:pt x="404" y="50"/>
                  </a:lnTo>
                  <a:lnTo>
                    <a:pt x="378" y="42"/>
                  </a:lnTo>
                  <a:lnTo>
                    <a:pt x="354" y="32"/>
                  </a:lnTo>
                  <a:lnTo>
                    <a:pt x="330" y="26"/>
                  </a:lnTo>
                  <a:lnTo>
                    <a:pt x="306" y="20"/>
                  </a:lnTo>
                  <a:lnTo>
                    <a:pt x="280" y="14"/>
                  </a:lnTo>
                  <a:lnTo>
                    <a:pt x="256" y="8"/>
                  </a:lnTo>
                  <a:lnTo>
                    <a:pt x="230" y="4"/>
                  </a:lnTo>
                  <a:lnTo>
                    <a:pt x="204" y="2"/>
                  </a:lnTo>
                  <a:lnTo>
                    <a:pt x="190" y="2"/>
                  </a:lnTo>
                  <a:lnTo>
                    <a:pt x="178" y="0"/>
                  </a:lnTo>
                  <a:lnTo>
                    <a:pt x="164" y="0"/>
                  </a:lnTo>
                  <a:lnTo>
                    <a:pt x="150" y="2"/>
                  </a:lnTo>
                  <a:lnTo>
                    <a:pt x="138" y="2"/>
                  </a:lnTo>
                  <a:lnTo>
                    <a:pt x="124" y="4"/>
                  </a:lnTo>
                  <a:lnTo>
                    <a:pt x="110" y="8"/>
                  </a:lnTo>
                  <a:lnTo>
                    <a:pt x="98" y="10"/>
                  </a:lnTo>
                  <a:lnTo>
                    <a:pt x="84" y="16"/>
                  </a:lnTo>
                  <a:lnTo>
                    <a:pt x="72" y="20"/>
                  </a:lnTo>
                  <a:lnTo>
                    <a:pt x="64" y="24"/>
                  </a:lnTo>
                  <a:lnTo>
                    <a:pt x="58" y="28"/>
                  </a:lnTo>
                  <a:lnTo>
                    <a:pt x="52" y="32"/>
                  </a:lnTo>
                  <a:lnTo>
                    <a:pt x="46" y="36"/>
                  </a:lnTo>
                  <a:lnTo>
                    <a:pt x="40" y="42"/>
                  </a:lnTo>
                  <a:lnTo>
                    <a:pt x="36" y="46"/>
                  </a:lnTo>
                  <a:lnTo>
                    <a:pt x="30" y="52"/>
                  </a:lnTo>
                  <a:lnTo>
                    <a:pt x="26" y="58"/>
                  </a:lnTo>
                  <a:lnTo>
                    <a:pt x="20" y="64"/>
                  </a:lnTo>
                  <a:lnTo>
                    <a:pt x="18" y="70"/>
                  </a:lnTo>
                  <a:lnTo>
                    <a:pt x="14" y="76"/>
                  </a:lnTo>
                  <a:lnTo>
                    <a:pt x="10" y="84"/>
                  </a:lnTo>
                  <a:lnTo>
                    <a:pt x="8" y="90"/>
                  </a:lnTo>
                  <a:lnTo>
                    <a:pt x="6" y="96"/>
                  </a:lnTo>
                  <a:lnTo>
                    <a:pt x="4" y="104"/>
                  </a:lnTo>
                  <a:lnTo>
                    <a:pt x="4" y="112"/>
                  </a:lnTo>
                  <a:lnTo>
                    <a:pt x="2" y="126"/>
                  </a:lnTo>
                  <a:lnTo>
                    <a:pt x="0" y="140"/>
                  </a:lnTo>
                  <a:lnTo>
                    <a:pt x="2" y="154"/>
                  </a:lnTo>
                  <a:lnTo>
                    <a:pt x="2" y="168"/>
                  </a:lnTo>
                  <a:lnTo>
                    <a:pt x="6" y="180"/>
                  </a:lnTo>
                  <a:lnTo>
                    <a:pt x="8" y="194"/>
                  </a:lnTo>
                  <a:lnTo>
                    <a:pt x="12" y="206"/>
                  </a:lnTo>
                  <a:lnTo>
                    <a:pt x="16" y="218"/>
                  </a:lnTo>
                  <a:lnTo>
                    <a:pt x="20" y="232"/>
                  </a:lnTo>
                  <a:lnTo>
                    <a:pt x="24" y="244"/>
                  </a:lnTo>
                  <a:lnTo>
                    <a:pt x="28" y="256"/>
                  </a:lnTo>
                  <a:lnTo>
                    <a:pt x="34" y="268"/>
                  </a:lnTo>
                  <a:lnTo>
                    <a:pt x="46" y="290"/>
                  </a:lnTo>
                  <a:lnTo>
                    <a:pt x="58" y="314"/>
                  </a:lnTo>
                  <a:lnTo>
                    <a:pt x="70" y="336"/>
                  </a:lnTo>
                  <a:lnTo>
                    <a:pt x="82" y="358"/>
                  </a:lnTo>
                  <a:lnTo>
                    <a:pt x="96" y="380"/>
                  </a:lnTo>
                  <a:lnTo>
                    <a:pt x="108" y="402"/>
                  </a:lnTo>
                  <a:lnTo>
                    <a:pt x="124" y="422"/>
                  </a:lnTo>
                  <a:lnTo>
                    <a:pt x="138" y="444"/>
                  </a:lnTo>
                  <a:lnTo>
                    <a:pt x="152" y="464"/>
                  </a:lnTo>
                  <a:lnTo>
                    <a:pt x="168" y="484"/>
                  </a:lnTo>
                  <a:lnTo>
                    <a:pt x="184" y="504"/>
                  </a:lnTo>
                  <a:lnTo>
                    <a:pt x="202" y="524"/>
                  </a:lnTo>
                  <a:lnTo>
                    <a:pt x="212" y="532"/>
                  </a:lnTo>
                  <a:lnTo>
                    <a:pt x="222" y="542"/>
                  </a:lnTo>
                  <a:lnTo>
                    <a:pt x="232" y="550"/>
                  </a:lnTo>
                  <a:lnTo>
                    <a:pt x="242" y="558"/>
                  </a:lnTo>
                  <a:lnTo>
                    <a:pt x="252" y="568"/>
                  </a:lnTo>
                  <a:lnTo>
                    <a:pt x="264" y="576"/>
                  </a:lnTo>
                  <a:lnTo>
                    <a:pt x="274" y="582"/>
                  </a:lnTo>
                  <a:lnTo>
                    <a:pt x="288" y="588"/>
                  </a:lnTo>
                  <a:lnTo>
                    <a:pt x="300" y="594"/>
                  </a:lnTo>
                  <a:lnTo>
                    <a:pt x="312" y="600"/>
                  </a:lnTo>
                  <a:lnTo>
                    <a:pt x="326" y="604"/>
                  </a:lnTo>
                  <a:lnTo>
                    <a:pt x="340" y="606"/>
                  </a:lnTo>
                  <a:lnTo>
                    <a:pt x="354" y="608"/>
                  </a:lnTo>
                  <a:lnTo>
                    <a:pt x="368" y="610"/>
                  </a:lnTo>
                  <a:lnTo>
                    <a:pt x="384" y="608"/>
                  </a:lnTo>
                  <a:lnTo>
                    <a:pt x="398" y="606"/>
                  </a:lnTo>
                  <a:lnTo>
                    <a:pt x="406" y="604"/>
                  </a:lnTo>
                  <a:lnTo>
                    <a:pt x="414" y="602"/>
                  </a:lnTo>
                  <a:lnTo>
                    <a:pt x="422" y="600"/>
                  </a:lnTo>
                  <a:lnTo>
                    <a:pt x="430" y="598"/>
                  </a:lnTo>
                  <a:lnTo>
                    <a:pt x="446" y="592"/>
                  </a:lnTo>
                  <a:lnTo>
                    <a:pt x="462" y="584"/>
                  </a:lnTo>
                  <a:lnTo>
                    <a:pt x="474" y="598"/>
                  </a:lnTo>
                  <a:lnTo>
                    <a:pt x="488" y="610"/>
                  </a:lnTo>
                  <a:lnTo>
                    <a:pt x="502" y="622"/>
                  </a:lnTo>
                  <a:lnTo>
                    <a:pt x="516" y="634"/>
                  </a:lnTo>
                  <a:lnTo>
                    <a:pt x="530" y="646"/>
                  </a:lnTo>
                  <a:lnTo>
                    <a:pt x="546" y="656"/>
                  </a:lnTo>
                  <a:lnTo>
                    <a:pt x="560" y="666"/>
                  </a:lnTo>
                  <a:lnTo>
                    <a:pt x="576" y="676"/>
                  </a:lnTo>
                  <a:lnTo>
                    <a:pt x="594" y="688"/>
                  </a:lnTo>
                  <a:lnTo>
                    <a:pt x="614" y="698"/>
                  </a:lnTo>
                  <a:lnTo>
                    <a:pt x="634" y="708"/>
                  </a:lnTo>
                  <a:lnTo>
                    <a:pt x="654" y="718"/>
                  </a:lnTo>
                  <a:lnTo>
                    <a:pt x="674" y="726"/>
                  </a:lnTo>
                  <a:lnTo>
                    <a:pt x="696" y="734"/>
                  </a:lnTo>
                  <a:lnTo>
                    <a:pt x="716" y="740"/>
                  </a:lnTo>
                  <a:lnTo>
                    <a:pt x="738" y="748"/>
                  </a:lnTo>
                  <a:lnTo>
                    <a:pt x="732" y="756"/>
                  </a:lnTo>
                  <a:lnTo>
                    <a:pt x="728" y="766"/>
                  </a:lnTo>
                  <a:lnTo>
                    <a:pt x="722" y="776"/>
                  </a:lnTo>
                  <a:lnTo>
                    <a:pt x="716" y="786"/>
                  </a:lnTo>
                  <a:lnTo>
                    <a:pt x="710" y="796"/>
                  </a:lnTo>
                  <a:lnTo>
                    <a:pt x="702" y="806"/>
                  </a:lnTo>
                  <a:lnTo>
                    <a:pt x="696" y="816"/>
                  </a:lnTo>
                  <a:lnTo>
                    <a:pt x="688" y="824"/>
                  </a:lnTo>
                  <a:lnTo>
                    <a:pt x="678" y="832"/>
                  </a:lnTo>
                  <a:lnTo>
                    <a:pt x="670" y="840"/>
                  </a:lnTo>
                  <a:lnTo>
                    <a:pt x="662" y="850"/>
                  </a:lnTo>
                  <a:lnTo>
                    <a:pt x="656" y="856"/>
                  </a:lnTo>
                  <a:lnTo>
                    <a:pt x="718" y="856"/>
                  </a:lnTo>
                  <a:lnTo>
                    <a:pt x="720" y="852"/>
                  </a:lnTo>
                  <a:close/>
                  <a:moveTo>
                    <a:pt x="820" y="272"/>
                  </a:moveTo>
                  <a:lnTo>
                    <a:pt x="838" y="260"/>
                  </a:lnTo>
                  <a:lnTo>
                    <a:pt x="856" y="246"/>
                  </a:lnTo>
                  <a:lnTo>
                    <a:pt x="872" y="236"/>
                  </a:lnTo>
                  <a:lnTo>
                    <a:pt x="892" y="222"/>
                  </a:lnTo>
                  <a:lnTo>
                    <a:pt x="914" y="210"/>
                  </a:lnTo>
                  <a:lnTo>
                    <a:pt x="934" y="200"/>
                  </a:lnTo>
                  <a:lnTo>
                    <a:pt x="956" y="190"/>
                  </a:lnTo>
                  <a:lnTo>
                    <a:pt x="978" y="180"/>
                  </a:lnTo>
                  <a:lnTo>
                    <a:pt x="1000" y="172"/>
                  </a:lnTo>
                  <a:lnTo>
                    <a:pt x="1022" y="166"/>
                  </a:lnTo>
                  <a:lnTo>
                    <a:pt x="1044" y="160"/>
                  </a:lnTo>
                  <a:lnTo>
                    <a:pt x="1066" y="154"/>
                  </a:lnTo>
                  <a:lnTo>
                    <a:pt x="1090" y="150"/>
                  </a:lnTo>
                  <a:lnTo>
                    <a:pt x="1112" y="148"/>
                  </a:lnTo>
                  <a:lnTo>
                    <a:pt x="1136" y="146"/>
                  </a:lnTo>
                  <a:lnTo>
                    <a:pt x="1158" y="146"/>
                  </a:lnTo>
                  <a:lnTo>
                    <a:pt x="1180" y="148"/>
                  </a:lnTo>
                  <a:lnTo>
                    <a:pt x="1192" y="148"/>
                  </a:lnTo>
                  <a:lnTo>
                    <a:pt x="1204" y="150"/>
                  </a:lnTo>
                  <a:lnTo>
                    <a:pt x="1214" y="152"/>
                  </a:lnTo>
                  <a:lnTo>
                    <a:pt x="1226" y="154"/>
                  </a:lnTo>
                  <a:lnTo>
                    <a:pt x="1236" y="156"/>
                  </a:lnTo>
                  <a:lnTo>
                    <a:pt x="1246" y="160"/>
                  </a:lnTo>
                  <a:lnTo>
                    <a:pt x="1258" y="164"/>
                  </a:lnTo>
                  <a:lnTo>
                    <a:pt x="1268" y="168"/>
                  </a:lnTo>
                  <a:lnTo>
                    <a:pt x="1278" y="172"/>
                  </a:lnTo>
                  <a:lnTo>
                    <a:pt x="1288" y="176"/>
                  </a:lnTo>
                  <a:lnTo>
                    <a:pt x="1296" y="180"/>
                  </a:lnTo>
                  <a:lnTo>
                    <a:pt x="1306" y="186"/>
                  </a:lnTo>
                  <a:lnTo>
                    <a:pt x="1316" y="192"/>
                  </a:lnTo>
                  <a:lnTo>
                    <a:pt x="1324" y="198"/>
                  </a:lnTo>
                  <a:lnTo>
                    <a:pt x="1332" y="204"/>
                  </a:lnTo>
                  <a:lnTo>
                    <a:pt x="1340" y="210"/>
                  </a:lnTo>
                  <a:lnTo>
                    <a:pt x="1348" y="218"/>
                  </a:lnTo>
                  <a:lnTo>
                    <a:pt x="1354" y="226"/>
                  </a:lnTo>
                  <a:lnTo>
                    <a:pt x="1360" y="232"/>
                  </a:lnTo>
                  <a:lnTo>
                    <a:pt x="1368" y="242"/>
                  </a:lnTo>
                  <a:lnTo>
                    <a:pt x="1372" y="250"/>
                  </a:lnTo>
                  <a:lnTo>
                    <a:pt x="1378" y="260"/>
                  </a:lnTo>
                  <a:lnTo>
                    <a:pt x="1382" y="268"/>
                  </a:lnTo>
                  <a:lnTo>
                    <a:pt x="1386" y="276"/>
                  </a:lnTo>
                  <a:lnTo>
                    <a:pt x="1390" y="286"/>
                  </a:lnTo>
                  <a:lnTo>
                    <a:pt x="1392" y="296"/>
                  </a:lnTo>
                  <a:lnTo>
                    <a:pt x="1394" y="306"/>
                  </a:lnTo>
                  <a:lnTo>
                    <a:pt x="1396" y="318"/>
                  </a:lnTo>
                  <a:lnTo>
                    <a:pt x="1398" y="328"/>
                  </a:lnTo>
                  <a:lnTo>
                    <a:pt x="1400" y="338"/>
                  </a:lnTo>
                  <a:lnTo>
                    <a:pt x="1400" y="350"/>
                  </a:lnTo>
                  <a:lnTo>
                    <a:pt x="1400" y="360"/>
                  </a:lnTo>
                  <a:lnTo>
                    <a:pt x="1400" y="372"/>
                  </a:lnTo>
                  <a:lnTo>
                    <a:pt x="1400" y="382"/>
                  </a:lnTo>
                  <a:lnTo>
                    <a:pt x="1398" y="392"/>
                  </a:lnTo>
                  <a:lnTo>
                    <a:pt x="1396" y="404"/>
                  </a:lnTo>
                  <a:lnTo>
                    <a:pt x="1394" y="414"/>
                  </a:lnTo>
                  <a:lnTo>
                    <a:pt x="1392" y="424"/>
                  </a:lnTo>
                  <a:lnTo>
                    <a:pt x="1388" y="434"/>
                  </a:lnTo>
                  <a:lnTo>
                    <a:pt x="1384" y="444"/>
                  </a:lnTo>
                  <a:lnTo>
                    <a:pt x="1380" y="454"/>
                  </a:lnTo>
                  <a:lnTo>
                    <a:pt x="1376" y="464"/>
                  </a:lnTo>
                  <a:lnTo>
                    <a:pt x="1372" y="474"/>
                  </a:lnTo>
                  <a:lnTo>
                    <a:pt x="1366" y="484"/>
                  </a:lnTo>
                  <a:lnTo>
                    <a:pt x="1360" y="492"/>
                  </a:lnTo>
                  <a:lnTo>
                    <a:pt x="1354" y="502"/>
                  </a:lnTo>
                  <a:lnTo>
                    <a:pt x="1348" y="512"/>
                  </a:lnTo>
                  <a:lnTo>
                    <a:pt x="1342" y="520"/>
                  </a:lnTo>
                  <a:lnTo>
                    <a:pt x="1334" y="528"/>
                  </a:lnTo>
                  <a:lnTo>
                    <a:pt x="1326" y="536"/>
                  </a:lnTo>
                  <a:lnTo>
                    <a:pt x="1318" y="546"/>
                  </a:lnTo>
                  <a:lnTo>
                    <a:pt x="1312" y="554"/>
                  </a:lnTo>
                  <a:lnTo>
                    <a:pt x="1294" y="568"/>
                  </a:lnTo>
                  <a:lnTo>
                    <a:pt x="1276" y="582"/>
                  </a:lnTo>
                  <a:lnTo>
                    <a:pt x="1258" y="596"/>
                  </a:lnTo>
                  <a:lnTo>
                    <a:pt x="1238" y="610"/>
                  </a:lnTo>
                  <a:lnTo>
                    <a:pt x="1218" y="620"/>
                  </a:lnTo>
                  <a:lnTo>
                    <a:pt x="1198" y="632"/>
                  </a:lnTo>
                  <a:lnTo>
                    <a:pt x="1176" y="642"/>
                  </a:lnTo>
                  <a:lnTo>
                    <a:pt x="1154" y="652"/>
                  </a:lnTo>
                  <a:lnTo>
                    <a:pt x="1138" y="658"/>
                  </a:lnTo>
                  <a:lnTo>
                    <a:pt x="1118" y="664"/>
                  </a:lnTo>
                  <a:lnTo>
                    <a:pt x="1110" y="648"/>
                  </a:lnTo>
                  <a:lnTo>
                    <a:pt x="1098" y="624"/>
                  </a:lnTo>
                  <a:lnTo>
                    <a:pt x="1084" y="602"/>
                  </a:lnTo>
                  <a:lnTo>
                    <a:pt x="1070" y="580"/>
                  </a:lnTo>
                  <a:lnTo>
                    <a:pt x="1056" y="558"/>
                  </a:lnTo>
                  <a:lnTo>
                    <a:pt x="1042" y="538"/>
                  </a:lnTo>
                  <a:lnTo>
                    <a:pt x="1026" y="518"/>
                  </a:lnTo>
                  <a:lnTo>
                    <a:pt x="1012" y="496"/>
                  </a:lnTo>
                  <a:lnTo>
                    <a:pt x="996" y="476"/>
                  </a:lnTo>
                  <a:lnTo>
                    <a:pt x="980" y="456"/>
                  </a:lnTo>
                  <a:lnTo>
                    <a:pt x="962" y="438"/>
                  </a:lnTo>
                  <a:lnTo>
                    <a:pt x="946" y="418"/>
                  </a:lnTo>
                  <a:lnTo>
                    <a:pt x="928" y="400"/>
                  </a:lnTo>
                  <a:lnTo>
                    <a:pt x="910" y="382"/>
                  </a:lnTo>
                  <a:lnTo>
                    <a:pt x="892" y="364"/>
                  </a:lnTo>
                  <a:lnTo>
                    <a:pt x="874" y="346"/>
                  </a:lnTo>
                  <a:lnTo>
                    <a:pt x="854" y="328"/>
                  </a:lnTo>
                  <a:lnTo>
                    <a:pt x="830" y="306"/>
                  </a:lnTo>
                  <a:lnTo>
                    <a:pt x="804" y="284"/>
                  </a:lnTo>
                  <a:lnTo>
                    <a:pt x="820" y="272"/>
                  </a:lnTo>
                  <a:close/>
                  <a:moveTo>
                    <a:pt x="744" y="336"/>
                  </a:moveTo>
                  <a:lnTo>
                    <a:pt x="766" y="316"/>
                  </a:lnTo>
                  <a:lnTo>
                    <a:pt x="794" y="340"/>
                  </a:lnTo>
                  <a:lnTo>
                    <a:pt x="820" y="366"/>
                  </a:lnTo>
                  <a:lnTo>
                    <a:pt x="838" y="382"/>
                  </a:lnTo>
                  <a:lnTo>
                    <a:pt x="856" y="400"/>
                  </a:lnTo>
                  <a:lnTo>
                    <a:pt x="872" y="418"/>
                  </a:lnTo>
                  <a:lnTo>
                    <a:pt x="888" y="436"/>
                  </a:lnTo>
                  <a:lnTo>
                    <a:pt x="906" y="454"/>
                  </a:lnTo>
                  <a:lnTo>
                    <a:pt x="920" y="474"/>
                  </a:lnTo>
                  <a:lnTo>
                    <a:pt x="936" y="492"/>
                  </a:lnTo>
                  <a:lnTo>
                    <a:pt x="950" y="512"/>
                  </a:lnTo>
                  <a:lnTo>
                    <a:pt x="966" y="532"/>
                  </a:lnTo>
                  <a:lnTo>
                    <a:pt x="980" y="552"/>
                  </a:lnTo>
                  <a:lnTo>
                    <a:pt x="992" y="572"/>
                  </a:lnTo>
                  <a:lnTo>
                    <a:pt x="1006" y="592"/>
                  </a:lnTo>
                  <a:lnTo>
                    <a:pt x="1020" y="612"/>
                  </a:lnTo>
                  <a:lnTo>
                    <a:pt x="1032" y="634"/>
                  </a:lnTo>
                  <a:lnTo>
                    <a:pt x="1042" y="654"/>
                  </a:lnTo>
                  <a:lnTo>
                    <a:pt x="1054" y="676"/>
                  </a:lnTo>
                  <a:lnTo>
                    <a:pt x="1056" y="682"/>
                  </a:lnTo>
                  <a:lnTo>
                    <a:pt x="1036" y="688"/>
                  </a:lnTo>
                  <a:lnTo>
                    <a:pt x="1014" y="692"/>
                  </a:lnTo>
                  <a:lnTo>
                    <a:pt x="992" y="696"/>
                  </a:lnTo>
                  <a:lnTo>
                    <a:pt x="970" y="698"/>
                  </a:lnTo>
                  <a:lnTo>
                    <a:pt x="948" y="700"/>
                  </a:lnTo>
                  <a:lnTo>
                    <a:pt x="924" y="702"/>
                  </a:lnTo>
                  <a:lnTo>
                    <a:pt x="900" y="702"/>
                  </a:lnTo>
                  <a:lnTo>
                    <a:pt x="876" y="702"/>
                  </a:lnTo>
                  <a:lnTo>
                    <a:pt x="856" y="702"/>
                  </a:lnTo>
                  <a:lnTo>
                    <a:pt x="836" y="700"/>
                  </a:lnTo>
                  <a:lnTo>
                    <a:pt x="816" y="698"/>
                  </a:lnTo>
                  <a:lnTo>
                    <a:pt x="796" y="696"/>
                  </a:lnTo>
                  <a:lnTo>
                    <a:pt x="798" y="680"/>
                  </a:lnTo>
                  <a:lnTo>
                    <a:pt x="800" y="664"/>
                  </a:lnTo>
                  <a:lnTo>
                    <a:pt x="802" y="648"/>
                  </a:lnTo>
                  <a:lnTo>
                    <a:pt x="802" y="632"/>
                  </a:lnTo>
                  <a:lnTo>
                    <a:pt x="804" y="616"/>
                  </a:lnTo>
                  <a:lnTo>
                    <a:pt x="802" y="600"/>
                  </a:lnTo>
                  <a:lnTo>
                    <a:pt x="802" y="584"/>
                  </a:lnTo>
                  <a:lnTo>
                    <a:pt x="800" y="568"/>
                  </a:lnTo>
                  <a:lnTo>
                    <a:pt x="798" y="554"/>
                  </a:lnTo>
                  <a:lnTo>
                    <a:pt x="796" y="542"/>
                  </a:lnTo>
                  <a:lnTo>
                    <a:pt x="792" y="528"/>
                  </a:lnTo>
                  <a:lnTo>
                    <a:pt x="788" y="514"/>
                  </a:lnTo>
                  <a:lnTo>
                    <a:pt x="784" y="502"/>
                  </a:lnTo>
                  <a:lnTo>
                    <a:pt x="778" y="490"/>
                  </a:lnTo>
                  <a:lnTo>
                    <a:pt x="774" y="478"/>
                  </a:lnTo>
                  <a:lnTo>
                    <a:pt x="766" y="466"/>
                  </a:lnTo>
                  <a:lnTo>
                    <a:pt x="760" y="454"/>
                  </a:lnTo>
                  <a:lnTo>
                    <a:pt x="752" y="444"/>
                  </a:lnTo>
                  <a:lnTo>
                    <a:pt x="744" y="432"/>
                  </a:lnTo>
                  <a:lnTo>
                    <a:pt x="734" y="422"/>
                  </a:lnTo>
                  <a:lnTo>
                    <a:pt x="726" y="412"/>
                  </a:lnTo>
                  <a:lnTo>
                    <a:pt x="716" y="402"/>
                  </a:lnTo>
                  <a:lnTo>
                    <a:pt x="706" y="394"/>
                  </a:lnTo>
                  <a:lnTo>
                    <a:pt x="694" y="386"/>
                  </a:lnTo>
                  <a:lnTo>
                    <a:pt x="694" y="384"/>
                  </a:lnTo>
                  <a:lnTo>
                    <a:pt x="722" y="358"/>
                  </a:lnTo>
                  <a:lnTo>
                    <a:pt x="744" y="336"/>
                  </a:lnTo>
                  <a:close/>
                  <a:moveTo>
                    <a:pt x="434" y="366"/>
                  </a:moveTo>
                  <a:lnTo>
                    <a:pt x="428" y="370"/>
                  </a:lnTo>
                  <a:lnTo>
                    <a:pt x="420" y="374"/>
                  </a:lnTo>
                  <a:lnTo>
                    <a:pt x="416" y="380"/>
                  </a:lnTo>
                  <a:lnTo>
                    <a:pt x="410" y="388"/>
                  </a:lnTo>
                  <a:lnTo>
                    <a:pt x="406" y="394"/>
                  </a:lnTo>
                  <a:lnTo>
                    <a:pt x="402" y="402"/>
                  </a:lnTo>
                  <a:lnTo>
                    <a:pt x="398" y="410"/>
                  </a:lnTo>
                  <a:lnTo>
                    <a:pt x="396" y="416"/>
                  </a:lnTo>
                  <a:lnTo>
                    <a:pt x="394" y="426"/>
                  </a:lnTo>
                  <a:lnTo>
                    <a:pt x="392" y="434"/>
                  </a:lnTo>
                  <a:lnTo>
                    <a:pt x="392" y="442"/>
                  </a:lnTo>
                  <a:lnTo>
                    <a:pt x="392" y="450"/>
                  </a:lnTo>
                  <a:lnTo>
                    <a:pt x="392" y="458"/>
                  </a:lnTo>
                  <a:lnTo>
                    <a:pt x="394" y="466"/>
                  </a:lnTo>
                  <a:lnTo>
                    <a:pt x="396" y="474"/>
                  </a:lnTo>
                  <a:lnTo>
                    <a:pt x="398" y="480"/>
                  </a:lnTo>
                  <a:lnTo>
                    <a:pt x="402" y="494"/>
                  </a:lnTo>
                  <a:lnTo>
                    <a:pt x="408" y="508"/>
                  </a:lnTo>
                  <a:lnTo>
                    <a:pt x="414" y="520"/>
                  </a:lnTo>
                  <a:lnTo>
                    <a:pt x="422" y="532"/>
                  </a:lnTo>
                  <a:lnTo>
                    <a:pt x="432" y="546"/>
                  </a:lnTo>
                  <a:lnTo>
                    <a:pt x="420" y="552"/>
                  </a:lnTo>
                  <a:lnTo>
                    <a:pt x="410" y="556"/>
                  </a:lnTo>
                  <a:lnTo>
                    <a:pt x="400" y="558"/>
                  </a:lnTo>
                  <a:lnTo>
                    <a:pt x="388" y="562"/>
                  </a:lnTo>
                  <a:lnTo>
                    <a:pt x="378" y="564"/>
                  </a:lnTo>
                  <a:lnTo>
                    <a:pt x="368" y="564"/>
                  </a:lnTo>
                  <a:lnTo>
                    <a:pt x="358" y="564"/>
                  </a:lnTo>
                  <a:lnTo>
                    <a:pt x="346" y="564"/>
                  </a:lnTo>
                  <a:lnTo>
                    <a:pt x="336" y="562"/>
                  </a:lnTo>
                  <a:lnTo>
                    <a:pt x="326" y="558"/>
                  </a:lnTo>
                  <a:lnTo>
                    <a:pt x="316" y="554"/>
                  </a:lnTo>
                  <a:lnTo>
                    <a:pt x="306" y="550"/>
                  </a:lnTo>
                  <a:lnTo>
                    <a:pt x="296" y="544"/>
                  </a:lnTo>
                  <a:lnTo>
                    <a:pt x="286" y="540"/>
                  </a:lnTo>
                  <a:lnTo>
                    <a:pt x="276" y="532"/>
                  </a:lnTo>
                  <a:lnTo>
                    <a:pt x="268" y="526"/>
                  </a:lnTo>
                  <a:lnTo>
                    <a:pt x="258" y="518"/>
                  </a:lnTo>
                  <a:lnTo>
                    <a:pt x="248" y="512"/>
                  </a:lnTo>
                  <a:lnTo>
                    <a:pt x="232" y="494"/>
                  </a:lnTo>
                  <a:lnTo>
                    <a:pt x="214" y="478"/>
                  </a:lnTo>
                  <a:lnTo>
                    <a:pt x="200" y="458"/>
                  </a:lnTo>
                  <a:lnTo>
                    <a:pt x="184" y="440"/>
                  </a:lnTo>
                  <a:lnTo>
                    <a:pt x="170" y="420"/>
                  </a:lnTo>
                  <a:lnTo>
                    <a:pt x="156" y="400"/>
                  </a:lnTo>
                  <a:lnTo>
                    <a:pt x="142" y="380"/>
                  </a:lnTo>
                  <a:lnTo>
                    <a:pt x="128" y="358"/>
                  </a:lnTo>
                  <a:lnTo>
                    <a:pt x="116" y="338"/>
                  </a:lnTo>
                  <a:lnTo>
                    <a:pt x="104" y="316"/>
                  </a:lnTo>
                  <a:lnTo>
                    <a:pt x="92" y="296"/>
                  </a:lnTo>
                  <a:lnTo>
                    <a:pt x="80" y="274"/>
                  </a:lnTo>
                  <a:lnTo>
                    <a:pt x="70" y="252"/>
                  </a:lnTo>
                  <a:lnTo>
                    <a:pt x="60" y="230"/>
                  </a:lnTo>
                  <a:lnTo>
                    <a:pt x="54" y="218"/>
                  </a:lnTo>
                  <a:lnTo>
                    <a:pt x="52" y="208"/>
                  </a:lnTo>
                  <a:lnTo>
                    <a:pt x="48" y="196"/>
                  </a:lnTo>
                  <a:lnTo>
                    <a:pt x="44" y="184"/>
                  </a:lnTo>
                  <a:lnTo>
                    <a:pt x="42" y="172"/>
                  </a:lnTo>
                  <a:lnTo>
                    <a:pt x="40" y="162"/>
                  </a:lnTo>
                  <a:lnTo>
                    <a:pt x="38" y="150"/>
                  </a:lnTo>
                  <a:lnTo>
                    <a:pt x="38" y="140"/>
                  </a:lnTo>
                  <a:lnTo>
                    <a:pt x="38" y="128"/>
                  </a:lnTo>
                  <a:lnTo>
                    <a:pt x="40" y="118"/>
                  </a:lnTo>
                  <a:lnTo>
                    <a:pt x="42" y="108"/>
                  </a:lnTo>
                  <a:lnTo>
                    <a:pt x="46" y="98"/>
                  </a:lnTo>
                  <a:lnTo>
                    <a:pt x="50" y="88"/>
                  </a:lnTo>
                  <a:lnTo>
                    <a:pt x="52" y="84"/>
                  </a:lnTo>
                  <a:lnTo>
                    <a:pt x="56" y="80"/>
                  </a:lnTo>
                  <a:lnTo>
                    <a:pt x="62" y="72"/>
                  </a:lnTo>
                  <a:lnTo>
                    <a:pt x="70" y="66"/>
                  </a:lnTo>
                  <a:lnTo>
                    <a:pt x="78" y="60"/>
                  </a:lnTo>
                  <a:lnTo>
                    <a:pt x="88" y="56"/>
                  </a:lnTo>
                  <a:lnTo>
                    <a:pt x="98" y="52"/>
                  </a:lnTo>
                  <a:lnTo>
                    <a:pt x="108" y="48"/>
                  </a:lnTo>
                  <a:lnTo>
                    <a:pt x="118" y="44"/>
                  </a:lnTo>
                  <a:lnTo>
                    <a:pt x="130" y="42"/>
                  </a:lnTo>
                  <a:lnTo>
                    <a:pt x="142" y="42"/>
                  </a:lnTo>
                  <a:lnTo>
                    <a:pt x="154" y="40"/>
                  </a:lnTo>
                  <a:lnTo>
                    <a:pt x="166" y="40"/>
                  </a:lnTo>
                  <a:lnTo>
                    <a:pt x="178" y="40"/>
                  </a:lnTo>
                  <a:lnTo>
                    <a:pt x="190" y="40"/>
                  </a:lnTo>
                  <a:lnTo>
                    <a:pt x="202" y="42"/>
                  </a:lnTo>
                  <a:lnTo>
                    <a:pt x="224" y="44"/>
                  </a:lnTo>
                  <a:lnTo>
                    <a:pt x="248" y="48"/>
                  </a:lnTo>
                  <a:lnTo>
                    <a:pt x="272" y="52"/>
                  </a:lnTo>
                  <a:lnTo>
                    <a:pt x="296" y="58"/>
                  </a:lnTo>
                  <a:lnTo>
                    <a:pt x="320" y="64"/>
                  </a:lnTo>
                  <a:lnTo>
                    <a:pt x="342" y="70"/>
                  </a:lnTo>
                  <a:lnTo>
                    <a:pt x="366" y="80"/>
                  </a:lnTo>
                  <a:lnTo>
                    <a:pt x="388" y="88"/>
                  </a:lnTo>
                  <a:lnTo>
                    <a:pt x="412" y="96"/>
                  </a:lnTo>
                  <a:lnTo>
                    <a:pt x="434" y="106"/>
                  </a:lnTo>
                  <a:lnTo>
                    <a:pt x="456" y="116"/>
                  </a:lnTo>
                  <a:lnTo>
                    <a:pt x="478" y="126"/>
                  </a:lnTo>
                  <a:lnTo>
                    <a:pt x="502" y="138"/>
                  </a:lnTo>
                  <a:lnTo>
                    <a:pt x="530" y="154"/>
                  </a:lnTo>
                  <a:lnTo>
                    <a:pt x="558" y="168"/>
                  </a:lnTo>
                  <a:lnTo>
                    <a:pt x="586" y="186"/>
                  </a:lnTo>
                  <a:lnTo>
                    <a:pt x="614" y="202"/>
                  </a:lnTo>
                  <a:lnTo>
                    <a:pt x="640" y="220"/>
                  </a:lnTo>
                  <a:lnTo>
                    <a:pt x="668" y="240"/>
                  </a:lnTo>
                  <a:lnTo>
                    <a:pt x="694" y="258"/>
                  </a:lnTo>
                  <a:lnTo>
                    <a:pt x="720" y="278"/>
                  </a:lnTo>
                  <a:lnTo>
                    <a:pt x="700" y="298"/>
                  </a:lnTo>
                  <a:lnTo>
                    <a:pt x="680" y="316"/>
                  </a:lnTo>
                  <a:lnTo>
                    <a:pt x="642" y="356"/>
                  </a:lnTo>
                  <a:lnTo>
                    <a:pt x="630" y="352"/>
                  </a:lnTo>
                  <a:lnTo>
                    <a:pt x="618" y="348"/>
                  </a:lnTo>
                  <a:lnTo>
                    <a:pt x="608" y="346"/>
                  </a:lnTo>
                  <a:lnTo>
                    <a:pt x="596" y="342"/>
                  </a:lnTo>
                  <a:lnTo>
                    <a:pt x="582" y="340"/>
                  </a:lnTo>
                  <a:lnTo>
                    <a:pt x="570" y="338"/>
                  </a:lnTo>
                  <a:lnTo>
                    <a:pt x="556" y="336"/>
                  </a:lnTo>
                  <a:lnTo>
                    <a:pt x="542" y="336"/>
                  </a:lnTo>
                  <a:lnTo>
                    <a:pt x="528" y="336"/>
                  </a:lnTo>
                  <a:lnTo>
                    <a:pt x="514" y="336"/>
                  </a:lnTo>
                  <a:lnTo>
                    <a:pt x="500" y="338"/>
                  </a:lnTo>
                  <a:lnTo>
                    <a:pt x="486" y="342"/>
                  </a:lnTo>
                  <a:lnTo>
                    <a:pt x="474" y="346"/>
                  </a:lnTo>
                  <a:lnTo>
                    <a:pt x="460" y="350"/>
                  </a:lnTo>
                  <a:lnTo>
                    <a:pt x="452" y="354"/>
                  </a:lnTo>
                  <a:lnTo>
                    <a:pt x="446" y="358"/>
                  </a:lnTo>
                  <a:lnTo>
                    <a:pt x="440" y="360"/>
                  </a:lnTo>
                  <a:lnTo>
                    <a:pt x="434" y="366"/>
                  </a:lnTo>
                  <a:close/>
                  <a:moveTo>
                    <a:pt x="494" y="504"/>
                  </a:moveTo>
                  <a:lnTo>
                    <a:pt x="476" y="518"/>
                  </a:lnTo>
                  <a:lnTo>
                    <a:pt x="466" y="504"/>
                  </a:lnTo>
                  <a:lnTo>
                    <a:pt x="460" y="494"/>
                  </a:lnTo>
                  <a:lnTo>
                    <a:pt x="454" y="484"/>
                  </a:lnTo>
                  <a:lnTo>
                    <a:pt x="450" y="474"/>
                  </a:lnTo>
                  <a:lnTo>
                    <a:pt x="446" y="466"/>
                  </a:lnTo>
                  <a:lnTo>
                    <a:pt x="442" y="456"/>
                  </a:lnTo>
                  <a:lnTo>
                    <a:pt x="440" y="446"/>
                  </a:lnTo>
                  <a:lnTo>
                    <a:pt x="440" y="438"/>
                  </a:lnTo>
                  <a:lnTo>
                    <a:pt x="440" y="434"/>
                  </a:lnTo>
                  <a:lnTo>
                    <a:pt x="442" y="430"/>
                  </a:lnTo>
                  <a:lnTo>
                    <a:pt x="442" y="426"/>
                  </a:lnTo>
                  <a:lnTo>
                    <a:pt x="444" y="422"/>
                  </a:lnTo>
                  <a:lnTo>
                    <a:pt x="446" y="418"/>
                  </a:lnTo>
                  <a:lnTo>
                    <a:pt x="448" y="414"/>
                  </a:lnTo>
                  <a:lnTo>
                    <a:pt x="454" y="408"/>
                  </a:lnTo>
                  <a:lnTo>
                    <a:pt x="460" y="402"/>
                  </a:lnTo>
                  <a:lnTo>
                    <a:pt x="470" y="396"/>
                  </a:lnTo>
                  <a:lnTo>
                    <a:pt x="478" y="392"/>
                  </a:lnTo>
                  <a:lnTo>
                    <a:pt x="488" y="388"/>
                  </a:lnTo>
                  <a:lnTo>
                    <a:pt x="498" y="384"/>
                  </a:lnTo>
                  <a:lnTo>
                    <a:pt x="508" y="382"/>
                  </a:lnTo>
                  <a:lnTo>
                    <a:pt x="520" y="380"/>
                  </a:lnTo>
                  <a:lnTo>
                    <a:pt x="530" y="380"/>
                  </a:lnTo>
                  <a:lnTo>
                    <a:pt x="542" y="378"/>
                  </a:lnTo>
                  <a:lnTo>
                    <a:pt x="554" y="380"/>
                  </a:lnTo>
                  <a:lnTo>
                    <a:pt x="564" y="380"/>
                  </a:lnTo>
                  <a:lnTo>
                    <a:pt x="576" y="380"/>
                  </a:lnTo>
                  <a:lnTo>
                    <a:pt x="588" y="384"/>
                  </a:lnTo>
                  <a:lnTo>
                    <a:pt x="600" y="386"/>
                  </a:lnTo>
                  <a:lnTo>
                    <a:pt x="612" y="390"/>
                  </a:lnTo>
                  <a:lnTo>
                    <a:pt x="576" y="424"/>
                  </a:lnTo>
                  <a:lnTo>
                    <a:pt x="542" y="460"/>
                  </a:lnTo>
                  <a:lnTo>
                    <a:pt x="526" y="476"/>
                  </a:lnTo>
                  <a:lnTo>
                    <a:pt x="510" y="490"/>
                  </a:lnTo>
                  <a:lnTo>
                    <a:pt x="494" y="504"/>
                  </a:lnTo>
                  <a:close/>
                  <a:moveTo>
                    <a:pt x="738" y="682"/>
                  </a:moveTo>
                  <a:lnTo>
                    <a:pt x="718" y="676"/>
                  </a:lnTo>
                  <a:lnTo>
                    <a:pt x="698" y="670"/>
                  </a:lnTo>
                  <a:lnTo>
                    <a:pt x="678" y="662"/>
                  </a:lnTo>
                  <a:lnTo>
                    <a:pt x="660" y="654"/>
                  </a:lnTo>
                  <a:lnTo>
                    <a:pt x="642" y="644"/>
                  </a:lnTo>
                  <a:lnTo>
                    <a:pt x="624" y="636"/>
                  </a:lnTo>
                  <a:lnTo>
                    <a:pt x="604" y="626"/>
                  </a:lnTo>
                  <a:lnTo>
                    <a:pt x="592" y="618"/>
                  </a:lnTo>
                  <a:lnTo>
                    <a:pt x="580" y="610"/>
                  </a:lnTo>
                  <a:lnTo>
                    <a:pt x="568" y="602"/>
                  </a:lnTo>
                  <a:lnTo>
                    <a:pt x="554" y="594"/>
                  </a:lnTo>
                  <a:lnTo>
                    <a:pt x="542" y="584"/>
                  </a:lnTo>
                  <a:lnTo>
                    <a:pt x="530" y="576"/>
                  </a:lnTo>
                  <a:lnTo>
                    <a:pt x="520" y="566"/>
                  </a:lnTo>
                  <a:lnTo>
                    <a:pt x="508" y="556"/>
                  </a:lnTo>
                  <a:lnTo>
                    <a:pt x="528" y="542"/>
                  </a:lnTo>
                  <a:lnTo>
                    <a:pt x="544" y="528"/>
                  </a:lnTo>
                  <a:lnTo>
                    <a:pt x="562" y="512"/>
                  </a:lnTo>
                  <a:lnTo>
                    <a:pt x="578" y="498"/>
                  </a:lnTo>
                  <a:lnTo>
                    <a:pt x="600" y="478"/>
                  </a:lnTo>
                  <a:lnTo>
                    <a:pt x="622" y="456"/>
                  </a:lnTo>
                  <a:lnTo>
                    <a:pt x="664" y="414"/>
                  </a:lnTo>
                  <a:lnTo>
                    <a:pt x="672" y="418"/>
                  </a:lnTo>
                  <a:lnTo>
                    <a:pt x="680" y="426"/>
                  </a:lnTo>
                  <a:lnTo>
                    <a:pt x="690" y="432"/>
                  </a:lnTo>
                  <a:lnTo>
                    <a:pt x="698" y="440"/>
                  </a:lnTo>
                  <a:lnTo>
                    <a:pt x="706" y="448"/>
                  </a:lnTo>
                  <a:lnTo>
                    <a:pt x="714" y="456"/>
                  </a:lnTo>
                  <a:lnTo>
                    <a:pt x="720" y="466"/>
                  </a:lnTo>
                  <a:lnTo>
                    <a:pt x="726" y="476"/>
                  </a:lnTo>
                  <a:lnTo>
                    <a:pt x="732" y="486"/>
                  </a:lnTo>
                  <a:lnTo>
                    <a:pt x="738" y="496"/>
                  </a:lnTo>
                  <a:lnTo>
                    <a:pt x="744" y="506"/>
                  </a:lnTo>
                  <a:lnTo>
                    <a:pt x="748" y="516"/>
                  </a:lnTo>
                  <a:lnTo>
                    <a:pt x="752" y="526"/>
                  </a:lnTo>
                  <a:lnTo>
                    <a:pt x="754" y="538"/>
                  </a:lnTo>
                  <a:lnTo>
                    <a:pt x="758" y="550"/>
                  </a:lnTo>
                  <a:lnTo>
                    <a:pt x="760" y="560"/>
                  </a:lnTo>
                  <a:lnTo>
                    <a:pt x="762" y="572"/>
                  </a:lnTo>
                  <a:lnTo>
                    <a:pt x="764" y="588"/>
                  </a:lnTo>
                  <a:lnTo>
                    <a:pt x="764" y="600"/>
                  </a:lnTo>
                  <a:lnTo>
                    <a:pt x="764" y="616"/>
                  </a:lnTo>
                  <a:lnTo>
                    <a:pt x="764" y="630"/>
                  </a:lnTo>
                  <a:lnTo>
                    <a:pt x="764" y="644"/>
                  </a:lnTo>
                  <a:lnTo>
                    <a:pt x="762" y="658"/>
                  </a:lnTo>
                  <a:lnTo>
                    <a:pt x="760" y="674"/>
                  </a:lnTo>
                  <a:lnTo>
                    <a:pt x="756" y="688"/>
                  </a:lnTo>
                  <a:lnTo>
                    <a:pt x="738" y="6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9"/>
            <p:cNvSpPr>
              <a:spLocks noEditPoints="1"/>
            </p:cNvSpPr>
            <p:nvPr userDrawn="1"/>
          </p:nvSpPr>
          <p:spPr bwMode="auto">
            <a:xfrm>
              <a:off x="7410450" y="2974975"/>
              <a:ext cx="1733550" cy="1635125"/>
            </a:xfrm>
            <a:custGeom>
              <a:avLst/>
              <a:gdLst>
                <a:gd name="T0" fmla="*/ 900 w 1092"/>
                <a:gd name="T1" fmla="*/ 950 h 1030"/>
                <a:gd name="T2" fmla="*/ 674 w 1092"/>
                <a:gd name="T3" fmla="*/ 970 h 1030"/>
                <a:gd name="T4" fmla="*/ 504 w 1092"/>
                <a:gd name="T5" fmla="*/ 942 h 1030"/>
                <a:gd name="T6" fmla="*/ 334 w 1092"/>
                <a:gd name="T7" fmla="*/ 870 h 1030"/>
                <a:gd name="T8" fmla="*/ 208 w 1092"/>
                <a:gd name="T9" fmla="*/ 780 h 1030"/>
                <a:gd name="T10" fmla="*/ 126 w 1092"/>
                <a:gd name="T11" fmla="*/ 672 h 1030"/>
                <a:gd name="T12" fmla="*/ 98 w 1092"/>
                <a:gd name="T13" fmla="*/ 592 h 1030"/>
                <a:gd name="T14" fmla="*/ 94 w 1092"/>
                <a:gd name="T15" fmla="*/ 500 h 1030"/>
                <a:gd name="T16" fmla="*/ 122 w 1092"/>
                <a:gd name="T17" fmla="*/ 428 h 1030"/>
                <a:gd name="T18" fmla="*/ 174 w 1092"/>
                <a:gd name="T19" fmla="*/ 378 h 1030"/>
                <a:gd name="T20" fmla="*/ 242 w 1092"/>
                <a:gd name="T21" fmla="*/ 358 h 1030"/>
                <a:gd name="T22" fmla="*/ 318 w 1092"/>
                <a:gd name="T23" fmla="*/ 370 h 1030"/>
                <a:gd name="T24" fmla="*/ 494 w 1092"/>
                <a:gd name="T25" fmla="*/ 474 h 1030"/>
                <a:gd name="T26" fmla="*/ 598 w 1092"/>
                <a:gd name="T27" fmla="*/ 558 h 1030"/>
                <a:gd name="T28" fmla="*/ 670 w 1092"/>
                <a:gd name="T29" fmla="*/ 720 h 1030"/>
                <a:gd name="T30" fmla="*/ 738 w 1092"/>
                <a:gd name="T31" fmla="*/ 782 h 1030"/>
                <a:gd name="T32" fmla="*/ 836 w 1092"/>
                <a:gd name="T33" fmla="*/ 824 h 1030"/>
                <a:gd name="T34" fmla="*/ 942 w 1092"/>
                <a:gd name="T35" fmla="*/ 828 h 1030"/>
                <a:gd name="T36" fmla="*/ 1042 w 1092"/>
                <a:gd name="T37" fmla="*/ 804 h 1030"/>
                <a:gd name="T38" fmla="*/ 1056 w 1092"/>
                <a:gd name="T39" fmla="*/ 738 h 1030"/>
                <a:gd name="T40" fmla="*/ 960 w 1092"/>
                <a:gd name="T41" fmla="*/ 772 h 1030"/>
                <a:gd name="T42" fmla="*/ 872 w 1092"/>
                <a:gd name="T43" fmla="*/ 774 h 1030"/>
                <a:gd name="T44" fmla="*/ 792 w 1092"/>
                <a:gd name="T45" fmla="*/ 746 h 1030"/>
                <a:gd name="T46" fmla="*/ 730 w 1092"/>
                <a:gd name="T47" fmla="*/ 696 h 1030"/>
                <a:gd name="T48" fmla="*/ 688 w 1092"/>
                <a:gd name="T49" fmla="*/ 616 h 1030"/>
                <a:gd name="T50" fmla="*/ 740 w 1092"/>
                <a:gd name="T51" fmla="*/ 540 h 1030"/>
                <a:gd name="T52" fmla="*/ 848 w 1092"/>
                <a:gd name="T53" fmla="*/ 488 h 1030"/>
                <a:gd name="T54" fmla="*/ 924 w 1092"/>
                <a:gd name="T55" fmla="*/ 402 h 1030"/>
                <a:gd name="T56" fmla="*/ 966 w 1092"/>
                <a:gd name="T57" fmla="*/ 298 h 1030"/>
                <a:gd name="T58" fmla="*/ 972 w 1092"/>
                <a:gd name="T59" fmla="*/ 184 h 1030"/>
                <a:gd name="T60" fmla="*/ 936 w 1092"/>
                <a:gd name="T61" fmla="*/ 86 h 1030"/>
                <a:gd name="T62" fmla="*/ 868 w 1092"/>
                <a:gd name="T63" fmla="*/ 24 h 1030"/>
                <a:gd name="T64" fmla="*/ 768 w 1092"/>
                <a:gd name="T65" fmla="*/ 0 h 1030"/>
                <a:gd name="T66" fmla="*/ 680 w 1092"/>
                <a:gd name="T67" fmla="*/ 20 h 1030"/>
                <a:gd name="T68" fmla="*/ 604 w 1092"/>
                <a:gd name="T69" fmla="*/ 96 h 1030"/>
                <a:gd name="T70" fmla="*/ 568 w 1092"/>
                <a:gd name="T71" fmla="*/ 216 h 1030"/>
                <a:gd name="T72" fmla="*/ 552 w 1092"/>
                <a:gd name="T73" fmla="*/ 386 h 1030"/>
                <a:gd name="T74" fmla="*/ 380 w 1092"/>
                <a:gd name="T75" fmla="*/ 282 h 1030"/>
                <a:gd name="T76" fmla="*/ 268 w 1092"/>
                <a:gd name="T77" fmla="*/ 256 h 1030"/>
                <a:gd name="T78" fmla="*/ 138 w 1092"/>
                <a:gd name="T79" fmla="*/ 284 h 1030"/>
                <a:gd name="T80" fmla="*/ 48 w 1092"/>
                <a:gd name="T81" fmla="*/ 362 h 1030"/>
                <a:gd name="T82" fmla="*/ 4 w 1092"/>
                <a:gd name="T83" fmla="*/ 470 h 1030"/>
                <a:gd name="T84" fmla="*/ 4 w 1092"/>
                <a:gd name="T85" fmla="*/ 582 h 1030"/>
                <a:gd name="T86" fmla="*/ 36 w 1092"/>
                <a:gd name="T87" fmla="*/ 686 h 1030"/>
                <a:gd name="T88" fmla="*/ 122 w 1092"/>
                <a:gd name="T89" fmla="*/ 810 h 1030"/>
                <a:gd name="T90" fmla="*/ 248 w 1092"/>
                <a:gd name="T91" fmla="*/ 908 h 1030"/>
                <a:gd name="T92" fmla="*/ 432 w 1092"/>
                <a:gd name="T93" fmla="*/ 990 h 1030"/>
                <a:gd name="T94" fmla="*/ 630 w 1092"/>
                <a:gd name="T95" fmla="*/ 1028 h 1030"/>
                <a:gd name="T96" fmla="*/ 828 w 1092"/>
                <a:gd name="T97" fmla="*/ 1018 h 1030"/>
                <a:gd name="T98" fmla="*/ 1020 w 1092"/>
                <a:gd name="T99" fmla="*/ 974 h 1030"/>
                <a:gd name="T100" fmla="*/ 644 w 1092"/>
                <a:gd name="T101" fmla="*/ 280 h 1030"/>
                <a:gd name="T102" fmla="*/ 672 w 1092"/>
                <a:gd name="T103" fmla="*/ 160 h 1030"/>
                <a:gd name="T104" fmla="*/ 714 w 1092"/>
                <a:gd name="T105" fmla="*/ 104 h 1030"/>
                <a:gd name="T106" fmla="*/ 750 w 1092"/>
                <a:gd name="T107" fmla="*/ 94 h 1030"/>
                <a:gd name="T108" fmla="*/ 822 w 1092"/>
                <a:gd name="T109" fmla="*/ 110 h 1030"/>
                <a:gd name="T110" fmla="*/ 862 w 1092"/>
                <a:gd name="T111" fmla="*/ 156 h 1030"/>
                <a:gd name="T112" fmla="*/ 872 w 1092"/>
                <a:gd name="T113" fmla="*/ 230 h 1030"/>
                <a:gd name="T114" fmla="*/ 854 w 1092"/>
                <a:gd name="T115" fmla="*/ 306 h 1030"/>
                <a:gd name="T116" fmla="*/ 814 w 1092"/>
                <a:gd name="T117" fmla="*/ 374 h 1030"/>
                <a:gd name="T118" fmla="*/ 760 w 1092"/>
                <a:gd name="T119" fmla="*/ 420 h 1030"/>
                <a:gd name="T120" fmla="*/ 696 w 1092"/>
                <a:gd name="T121" fmla="*/ 436 h 1030"/>
                <a:gd name="T122" fmla="*/ 642 w 1092"/>
                <a:gd name="T123" fmla="*/ 382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92" h="1030">
                  <a:moveTo>
                    <a:pt x="1082" y="900"/>
                  </a:moveTo>
                  <a:lnTo>
                    <a:pt x="1030" y="916"/>
                  </a:lnTo>
                  <a:lnTo>
                    <a:pt x="1004" y="924"/>
                  </a:lnTo>
                  <a:lnTo>
                    <a:pt x="978" y="930"/>
                  </a:lnTo>
                  <a:lnTo>
                    <a:pt x="952" y="938"/>
                  </a:lnTo>
                  <a:lnTo>
                    <a:pt x="926" y="944"/>
                  </a:lnTo>
                  <a:lnTo>
                    <a:pt x="900" y="950"/>
                  </a:lnTo>
                  <a:lnTo>
                    <a:pt x="872" y="954"/>
                  </a:lnTo>
                  <a:lnTo>
                    <a:pt x="820" y="962"/>
                  </a:lnTo>
                  <a:lnTo>
                    <a:pt x="766" y="968"/>
                  </a:lnTo>
                  <a:lnTo>
                    <a:pt x="740" y="970"/>
                  </a:lnTo>
                  <a:lnTo>
                    <a:pt x="714" y="970"/>
                  </a:lnTo>
                  <a:lnTo>
                    <a:pt x="688" y="970"/>
                  </a:lnTo>
                  <a:lnTo>
                    <a:pt x="674" y="970"/>
                  </a:lnTo>
                  <a:lnTo>
                    <a:pt x="660" y="968"/>
                  </a:lnTo>
                  <a:lnTo>
                    <a:pt x="634" y="966"/>
                  </a:lnTo>
                  <a:lnTo>
                    <a:pt x="608" y="962"/>
                  </a:lnTo>
                  <a:lnTo>
                    <a:pt x="582" y="958"/>
                  </a:lnTo>
                  <a:lnTo>
                    <a:pt x="556" y="954"/>
                  </a:lnTo>
                  <a:lnTo>
                    <a:pt x="530" y="948"/>
                  </a:lnTo>
                  <a:lnTo>
                    <a:pt x="504" y="942"/>
                  </a:lnTo>
                  <a:lnTo>
                    <a:pt x="480" y="934"/>
                  </a:lnTo>
                  <a:lnTo>
                    <a:pt x="454" y="924"/>
                  </a:lnTo>
                  <a:lnTo>
                    <a:pt x="430" y="916"/>
                  </a:lnTo>
                  <a:lnTo>
                    <a:pt x="406" y="906"/>
                  </a:lnTo>
                  <a:lnTo>
                    <a:pt x="382" y="894"/>
                  </a:lnTo>
                  <a:lnTo>
                    <a:pt x="358" y="884"/>
                  </a:lnTo>
                  <a:lnTo>
                    <a:pt x="334" y="870"/>
                  </a:lnTo>
                  <a:lnTo>
                    <a:pt x="312" y="858"/>
                  </a:lnTo>
                  <a:lnTo>
                    <a:pt x="290" y="844"/>
                  </a:lnTo>
                  <a:lnTo>
                    <a:pt x="268" y="830"/>
                  </a:lnTo>
                  <a:lnTo>
                    <a:pt x="248" y="814"/>
                  </a:lnTo>
                  <a:lnTo>
                    <a:pt x="228" y="798"/>
                  </a:lnTo>
                  <a:lnTo>
                    <a:pt x="218" y="790"/>
                  </a:lnTo>
                  <a:lnTo>
                    <a:pt x="208" y="780"/>
                  </a:lnTo>
                  <a:lnTo>
                    <a:pt x="190" y="764"/>
                  </a:lnTo>
                  <a:lnTo>
                    <a:pt x="182" y="754"/>
                  </a:lnTo>
                  <a:lnTo>
                    <a:pt x="174" y="744"/>
                  </a:lnTo>
                  <a:lnTo>
                    <a:pt x="158" y="724"/>
                  </a:lnTo>
                  <a:lnTo>
                    <a:pt x="144" y="704"/>
                  </a:lnTo>
                  <a:lnTo>
                    <a:pt x="132" y="682"/>
                  </a:lnTo>
                  <a:lnTo>
                    <a:pt x="126" y="672"/>
                  </a:lnTo>
                  <a:lnTo>
                    <a:pt x="120" y="660"/>
                  </a:lnTo>
                  <a:lnTo>
                    <a:pt x="116" y="650"/>
                  </a:lnTo>
                  <a:lnTo>
                    <a:pt x="112" y="638"/>
                  </a:lnTo>
                  <a:lnTo>
                    <a:pt x="106" y="628"/>
                  </a:lnTo>
                  <a:lnTo>
                    <a:pt x="102" y="616"/>
                  </a:lnTo>
                  <a:lnTo>
                    <a:pt x="100" y="604"/>
                  </a:lnTo>
                  <a:lnTo>
                    <a:pt x="98" y="592"/>
                  </a:lnTo>
                  <a:lnTo>
                    <a:pt x="94" y="582"/>
                  </a:lnTo>
                  <a:lnTo>
                    <a:pt x="94" y="570"/>
                  </a:lnTo>
                  <a:lnTo>
                    <a:pt x="92" y="546"/>
                  </a:lnTo>
                  <a:lnTo>
                    <a:pt x="92" y="534"/>
                  </a:lnTo>
                  <a:lnTo>
                    <a:pt x="92" y="522"/>
                  </a:lnTo>
                  <a:lnTo>
                    <a:pt x="94" y="510"/>
                  </a:lnTo>
                  <a:lnTo>
                    <a:pt x="94" y="500"/>
                  </a:lnTo>
                  <a:lnTo>
                    <a:pt x="98" y="488"/>
                  </a:lnTo>
                  <a:lnTo>
                    <a:pt x="100" y="478"/>
                  </a:lnTo>
                  <a:lnTo>
                    <a:pt x="104" y="468"/>
                  </a:lnTo>
                  <a:lnTo>
                    <a:pt x="106" y="456"/>
                  </a:lnTo>
                  <a:lnTo>
                    <a:pt x="112" y="446"/>
                  </a:lnTo>
                  <a:lnTo>
                    <a:pt x="116" y="436"/>
                  </a:lnTo>
                  <a:lnTo>
                    <a:pt x="122" y="428"/>
                  </a:lnTo>
                  <a:lnTo>
                    <a:pt x="128" y="418"/>
                  </a:lnTo>
                  <a:lnTo>
                    <a:pt x="134" y="410"/>
                  </a:lnTo>
                  <a:lnTo>
                    <a:pt x="140" y="404"/>
                  </a:lnTo>
                  <a:lnTo>
                    <a:pt x="148" y="396"/>
                  </a:lnTo>
                  <a:lnTo>
                    <a:pt x="156" y="390"/>
                  </a:lnTo>
                  <a:lnTo>
                    <a:pt x="164" y="384"/>
                  </a:lnTo>
                  <a:lnTo>
                    <a:pt x="174" y="378"/>
                  </a:lnTo>
                  <a:lnTo>
                    <a:pt x="182" y="374"/>
                  </a:lnTo>
                  <a:lnTo>
                    <a:pt x="192" y="370"/>
                  </a:lnTo>
                  <a:lnTo>
                    <a:pt x="200" y="366"/>
                  </a:lnTo>
                  <a:lnTo>
                    <a:pt x="210" y="362"/>
                  </a:lnTo>
                  <a:lnTo>
                    <a:pt x="222" y="360"/>
                  </a:lnTo>
                  <a:lnTo>
                    <a:pt x="232" y="358"/>
                  </a:lnTo>
                  <a:lnTo>
                    <a:pt x="242" y="358"/>
                  </a:lnTo>
                  <a:lnTo>
                    <a:pt x="254" y="358"/>
                  </a:lnTo>
                  <a:lnTo>
                    <a:pt x="264" y="358"/>
                  </a:lnTo>
                  <a:lnTo>
                    <a:pt x="274" y="358"/>
                  </a:lnTo>
                  <a:lnTo>
                    <a:pt x="286" y="360"/>
                  </a:lnTo>
                  <a:lnTo>
                    <a:pt x="296" y="362"/>
                  </a:lnTo>
                  <a:lnTo>
                    <a:pt x="306" y="366"/>
                  </a:lnTo>
                  <a:lnTo>
                    <a:pt x="318" y="370"/>
                  </a:lnTo>
                  <a:lnTo>
                    <a:pt x="338" y="378"/>
                  </a:lnTo>
                  <a:lnTo>
                    <a:pt x="360" y="388"/>
                  </a:lnTo>
                  <a:lnTo>
                    <a:pt x="382" y="400"/>
                  </a:lnTo>
                  <a:lnTo>
                    <a:pt x="404" y="414"/>
                  </a:lnTo>
                  <a:lnTo>
                    <a:pt x="426" y="428"/>
                  </a:lnTo>
                  <a:lnTo>
                    <a:pt x="448" y="444"/>
                  </a:lnTo>
                  <a:lnTo>
                    <a:pt x="494" y="474"/>
                  </a:lnTo>
                  <a:lnTo>
                    <a:pt x="518" y="490"/>
                  </a:lnTo>
                  <a:lnTo>
                    <a:pt x="546" y="506"/>
                  </a:lnTo>
                  <a:lnTo>
                    <a:pt x="552" y="510"/>
                  </a:lnTo>
                  <a:lnTo>
                    <a:pt x="560" y="514"/>
                  </a:lnTo>
                  <a:lnTo>
                    <a:pt x="574" y="520"/>
                  </a:lnTo>
                  <a:lnTo>
                    <a:pt x="590" y="526"/>
                  </a:lnTo>
                  <a:lnTo>
                    <a:pt x="598" y="558"/>
                  </a:lnTo>
                  <a:lnTo>
                    <a:pt x="606" y="586"/>
                  </a:lnTo>
                  <a:lnTo>
                    <a:pt x="616" y="612"/>
                  </a:lnTo>
                  <a:lnTo>
                    <a:pt x="626" y="640"/>
                  </a:lnTo>
                  <a:lnTo>
                    <a:pt x="638" y="666"/>
                  </a:lnTo>
                  <a:lnTo>
                    <a:pt x="652" y="694"/>
                  </a:lnTo>
                  <a:lnTo>
                    <a:pt x="660" y="706"/>
                  </a:lnTo>
                  <a:lnTo>
                    <a:pt x="670" y="720"/>
                  </a:lnTo>
                  <a:lnTo>
                    <a:pt x="680" y="732"/>
                  </a:lnTo>
                  <a:lnTo>
                    <a:pt x="686" y="738"/>
                  </a:lnTo>
                  <a:lnTo>
                    <a:pt x="692" y="744"/>
                  </a:lnTo>
                  <a:lnTo>
                    <a:pt x="702" y="754"/>
                  </a:lnTo>
                  <a:lnTo>
                    <a:pt x="714" y="764"/>
                  </a:lnTo>
                  <a:lnTo>
                    <a:pt x="726" y="774"/>
                  </a:lnTo>
                  <a:lnTo>
                    <a:pt x="738" y="782"/>
                  </a:lnTo>
                  <a:lnTo>
                    <a:pt x="752" y="790"/>
                  </a:lnTo>
                  <a:lnTo>
                    <a:pt x="764" y="798"/>
                  </a:lnTo>
                  <a:lnTo>
                    <a:pt x="778" y="804"/>
                  </a:lnTo>
                  <a:lnTo>
                    <a:pt x="792" y="810"/>
                  </a:lnTo>
                  <a:lnTo>
                    <a:pt x="806" y="816"/>
                  </a:lnTo>
                  <a:lnTo>
                    <a:pt x="820" y="820"/>
                  </a:lnTo>
                  <a:lnTo>
                    <a:pt x="836" y="824"/>
                  </a:lnTo>
                  <a:lnTo>
                    <a:pt x="850" y="828"/>
                  </a:lnTo>
                  <a:lnTo>
                    <a:pt x="866" y="828"/>
                  </a:lnTo>
                  <a:lnTo>
                    <a:pt x="880" y="830"/>
                  </a:lnTo>
                  <a:lnTo>
                    <a:pt x="896" y="832"/>
                  </a:lnTo>
                  <a:lnTo>
                    <a:pt x="912" y="832"/>
                  </a:lnTo>
                  <a:lnTo>
                    <a:pt x="926" y="830"/>
                  </a:lnTo>
                  <a:lnTo>
                    <a:pt x="942" y="828"/>
                  </a:lnTo>
                  <a:lnTo>
                    <a:pt x="956" y="828"/>
                  </a:lnTo>
                  <a:lnTo>
                    <a:pt x="972" y="824"/>
                  </a:lnTo>
                  <a:lnTo>
                    <a:pt x="986" y="822"/>
                  </a:lnTo>
                  <a:lnTo>
                    <a:pt x="1000" y="818"/>
                  </a:lnTo>
                  <a:lnTo>
                    <a:pt x="1014" y="812"/>
                  </a:lnTo>
                  <a:lnTo>
                    <a:pt x="1028" y="808"/>
                  </a:lnTo>
                  <a:lnTo>
                    <a:pt x="1042" y="804"/>
                  </a:lnTo>
                  <a:lnTo>
                    <a:pt x="1054" y="798"/>
                  </a:lnTo>
                  <a:lnTo>
                    <a:pt x="1068" y="790"/>
                  </a:lnTo>
                  <a:lnTo>
                    <a:pt x="1080" y="784"/>
                  </a:lnTo>
                  <a:lnTo>
                    <a:pt x="1092" y="778"/>
                  </a:lnTo>
                  <a:lnTo>
                    <a:pt x="1092" y="714"/>
                  </a:lnTo>
                  <a:lnTo>
                    <a:pt x="1078" y="724"/>
                  </a:lnTo>
                  <a:lnTo>
                    <a:pt x="1056" y="738"/>
                  </a:lnTo>
                  <a:lnTo>
                    <a:pt x="1034" y="748"/>
                  </a:lnTo>
                  <a:lnTo>
                    <a:pt x="1022" y="754"/>
                  </a:lnTo>
                  <a:lnTo>
                    <a:pt x="1010" y="758"/>
                  </a:lnTo>
                  <a:lnTo>
                    <a:pt x="998" y="762"/>
                  </a:lnTo>
                  <a:lnTo>
                    <a:pt x="986" y="766"/>
                  </a:lnTo>
                  <a:lnTo>
                    <a:pt x="974" y="768"/>
                  </a:lnTo>
                  <a:lnTo>
                    <a:pt x="960" y="772"/>
                  </a:lnTo>
                  <a:lnTo>
                    <a:pt x="948" y="774"/>
                  </a:lnTo>
                  <a:lnTo>
                    <a:pt x="936" y="774"/>
                  </a:lnTo>
                  <a:lnTo>
                    <a:pt x="924" y="776"/>
                  </a:lnTo>
                  <a:lnTo>
                    <a:pt x="910" y="776"/>
                  </a:lnTo>
                  <a:lnTo>
                    <a:pt x="898" y="776"/>
                  </a:lnTo>
                  <a:lnTo>
                    <a:pt x="886" y="774"/>
                  </a:lnTo>
                  <a:lnTo>
                    <a:pt x="872" y="774"/>
                  </a:lnTo>
                  <a:lnTo>
                    <a:pt x="862" y="772"/>
                  </a:lnTo>
                  <a:lnTo>
                    <a:pt x="850" y="768"/>
                  </a:lnTo>
                  <a:lnTo>
                    <a:pt x="838" y="764"/>
                  </a:lnTo>
                  <a:lnTo>
                    <a:pt x="826" y="762"/>
                  </a:lnTo>
                  <a:lnTo>
                    <a:pt x="814" y="756"/>
                  </a:lnTo>
                  <a:lnTo>
                    <a:pt x="804" y="752"/>
                  </a:lnTo>
                  <a:lnTo>
                    <a:pt x="792" y="746"/>
                  </a:lnTo>
                  <a:lnTo>
                    <a:pt x="782" y="740"/>
                  </a:lnTo>
                  <a:lnTo>
                    <a:pt x="772" y="732"/>
                  </a:lnTo>
                  <a:lnTo>
                    <a:pt x="762" y="726"/>
                  </a:lnTo>
                  <a:lnTo>
                    <a:pt x="752" y="718"/>
                  </a:lnTo>
                  <a:lnTo>
                    <a:pt x="744" y="710"/>
                  </a:lnTo>
                  <a:lnTo>
                    <a:pt x="734" y="700"/>
                  </a:lnTo>
                  <a:lnTo>
                    <a:pt x="730" y="696"/>
                  </a:lnTo>
                  <a:lnTo>
                    <a:pt x="728" y="692"/>
                  </a:lnTo>
                  <a:lnTo>
                    <a:pt x="724" y="688"/>
                  </a:lnTo>
                  <a:lnTo>
                    <a:pt x="722" y="682"/>
                  </a:lnTo>
                  <a:lnTo>
                    <a:pt x="714" y="674"/>
                  </a:lnTo>
                  <a:lnTo>
                    <a:pt x="708" y="662"/>
                  </a:lnTo>
                  <a:lnTo>
                    <a:pt x="698" y="640"/>
                  </a:lnTo>
                  <a:lnTo>
                    <a:pt x="688" y="616"/>
                  </a:lnTo>
                  <a:lnTo>
                    <a:pt x="680" y="594"/>
                  </a:lnTo>
                  <a:lnTo>
                    <a:pt x="674" y="568"/>
                  </a:lnTo>
                  <a:lnTo>
                    <a:pt x="666" y="544"/>
                  </a:lnTo>
                  <a:lnTo>
                    <a:pt x="686" y="544"/>
                  </a:lnTo>
                  <a:lnTo>
                    <a:pt x="704" y="544"/>
                  </a:lnTo>
                  <a:lnTo>
                    <a:pt x="722" y="542"/>
                  </a:lnTo>
                  <a:lnTo>
                    <a:pt x="740" y="540"/>
                  </a:lnTo>
                  <a:lnTo>
                    <a:pt x="758" y="536"/>
                  </a:lnTo>
                  <a:lnTo>
                    <a:pt x="774" y="530"/>
                  </a:lnTo>
                  <a:lnTo>
                    <a:pt x="790" y="524"/>
                  </a:lnTo>
                  <a:lnTo>
                    <a:pt x="806" y="516"/>
                  </a:lnTo>
                  <a:lnTo>
                    <a:pt x="820" y="508"/>
                  </a:lnTo>
                  <a:lnTo>
                    <a:pt x="836" y="498"/>
                  </a:lnTo>
                  <a:lnTo>
                    <a:pt x="848" y="488"/>
                  </a:lnTo>
                  <a:lnTo>
                    <a:pt x="862" y="478"/>
                  </a:lnTo>
                  <a:lnTo>
                    <a:pt x="874" y="466"/>
                  </a:lnTo>
                  <a:lnTo>
                    <a:pt x="884" y="454"/>
                  </a:lnTo>
                  <a:lnTo>
                    <a:pt x="896" y="442"/>
                  </a:lnTo>
                  <a:lnTo>
                    <a:pt x="906" y="430"/>
                  </a:lnTo>
                  <a:lnTo>
                    <a:pt x="916" y="416"/>
                  </a:lnTo>
                  <a:lnTo>
                    <a:pt x="924" y="402"/>
                  </a:lnTo>
                  <a:lnTo>
                    <a:pt x="932" y="388"/>
                  </a:lnTo>
                  <a:lnTo>
                    <a:pt x="940" y="374"/>
                  </a:lnTo>
                  <a:lnTo>
                    <a:pt x="946" y="358"/>
                  </a:lnTo>
                  <a:lnTo>
                    <a:pt x="952" y="344"/>
                  </a:lnTo>
                  <a:lnTo>
                    <a:pt x="958" y="328"/>
                  </a:lnTo>
                  <a:lnTo>
                    <a:pt x="962" y="314"/>
                  </a:lnTo>
                  <a:lnTo>
                    <a:pt x="966" y="298"/>
                  </a:lnTo>
                  <a:lnTo>
                    <a:pt x="970" y="282"/>
                  </a:lnTo>
                  <a:lnTo>
                    <a:pt x="972" y="266"/>
                  </a:lnTo>
                  <a:lnTo>
                    <a:pt x="974" y="250"/>
                  </a:lnTo>
                  <a:lnTo>
                    <a:pt x="976" y="234"/>
                  </a:lnTo>
                  <a:lnTo>
                    <a:pt x="976" y="218"/>
                  </a:lnTo>
                  <a:lnTo>
                    <a:pt x="974" y="200"/>
                  </a:lnTo>
                  <a:lnTo>
                    <a:pt x="972" y="184"/>
                  </a:lnTo>
                  <a:lnTo>
                    <a:pt x="970" y="168"/>
                  </a:lnTo>
                  <a:lnTo>
                    <a:pt x="966" y="150"/>
                  </a:lnTo>
                  <a:lnTo>
                    <a:pt x="960" y="134"/>
                  </a:lnTo>
                  <a:lnTo>
                    <a:pt x="954" y="118"/>
                  </a:lnTo>
                  <a:lnTo>
                    <a:pt x="952" y="110"/>
                  </a:lnTo>
                  <a:lnTo>
                    <a:pt x="946" y="102"/>
                  </a:lnTo>
                  <a:lnTo>
                    <a:pt x="936" y="86"/>
                  </a:lnTo>
                  <a:lnTo>
                    <a:pt x="926" y="72"/>
                  </a:lnTo>
                  <a:lnTo>
                    <a:pt x="914" y="56"/>
                  </a:lnTo>
                  <a:lnTo>
                    <a:pt x="900" y="44"/>
                  </a:lnTo>
                  <a:lnTo>
                    <a:pt x="892" y="38"/>
                  </a:lnTo>
                  <a:lnTo>
                    <a:pt x="884" y="34"/>
                  </a:lnTo>
                  <a:lnTo>
                    <a:pt x="876" y="28"/>
                  </a:lnTo>
                  <a:lnTo>
                    <a:pt x="868" y="24"/>
                  </a:lnTo>
                  <a:lnTo>
                    <a:pt x="852" y="16"/>
                  </a:lnTo>
                  <a:lnTo>
                    <a:pt x="844" y="12"/>
                  </a:lnTo>
                  <a:lnTo>
                    <a:pt x="836" y="10"/>
                  </a:lnTo>
                  <a:lnTo>
                    <a:pt x="818" y="6"/>
                  </a:lnTo>
                  <a:lnTo>
                    <a:pt x="802" y="2"/>
                  </a:lnTo>
                  <a:lnTo>
                    <a:pt x="786" y="0"/>
                  </a:lnTo>
                  <a:lnTo>
                    <a:pt x="768" y="0"/>
                  </a:lnTo>
                  <a:lnTo>
                    <a:pt x="750" y="0"/>
                  </a:lnTo>
                  <a:lnTo>
                    <a:pt x="732" y="2"/>
                  </a:lnTo>
                  <a:lnTo>
                    <a:pt x="722" y="4"/>
                  </a:lnTo>
                  <a:lnTo>
                    <a:pt x="714" y="6"/>
                  </a:lnTo>
                  <a:lnTo>
                    <a:pt x="696" y="12"/>
                  </a:lnTo>
                  <a:lnTo>
                    <a:pt x="688" y="16"/>
                  </a:lnTo>
                  <a:lnTo>
                    <a:pt x="680" y="20"/>
                  </a:lnTo>
                  <a:lnTo>
                    <a:pt x="670" y="24"/>
                  </a:lnTo>
                  <a:lnTo>
                    <a:pt x="662" y="30"/>
                  </a:lnTo>
                  <a:lnTo>
                    <a:pt x="648" y="40"/>
                  </a:lnTo>
                  <a:lnTo>
                    <a:pt x="636" y="54"/>
                  </a:lnTo>
                  <a:lnTo>
                    <a:pt x="624" y="68"/>
                  </a:lnTo>
                  <a:lnTo>
                    <a:pt x="614" y="82"/>
                  </a:lnTo>
                  <a:lnTo>
                    <a:pt x="604" y="96"/>
                  </a:lnTo>
                  <a:lnTo>
                    <a:pt x="598" y="110"/>
                  </a:lnTo>
                  <a:lnTo>
                    <a:pt x="590" y="126"/>
                  </a:lnTo>
                  <a:lnTo>
                    <a:pt x="586" y="142"/>
                  </a:lnTo>
                  <a:lnTo>
                    <a:pt x="580" y="156"/>
                  </a:lnTo>
                  <a:lnTo>
                    <a:pt x="576" y="172"/>
                  </a:lnTo>
                  <a:lnTo>
                    <a:pt x="574" y="186"/>
                  </a:lnTo>
                  <a:lnTo>
                    <a:pt x="568" y="216"/>
                  </a:lnTo>
                  <a:lnTo>
                    <a:pt x="564" y="246"/>
                  </a:lnTo>
                  <a:lnTo>
                    <a:pt x="562" y="274"/>
                  </a:lnTo>
                  <a:lnTo>
                    <a:pt x="562" y="304"/>
                  </a:lnTo>
                  <a:lnTo>
                    <a:pt x="562" y="332"/>
                  </a:lnTo>
                  <a:lnTo>
                    <a:pt x="564" y="364"/>
                  </a:lnTo>
                  <a:lnTo>
                    <a:pt x="566" y="394"/>
                  </a:lnTo>
                  <a:lnTo>
                    <a:pt x="552" y="386"/>
                  </a:lnTo>
                  <a:lnTo>
                    <a:pt x="508" y="354"/>
                  </a:lnTo>
                  <a:lnTo>
                    <a:pt x="484" y="340"/>
                  </a:lnTo>
                  <a:lnTo>
                    <a:pt x="460" y="324"/>
                  </a:lnTo>
                  <a:lnTo>
                    <a:pt x="434" y="310"/>
                  </a:lnTo>
                  <a:lnTo>
                    <a:pt x="408" y="294"/>
                  </a:lnTo>
                  <a:lnTo>
                    <a:pt x="394" y="288"/>
                  </a:lnTo>
                  <a:lnTo>
                    <a:pt x="380" y="282"/>
                  </a:lnTo>
                  <a:lnTo>
                    <a:pt x="366" y="276"/>
                  </a:lnTo>
                  <a:lnTo>
                    <a:pt x="350" y="270"/>
                  </a:lnTo>
                  <a:lnTo>
                    <a:pt x="334" y="266"/>
                  </a:lnTo>
                  <a:lnTo>
                    <a:pt x="318" y="262"/>
                  </a:lnTo>
                  <a:lnTo>
                    <a:pt x="302" y="260"/>
                  </a:lnTo>
                  <a:lnTo>
                    <a:pt x="286" y="256"/>
                  </a:lnTo>
                  <a:lnTo>
                    <a:pt x="268" y="256"/>
                  </a:lnTo>
                  <a:lnTo>
                    <a:pt x="252" y="256"/>
                  </a:lnTo>
                  <a:lnTo>
                    <a:pt x="234" y="256"/>
                  </a:lnTo>
                  <a:lnTo>
                    <a:pt x="218" y="258"/>
                  </a:lnTo>
                  <a:lnTo>
                    <a:pt x="202" y="262"/>
                  </a:lnTo>
                  <a:lnTo>
                    <a:pt x="184" y="266"/>
                  </a:lnTo>
                  <a:lnTo>
                    <a:pt x="154" y="278"/>
                  </a:lnTo>
                  <a:lnTo>
                    <a:pt x="138" y="284"/>
                  </a:lnTo>
                  <a:lnTo>
                    <a:pt x="124" y="292"/>
                  </a:lnTo>
                  <a:lnTo>
                    <a:pt x="108" y="302"/>
                  </a:lnTo>
                  <a:lnTo>
                    <a:pt x="94" y="312"/>
                  </a:lnTo>
                  <a:lnTo>
                    <a:pt x="82" y="324"/>
                  </a:lnTo>
                  <a:lnTo>
                    <a:pt x="70" y="336"/>
                  </a:lnTo>
                  <a:lnTo>
                    <a:pt x="58" y="350"/>
                  </a:lnTo>
                  <a:lnTo>
                    <a:pt x="48" y="362"/>
                  </a:lnTo>
                  <a:lnTo>
                    <a:pt x="38" y="378"/>
                  </a:lnTo>
                  <a:lnTo>
                    <a:pt x="30" y="392"/>
                  </a:lnTo>
                  <a:lnTo>
                    <a:pt x="24" y="408"/>
                  </a:lnTo>
                  <a:lnTo>
                    <a:pt x="18" y="424"/>
                  </a:lnTo>
                  <a:lnTo>
                    <a:pt x="12" y="440"/>
                  </a:lnTo>
                  <a:lnTo>
                    <a:pt x="8" y="454"/>
                  </a:lnTo>
                  <a:lnTo>
                    <a:pt x="4" y="470"/>
                  </a:lnTo>
                  <a:lnTo>
                    <a:pt x="2" y="488"/>
                  </a:lnTo>
                  <a:lnTo>
                    <a:pt x="0" y="502"/>
                  </a:lnTo>
                  <a:lnTo>
                    <a:pt x="0" y="518"/>
                  </a:lnTo>
                  <a:lnTo>
                    <a:pt x="0" y="534"/>
                  </a:lnTo>
                  <a:lnTo>
                    <a:pt x="0" y="550"/>
                  </a:lnTo>
                  <a:lnTo>
                    <a:pt x="2" y="566"/>
                  </a:lnTo>
                  <a:lnTo>
                    <a:pt x="4" y="582"/>
                  </a:lnTo>
                  <a:lnTo>
                    <a:pt x="8" y="598"/>
                  </a:lnTo>
                  <a:lnTo>
                    <a:pt x="10" y="612"/>
                  </a:lnTo>
                  <a:lnTo>
                    <a:pt x="14" y="628"/>
                  </a:lnTo>
                  <a:lnTo>
                    <a:pt x="20" y="642"/>
                  </a:lnTo>
                  <a:lnTo>
                    <a:pt x="24" y="656"/>
                  </a:lnTo>
                  <a:lnTo>
                    <a:pt x="30" y="670"/>
                  </a:lnTo>
                  <a:lnTo>
                    <a:pt x="36" y="686"/>
                  </a:lnTo>
                  <a:lnTo>
                    <a:pt x="44" y="698"/>
                  </a:lnTo>
                  <a:lnTo>
                    <a:pt x="50" y="712"/>
                  </a:lnTo>
                  <a:lnTo>
                    <a:pt x="58" y="726"/>
                  </a:lnTo>
                  <a:lnTo>
                    <a:pt x="74" y="752"/>
                  </a:lnTo>
                  <a:lnTo>
                    <a:pt x="94" y="774"/>
                  </a:lnTo>
                  <a:lnTo>
                    <a:pt x="112" y="798"/>
                  </a:lnTo>
                  <a:lnTo>
                    <a:pt x="122" y="810"/>
                  </a:lnTo>
                  <a:lnTo>
                    <a:pt x="134" y="820"/>
                  </a:lnTo>
                  <a:lnTo>
                    <a:pt x="154" y="840"/>
                  </a:lnTo>
                  <a:lnTo>
                    <a:pt x="166" y="850"/>
                  </a:lnTo>
                  <a:lnTo>
                    <a:pt x="178" y="858"/>
                  </a:lnTo>
                  <a:lnTo>
                    <a:pt x="200" y="876"/>
                  </a:lnTo>
                  <a:lnTo>
                    <a:pt x="224" y="892"/>
                  </a:lnTo>
                  <a:lnTo>
                    <a:pt x="248" y="908"/>
                  </a:lnTo>
                  <a:lnTo>
                    <a:pt x="274" y="922"/>
                  </a:lnTo>
                  <a:lnTo>
                    <a:pt x="300" y="936"/>
                  </a:lnTo>
                  <a:lnTo>
                    <a:pt x="326" y="948"/>
                  </a:lnTo>
                  <a:lnTo>
                    <a:pt x="352" y="960"/>
                  </a:lnTo>
                  <a:lnTo>
                    <a:pt x="378" y="972"/>
                  </a:lnTo>
                  <a:lnTo>
                    <a:pt x="406" y="982"/>
                  </a:lnTo>
                  <a:lnTo>
                    <a:pt x="432" y="990"/>
                  </a:lnTo>
                  <a:lnTo>
                    <a:pt x="460" y="998"/>
                  </a:lnTo>
                  <a:lnTo>
                    <a:pt x="488" y="1006"/>
                  </a:lnTo>
                  <a:lnTo>
                    <a:pt x="516" y="1012"/>
                  </a:lnTo>
                  <a:lnTo>
                    <a:pt x="544" y="1018"/>
                  </a:lnTo>
                  <a:lnTo>
                    <a:pt x="572" y="1022"/>
                  </a:lnTo>
                  <a:lnTo>
                    <a:pt x="600" y="1026"/>
                  </a:lnTo>
                  <a:lnTo>
                    <a:pt x="630" y="1028"/>
                  </a:lnTo>
                  <a:lnTo>
                    <a:pt x="658" y="1030"/>
                  </a:lnTo>
                  <a:lnTo>
                    <a:pt x="672" y="1030"/>
                  </a:lnTo>
                  <a:lnTo>
                    <a:pt x="686" y="1030"/>
                  </a:lnTo>
                  <a:lnTo>
                    <a:pt x="714" y="1028"/>
                  </a:lnTo>
                  <a:lnTo>
                    <a:pt x="744" y="1028"/>
                  </a:lnTo>
                  <a:lnTo>
                    <a:pt x="770" y="1024"/>
                  </a:lnTo>
                  <a:lnTo>
                    <a:pt x="828" y="1018"/>
                  </a:lnTo>
                  <a:lnTo>
                    <a:pt x="854" y="1014"/>
                  </a:lnTo>
                  <a:lnTo>
                    <a:pt x="882" y="1008"/>
                  </a:lnTo>
                  <a:lnTo>
                    <a:pt x="910" y="1002"/>
                  </a:lnTo>
                  <a:lnTo>
                    <a:pt x="938" y="996"/>
                  </a:lnTo>
                  <a:lnTo>
                    <a:pt x="966" y="990"/>
                  </a:lnTo>
                  <a:lnTo>
                    <a:pt x="992" y="982"/>
                  </a:lnTo>
                  <a:lnTo>
                    <a:pt x="1020" y="974"/>
                  </a:lnTo>
                  <a:lnTo>
                    <a:pt x="1046" y="966"/>
                  </a:lnTo>
                  <a:lnTo>
                    <a:pt x="1092" y="950"/>
                  </a:lnTo>
                  <a:lnTo>
                    <a:pt x="1092" y="896"/>
                  </a:lnTo>
                  <a:lnTo>
                    <a:pt x="1082" y="900"/>
                  </a:lnTo>
                  <a:close/>
                  <a:moveTo>
                    <a:pt x="642" y="332"/>
                  </a:moveTo>
                  <a:lnTo>
                    <a:pt x="642" y="306"/>
                  </a:lnTo>
                  <a:lnTo>
                    <a:pt x="644" y="280"/>
                  </a:lnTo>
                  <a:lnTo>
                    <a:pt x="646" y="254"/>
                  </a:lnTo>
                  <a:lnTo>
                    <a:pt x="650" y="230"/>
                  </a:lnTo>
                  <a:lnTo>
                    <a:pt x="656" y="204"/>
                  </a:lnTo>
                  <a:lnTo>
                    <a:pt x="658" y="192"/>
                  </a:lnTo>
                  <a:lnTo>
                    <a:pt x="662" y="182"/>
                  </a:lnTo>
                  <a:lnTo>
                    <a:pt x="666" y="170"/>
                  </a:lnTo>
                  <a:lnTo>
                    <a:pt x="672" y="160"/>
                  </a:lnTo>
                  <a:lnTo>
                    <a:pt x="676" y="150"/>
                  </a:lnTo>
                  <a:lnTo>
                    <a:pt x="680" y="140"/>
                  </a:lnTo>
                  <a:lnTo>
                    <a:pt x="688" y="130"/>
                  </a:lnTo>
                  <a:lnTo>
                    <a:pt x="692" y="122"/>
                  </a:lnTo>
                  <a:lnTo>
                    <a:pt x="700" y="116"/>
                  </a:lnTo>
                  <a:lnTo>
                    <a:pt x="706" y="110"/>
                  </a:lnTo>
                  <a:lnTo>
                    <a:pt x="714" y="104"/>
                  </a:lnTo>
                  <a:lnTo>
                    <a:pt x="718" y="102"/>
                  </a:lnTo>
                  <a:lnTo>
                    <a:pt x="722" y="100"/>
                  </a:lnTo>
                  <a:lnTo>
                    <a:pt x="730" y="98"/>
                  </a:lnTo>
                  <a:lnTo>
                    <a:pt x="736" y="94"/>
                  </a:lnTo>
                  <a:lnTo>
                    <a:pt x="742" y="94"/>
                  </a:lnTo>
                  <a:lnTo>
                    <a:pt x="746" y="94"/>
                  </a:lnTo>
                  <a:lnTo>
                    <a:pt x="750" y="94"/>
                  </a:lnTo>
                  <a:lnTo>
                    <a:pt x="756" y="92"/>
                  </a:lnTo>
                  <a:lnTo>
                    <a:pt x="774" y="94"/>
                  </a:lnTo>
                  <a:lnTo>
                    <a:pt x="796" y="98"/>
                  </a:lnTo>
                  <a:lnTo>
                    <a:pt x="804" y="102"/>
                  </a:lnTo>
                  <a:lnTo>
                    <a:pt x="810" y="102"/>
                  </a:lnTo>
                  <a:lnTo>
                    <a:pt x="814" y="106"/>
                  </a:lnTo>
                  <a:lnTo>
                    <a:pt x="822" y="110"/>
                  </a:lnTo>
                  <a:lnTo>
                    <a:pt x="830" y="114"/>
                  </a:lnTo>
                  <a:lnTo>
                    <a:pt x="836" y="120"/>
                  </a:lnTo>
                  <a:lnTo>
                    <a:pt x="842" y="126"/>
                  </a:lnTo>
                  <a:lnTo>
                    <a:pt x="848" y="134"/>
                  </a:lnTo>
                  <a:lnTo>
                    <a:pt x="854" y="140"/>
                  </a:lnTo>
                  <a:lnTo>
                    <a:pt x="858" y="148"/>
                  </a:lnTo>
                  <a:lnTo>
                    <a:pt x="862" y="156"/>
                  </a:lnTo>
                  <a:lnTo>
                    <a:pt x="866" y="166"/>
                  </a:lnTo>
                  <a:lnTo>
                    <a:pt x="868" y="176"/>
                  </a:lnTo>
                  <a:lnTo>
                    <a:pt x="870" y="186"/>
                  </a:lnTo>
                  <a:lnTo>
                    <a:pt x="872" y="196"/>
                  </a:lnTo>
                  <a:lnTo>
                    <a:pt x="872" y="208"/>
                  </a:lnTo>
                  <a:lnTo>
                    <a:pt x="872" y="218"/>
                  </a:lnTo>
                  <a:lnTo>
                    <a:pt x="872" y="230"/>
                  </a:lnTo>
                  <a:lnTo>
                    <a:pt x="870" y="240"/>
                  </a:lnTo>
                  <a:lnTo>
                    <a:pt x="870" y="252"/>
                  </a:lnTo>
                  <a:lnTo>
                    <a:pt x="868" y="262"/>
                  </a:lnTo>
                  <a:lnTo>
                    <a:pt x="866" y="274"/>
                  </a:lnTo>
                  <a:lnTo>
                    <a:pt x="862" y="284"/>
                  </a:lnTo>
                  <a:lnTo>
                    <a:pt x="858" y="296"/>
                  </a:lnTo>
                  <a:lnTo>
                    <a:pt x="854" y="306"/>
                  </a:lnTo>
                  <a:lnTo>
                    <a:pt x="850" y="318"/>
                  </a:lnTo>
                  <a:lnTo>
                    <a:pt x="844" y="328"/>
                  </a:lnTo>
                  <a:lnTo>
                    <a:pt x="840" y="336"/>
                  </a:lnTo>
                  <a:lnTo>
                    <a:pt x="834" y="348"/>
                  </a:lnTo>
                  <a:lnTo>
                    <a:pt x="828" y="356"/>
                  </a:lnTo>
                  <a:lnTo>
                    <a:pt x="820" y="366"/>
                  </a:lnTo>
                  <a:lnTo>
                    <a:pt x="814" y="374"/>
                  </a:lnTo>
                  <a:lnTo>
                    <a:pt x="806" y="382"/>
                  </a:lnTo>
                  <a:lnTo>
                    <a:pt x="800" y="390"/>
                  </a:lnTo>
                  <a:lnTo>
                    <a:pt x="792" y="398"/>
                  </a:lnTo>
                  <a:lnTo>
                    <a:pt x="784" y="404"/>
                  </a:lnTo>
                  <a:lnTo>
                    <a:pt x="776" y="410"/>
                  </a:lnTo>
                  <a:lnTo>
                    <a:pt x="768" y="416"/>
                  </a:lnTo>
                  <a:lnTo>
                    <a:pt x="760" y="420"/>
                  </a:lnTo>
                  <a:lnTo>
                    <a:pt x="750" y="426"/>
                  </a:lnTo>
                  <a:lnTo>
                    <a:pt x="742" y="428"/>
                  </a:lnTo>
                  <a:lnTo>
                    <a:pt x="732" y="432"/>
                  </a:lnTo>
                  <a:lnTo>
                    <a:pt x="724" y="434"/>
                  </a:lnTo>
                  <a:lnTo>
                    <a:pt x="714" y="436"/>
                  </a:lnTo>
                  <a:lnTo>
                    <a:pt x="706" y="436"/>
                  </a:lnTo>
                  <a:lnTo>
                    <a:pt x="696" y="436"/>
                  </a:lnTo>
                  <a:lnTo>
                    <a:pt x="686" y="436"/>
                  </a:lnTo>
                  <a:lnTo>
                    <a:pt x="676" y="436"/>
                  </a:lnTo>
                  <a:lnTo>
                    <a:pt x="666" y="436"/>
                  </a:lnTo>
                  <a:lnTo>
                    <a:pt x="656" y="434"/>
                  </a:lnTo>
                  <a:lnTo>
                    <a:pt x="646" y="432"/>
                  </a:lnTo>
                  <a:lnTo>
                    <a:pt x="644" y="406"/>
                  </a:lnTo>
                  <a:lnTo>
                    <a:pt x="642" y="382"/>
                  </a:lnTo>
                  <a:lnTo>
                    <a:pt x="642" y="356"/>
                  </a:lnTo>
                  <a:lnTo>
                    <a:pt x="642" y="33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3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95642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"/>
          <p:cNvGrpSpPr>
            <a:grpSpLocks noChangeAspect="1"/>
          </p:cNvGrpSpPr>
          <p:nvPr userDrawn="1"/>
        </p:nvGrpSpPr>
        <p:grpSpPr bwMode="auto">
          <a:xfrm>
            <a:off x="5507568" y="4627034"/>
            <a:ext cx="6684433" cy="2230967"/>
            <a:chOff x="1301" y="1093"/>
            <a:chExt cx="3158" cy="1054"/>
          </a:xfrm>
          <a:solidFill>
            <a:schemeClr val="accent3"/>
          </a:solidFill>
        </p:grpSpPr>
        <p:sp>
          <p:nvSpPr>
            <p:cNvPr id="51" name="Freeform 5"/>
            <p:cNvSpPr>
              <a:spLocks noEditPoints="1"/>
            </p:cNvSpPr>
            <p:nvPr userDrawn="1"/>
          </p:nvSpPr>
          <p:spPr bwMode="auto">
            <a:xfrm>
              <a:off x="1301" y="1179"/>
              <a:ext cx="1766" cy="968"/>
            </a:xfrm>
            <a:custGeom>
              <a:avLst/>
              <a:gdLst>
                <a:gd name="T0" fmla="*/ 662 w 1766"/>
                <a:gd name="T1" fmla="*/ 918 h 968"/>
                <a:gd name="T2" fmla="*/ 870 w 1766"/>
                <a:gd name="T3" fmla="*/ 964 h 968"/>
                <a:gd name="T4" fmla="*/ 912 w 1766"/>
                <a:gd name="T5" fmla="*/ 882 h 968"/>
                <a:gd name="T6" fmla="*/ 1134 w 1766"/>
                <a:gd name="T7" fmla="*/ 770 h 968"/>
                <a:gd name="T8" fmla="*/ 1282 w 1766"/>
                <a:gd name="T9" fmla="*/ 720 h 968"/>
                <a:gd name="T10" fmla="*/ 1438 w 1766"/>
                <a:gd name="T11" fmla="*/ 694 h 968"/>
                <a:gd name="T12" fmla="*/ 1584 w 1766"/>
                <a:gd name="T13" fmla="*/ 552 h 968"/>
                <a:gd name="T14" fmla="*/ 1732 w 1766"/>
                <a:gd name="T15" fmla="*/ 304 h 968"/>
                <a:gd name="T16" fmla="*/ 1766 w 1766"/>
                <a:gd name="T17" fmla="*/ 148 h 968"/>
                <a:gd name="T18" fmla="*/ 1730 w 1766"/>
                <a:gd name="T19" fmla="*/ 60 h 968"/>
                <a:gd name="T20" fmla="*/ 1634 w 1766"/>
                <a:gd name="T21" fmla="*/ 8 h 968"/>
                <a:gd name="T22" fmla="*/ 1432 w 1766"/>
                <a:gd name="T23" fmla="*/ 14 h 968"/>
                <a:gd name="T24" fmla="*/ 1146 w 1766"/>
                <a:gd name="T25" fmla="*/ 118 h 968"/>
                <a:gd name="T26" fmla="*/ 866 w 1766"/>
                <a:gd name="T27" fmla="*/ 292 h 968"/>
                <a:gd name="T28" fmla="*/ 602 w 1766"/>
                <a:gd name="T29" fmla="*/ 124 h 968"/>
                <a:gd name="T30" fmla="*/ 400 w 1766"/>
                <a:gd name="T31" fmla="*/ 84 h 968"/>
                <a:gd name="T32" fmla="*/ 238 w 1766"/>
                <a:gd name="T33" fmla="*/ 104 h 968"/>
                <a:gd name="T34" fmla="*/ 92 w 1766"/>
                <a:gd name="T35" fmla="*/ 192 h 968"/>
                <a:gd name="T36" fmla="*/ 8 w 1766"/>
                <a:gd name="T37" fmla="*/ 344 h 968"/>
                <a:gd name="T38" fmla="*/ 10 w 1766"/>
                <a:gd name="T39" fmla="*/ 514 h 968"/>
                <a:gd name="T40" fmla="*/ 82 w 1766"/>
                <a:gd name="T41" fmla="*/ 666 h 968"/>
                <a:gd name="T42" fmla="*/ 214 w 1766"/>
                <a:gd name="T43" fmla="*/ 786 h 968"/>
                <a:gd name="T44" fmla="*/ 358 w 1766"/>
                <a:gd name="T45" fmla="*/ 968 h 968"/>
                <a:gd name="T46" fmla="*/ 1044 w 1766"/>
                <a:gd name="T47" fmla="*/ 746 h 968"/>
                <a:gd name="T48" fmla="*/ 858 w 1766"/>
                <a:gd name="T49" fmla="*/ 784 h 968"/>
                <a:gd name="T50" fmla="*/ 870 w 1766"/>
                <a:gd name="T51" fmla="*/ 628 h 968"/>
                <a:gd name="T52" fmla="*/ 944 w 1766"/>
                <a:gd name="T53" fmla="*/ 514 h 968"/>
                <a:gd name="T54" fmla="*/ 1160 w 1766"/>
                <a:gd name="T55" fmla="*/ 662 h 968"/>
                <a:gd name="T56" fmla="*/ 1178 w 1766"/>
                <a:gd name="T57" fmla="*/ 600 h 968"/>
                <a:gd name="T58" fmla="*/ 1106 w 1766"/>
                <a:gd name="T59" fmla="*/ 452 h 968"/>
                <a:gd name="T60" fmla="*/ 1224 w 1766"/>
                <a:gd name="T61" fmla="*/ 486 h 968"/>
                <a:gd name="T62" fmla="*/ 970 w 1766"/>
                <a:gd name="T63" fmla="*/ 284 h 968"/>
                <a:gd name="T64" fmla="*/ 1276 w 1766"/>
                <a:gd name="T65" fmla="*/ 114 h 968"/>
                <a:gd name="T66" fmla="*/ 1542 w 1766"/>
                <a:gd name="T67" fmla="*/ 46 h 968"/>
                <a:gd name="T68" fmla="*/ 1672 w 1766"/>
                <a:gd name="T69" fmla="*/ 70 h 968"/>
                <a:gd name="T70" fmla="*/ 1722 w 1766"/>
                <a:gd name="T71" fmla="*/ 164 h 968"/>
                <a:gd name="T72" fmla="*/ 1672 w 1766"/>
                <a:gd name="T73" fmla="*/ 324 h 968"/>
                <a:gd name="T74" fmla="*/ 1510 w 1766"/>
                <a:gd name="T75" fmla="*/ 568 h 968"/>
                <a:gd name="T76" fmla="*/ 1378 w 1766"/>
                <a:gd name="T77" fmla="*/ 664 h 968"/>
                <a:gd name="T78" fmla="*/ 1252 w 1766"/>
                <a:gd name="T79" fmla="*/ 650 h 968"/>
                <a:gd name="T80" fmla="*/ 1300 w 1766"/>
                <a:gd name="T81" fmla="*/ 526 h 968"/>
                <a:gd name="T82" fmla="*/ 1258 w 1766"/>
                <a:gd name="T83" fmla="*/ 440 h 968"/>
                <a:gd name="T84" fmla="*/ 1136 w 1766"/>
                <a:gd name="T85" fmla="*/ 400 h 968"/>
                <a:gd name="T86" fmla="*/ 954 w 1766"/>
                <a:gd name="T87" fmla="*/ 376 h 968"/>
                <a:gd name="T88" fmla="*/ 926 w 1766"/>
                <a:gd name="T89" fmla="*/ 468 h 968"/>
                <a:gd name="T90" fmla="*/ 832 w 1766"/>
                <a:gd name="T91" fmla="*/ 598 h 968"/>
                <a:gd name="T92" fmla="*/ 810 w 1766"/>
                <a:gd name="T93" fmla="*/ 770 h 968"/>
                <a:gd name="T94" fmla="*/ 636 w 1766"/>
                <a:gd name="T95" fmla="*/ 834 h 968"/>
                <a:gd name="T96" fmla="*/ 566 w 1766"/>
                <a:gd name="T97" fmla="*/ 704 h 968"/>
                <a:gd name="T98" fmla="*/ 746 w 1766"/>
                <a:gd name="T99" fmla="*/ 476 h 968"/>
                <a:gd name="T100" fmla="*/ 266 w 1766"/>
                <a:gd name="T101" fmla="*/ 710 h 968"/>
                <a:gd name="T102" fmla="*/ 144 w 1766"/>
                <a:gd name="T103" fmla="*/ 586 h 968"/>
                <a:gd name="T104" fmla="*/ 98 w 1766"/>
                <a:gd name="T105" fmla="*/ 466 h 968"/>
                <a:gd name="T106" fmla="*/ 108 w 1766"/>
                <a:gd name="T107" fmla="*/ 340 h 968"/>
                <a:gd name="T108" fmla="*/ 178 w 1766"/>
                <a:gd name="T109" fmla="*/ 242 h 968"/>
                <a:gd name="T110" fmla="*/ 292 w 1766"/>
                <a:gd name="T111" fmla="*/ 186 h 968"/>
                <a:gd name="T112" fmla="*/ 494 w 1766"/>
                <a:gd name="T113" fmla="*/ 182 h 968"/>
                <a:gd name="T114" fmla="*/ 746 w 1766"/>
                <a:gd name="T115" fmla="*/ 292 h 968"/>
                <a:gd name="T116" fmla="*/ 638 w 1766"/>
                <a:gd name="T117" fmla="*/ 498 h 968"/>
                <a:gd name="T118" fmla="*/ 456 w 1766"/>
                <a:gd name="T119" fmla="*/ 74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6" h="968">
                  <a:moveTo>
                    <a:pt x="450" y="960"/>
                  </a:moveTo>
                  <a:lnTo>
                    <a:pt x="456" y="938"/>
                  </a:lnTo>
                  <a:lnTo>
                    <a:pt x="464" y="916"/>
                  </a:lnTo>
                  <a:lnTo>
                    <a:pt x="472" y="896"/>
                  </a:lnTo>
                  <a:lnTo>
                    <a:pt x="504" y="902"/>
                  </a:lnTo>
                  <a:lnTo>
                    <a:pt x="536" y="908"/>
                  </a:lnTo>
                  <a:lnTo>
                    <a:pt x="568" y="912"/>
                  </a:lnTo>
                  <a:lnTo>
                    <a:pt x="600" y="916"/>
                  </a:lnTo>
                  <a:lnTo>
                    <a:pt x="630" y="916"/>
                  </a:lnTo>
                  <a:lnTo>
                    <a:pt x="662" y="918"/>
                  </a:lnTo>
                  <a:lnTo>
                    <a:pt x="694" y="918"/>
                  </a:lnTo>
                  <a:lnTo>
                    <a:pt x="724" y="916"/>
                  </a:lnTo>
                  <a:lnTo>
                    <a:pt x="752" y="916"/>
                  </a:lnTo>
                  <a:lnTo>
                    <a:pt x="782" y="912"/>
                  </a:lnTo>
                  <a:lnTo>
                    <a:pt x="810" y="908"/>
                  </a:lnTo>
                  <a:lnTo>
                    <a:pt x="838" y="902"/>
                  </a:lnTo>
                  <a:lnTo>
                    <a:pt x="848" y="922"/>
                  </a:lnTo>
                  <a:lnTo>
                    <a:pt x="854" y="936"/>
                  </a:lnTo>
                  <a:lnTo>
                    <a:pt x="862" y="952"/>
                  </a:lnTo>
                  <a:lnTo>
                    <a:pt x="870" y="964"/>
                  </a:lnTo>
                  <a:lnTo>
                    <a:pt x="872" y="968"/>
                  </a:lnTo>
                  <a:lnTo>
                    <a:pt x="934" y="968"/>
                  </a:lnTo>
                  <a:lnTo>
                    <a:pt x="928" y="960"/>
                  </a:lnTo>
                  <a:lnTo>
                    <a:pt x="920" y="948"/>
                  </a:lnTo>
                  <a:lnTo>
                    <a:pt x="912" y="938"/>
                  </a:lnTo>
                  <a:lnTo>
                    <a:pt x="906" y="926"/>
                  </a:lnTo>
                  <a:lnTo>
                    <a:pt x="898" y="914"/>
                  </a:lnTo>
                  <a:lnTo>
                    <a:pt x="892" y="902"/>
                  </a:lnTo>
                  <a:lnTo>
                    <a:pt x="886" y="890"/>
                  </a:lnTo>
                  <a:lnTo>
                    <a:pt x="912" y="882"/>
                  </a:lnTo>
                  <a:lnTo>
                    <a:pt x="938" y="874"/>
                  </a:lnTo>
                  <a:lnTo>
                    <a:pt x="962" y="864"/>
                  </a:lnTo>
                  <a:lnTo>
                    <a:pt x="986" y="854"/>
                  </a:lnTo>
                  <a:lnTo>
                    <a:pt x="1010" y="844"/>
                  </a:lnTo>
                  <a:lnTo>
                    <a:pt x="1034" y="832"/>
                  </a:lnTo>
                  <a:lnTo>
                    <a:pt x="1056" y="818"/>
                  </a:lnTo>
                  <a:lnTo>
                    <a:pt x="1080" y="806"/>
                  </a:lnTo>
                  <a:lnTo>
                    <a:pt x="1098" y="794"/>
                  </a:lnTo>
                  <a:lnTo>
                    <a:pt x="1116" y="782"/>
                  </a:lnTo>
                  <a:lnTo>
                    <a:pt x="1134" y="770"/>
                  </a:lnTo>
                  <a:lnTo>
                    <a:pt x="1150" y="756"/>
                  </a:lnTo>
                  <a:lnTo>
                    <a:pt x="1168" y="742"/>
                  </a:lnTo>
                  <a:lnTo>
                    <a:pt x="1184" y="726"/>
                  </a:lnTo>
                  <a:lnTo>
                    <a:pt x="1200" y="712"/>
                  </a:lnTo>
                  <a:lnTo>
                    <a:pt x="1216" y="696"/>
                  </a:lnTo>
                  <a:lnTo>
                    <a:pt x="1234" y="704"/>
                  </a:lnTo>
                  <a:lnTo>
                    <a:pt x="1252" y="712"/>
                  </a:lnTo>
                  <a:lnTo>
                    <a:pt x="1262" y="714"/>
                  </a:lnTo>
                  <a:lnTo>
                    <a:pt x="1272" y="718"/>
                  </a:lnTo>
                  <a:lnTo>
                    <a:pt x="1282" y="720"/>
                  </a:lnTo>
                  <a:lnTo>
                    <a:pt x="1292" y="722"/>
                  </a:lnTo>
                  <a:lnTo>
                    <a:pt x="1310" y="724"/>
                  </a:lnTo>
                  <a:lnTo>
                    <a:pt x="1326" y="726"/>
                  </a:lnTo>
                  <a:lnTo>
                    <a:pt x="1344" y="724"/>
                  </a:lnTo>
                  <a:lnTo>
                    <a:pt x="1360" y="722"/>
                  </a:lnTo>
                  <a:lnTo>
                    <a:pt x="1378" y="718"/>
                  </a:lnTo>
                  <a:lnTo>
                    <a:pt x="1394" y="714"/>
                  </a:lnTo>
                  <a:lnTo>
                    <a:pt x="1410" y="708"/>
                  </a:lnTo>
                  <a:lnTo>
                    <a:pt x="1424" y="700"/>
                  </a:lnTo>
                  <a:lnTo>
                    <a:pt x="1438" y="694"/>
                  </a:lnTo>
                  <a:lnTo>
                    <a:pt x="1452" y="684"/>
                  </a:lnTo>
                  <a:lnTo>
                    <a:pt x="1466" y="676"/>
                  </a:lnTo>
                  <a:lnTo>
                    <a:pt x="1478" y="666"/>
                  </a:lnTo>
                  <a:lnTo>
                    <a:pt x="1490" y="656"/>
                  </a:lnTo>
                  <a:lnTo>
                    <a:pt x="1502" y="644"/>
                  </a:lnTo>
                  <a:lnTo>
                    <a:pt x="1514" y="634"/>
                  </a:lnTo>
                  <a:lnTo>
                    <a:pt x="1526" y="624"/>
                  </a:lnTo>
                  <a:lnTo>
                    <a:pt x="1546" y="600"/>
                  </a:lnTo>
                  <a:lnTo>
                    <a:pt x="1566" y="576"/>
                  </a:lnTo>
                  <a:lnTo>
                    <a:pt x="1584" y="552"/>
                  </a:lnTo>
                  <a:lnTo>
                    <a:pt x="1602" y="528"/>
                  </a:lnTo>
                  <a:lnTo>
                    <a:pt x="1620" y="502"/>
                  </a:lnTo>
                  <a:lnTo>
                    <a:pt x="1636" y="478"/>
                  </a:lnTo>
                  <a:lnTo>
                    <a:pt x="1652" y="452"/>
                  </a:lnTo>
                  <a:lnTo>
                    <a:pt x="1668" y="426"/>
                  </a:lnTo>
                  <a:lnTo>
                    <a:pt x="1684" y="400"/>
                  </a:lnTo>
                  <a:lnTo>
                    <a:pt x="1698" y="372"/>
                  </a:lnTo>
                  <a:lnTo>
                    <a:pt x="1712" y="344"/>
                  </a:lnTo>
                  <a:lnTo>
                    <a:pt x="1726" y="318"/>
                  </a:lnTo>
                  <a:lnTo>
                    <a:pt x="1732" y="304"/>
                  </a:lnTo>
                  <a:lnTo>
                    <a:pt x="1738" y="290"/>
                  </a:lnTo>
                  <a:lnTo>
                    <a:pt x="1744" y="274"/>
                  </a:lnTo>
                  <a:lnTo>
                    <a:pt x="1748" y="260"/>
                  </a:lnTo>
                  <a:lnTo>
                    <a:pt x="1754" y="244"/>
                  </a:lnTo>
                  <a:lnTo>
                    <a:pt x="1758" y="230"/>
                  </a:lnTo>
                  <a:lnTo>
                    <a:pt x="1760" y="214"/>
                  </a:lnTo>
                  <a:lnTo>
                    <a:pt x="1764" y="198"/>
                  </a:lnTo>
                  <a:lnTo>
                    <a:pt x="1766" y="182"/>
                  </a:lnTo>
                  <a:lnTo>
                    <a:pt x="1766" y="166"/>
                  </a:lnTo>
                  <a:lnTo>
                    <a:pt x="1766" y="148"/>
                  </a:lnTo>
                  <a:lnTo>
                    <a:pt x="1762" y="132"/>
                  </a:lnTo>
                  <a:lnTo>
                    <a:pt x="1762" y="122"/>
                  </a:lnTo>
                  <a:lnTo>
                    <a:pt x="1760" y="114"/>
                  </a:lnTo>
                  <a:lnTo>
                    <a:pt x="1758" y="106"/>
                  </a:lnTo>
                  <a:lnTo>
                    <a:pt x="1754" y="98"/>
                  </a:lnTo>
                  <a:lnTo>
                    <a:pt x="1750" y="90"/>
                  </a:lnTo>
                  <a:lnTo>
                    <a:pt x="1746" y="82"/>
                  </a:lnTo>
                  <a:lnTo>
                    <a:pt x="1742" y="74"/>
                  </a:lnTo>
                  <a:lnTo>
                    <a:pt x="1736" y="66"/>
                  </a:lnTo>
                  <a:lnTo>
                    <a:pt x="1730" y="60"/>
                  </a:lnTo>
                  <a:lnTo>
                    <a:pt x="1724" y="54"/>
                  </a:lnTo>
                  <a:lnTo>
                    <a:pt x="1718" y="48"/>
                  </a:lnTo>
                  <a:lnTo>
                    <a:pt x="1710" y="42"/>
                  </a:lnTo>
                  <a:lnTo>
                    <a:pt x="1704" y="36"/>
                  </a:lnTo>
                  <a:lnTo>
                    <a:pt x="1698" y="32"/>
                  </a:lnTo>
                  <a:lnTo>
                    <a:pt x="1690" y="26"/>
                  </a:lnTo>
                  <a:lnTo>
                    <a:pt x="1682" y="24"/>
                  </a:lnTo>
                  <a:lnTo>
                    <a:pt x="1666" y="16"/>
                  </a:lnTo>
                  <a:lnTo>
                    <a:pt x="1650" y="12"/>
                  </a:lnTo>
                  <a:lnTo>
                    <a:pt x="1634" y="8"/>
                  </a:lnTo>
                  <a:lnTo>
                    <a:pt x="1618" y="4"/>
                  </a:lnTo>
                  <a:lnTo>
                    <a:pt x="1602" y="2"/>
                  </a:lnTo>
                  <a:lnTo>
                    <a:pt x="1586" y="0"/>
                  </a:lnTo>
                  <a:lnTo>
                    <a:pt x="1570" y="0"/>
                  </a:lnTo>
                  <a:lnTo>
                    <a:pt x="1556" y="0"/>
                  </a:lnTo>
                  <a:lnTo>
                    <a:pt x="1540" y="0"/>
                  </a:lnTo>
                  <a:lnTo>
                    <a:pt x="1524" y="0"/>
                  </a:lnTo>
                  <a:lnTo>
                    <a:pt x="1494" y="4"/>
                  </a:lnTo>
                  <a:lnTo>
                    <a:pt x="1462" y="8"/>
                  </a:lnTo>
                  <a:lnTo>
                    <a:pt x="1432" y="14"/>
                  </a:lnTo>
                  <a:lnTo>
                    <a:pt x="1402" y="22"/>
                  </a:lnTo>
                  <a:lnTo>
                    <a:pt x="1372" y="30"/>
                  </a:lnTo>
                  <a:lnTo>
                    <a:pt x="1344" y="38"/>
                  </a:lnTo>
                  <a:lnTo>
                    <a:pt x="1314" y="48"/>
                  </a:lnTo>
                  <a:lnTo>
                    <a:pt x="1286" y="58"/>
                  </a:lnTo>
                  <a:lnTo>
                    <a:pt x="1258" y="68"/>
                  </a:lnTo>
                  <a:lnTo>
                    <a:pt x="1230" y="80"/>
                  </a:lnTo>
                  <a:lnTo>
                    <a:pt x="1202" y="92"/>
                  </a:lnTo>
                  <a:lnTo>
                    <a:pt x="1174" y="104"/>
                  </a:lnTo>
                  <a:lnTo>
                    <a:pt x="1146" y="118"/>
                  </a:lnTo>
                  <a:lnTo>
                    <a:pt x="1120" y="132"/>
                  </a:lnTo>
                  <a:lnTo>
                    <a:pt x="1092" y="146"/>
                  </a:lnTo>
                  <a:lnTo>
                    <a:pt x="1066" y="160"/>
                  </a:lnTo>
                  <a:lnTo>
                    <a:pt x="1040" y="176"/>
                  </a:lnTo>
                  <a:lnTo>
                    <a:pt x="1014" y="192"/>
                  </a:lnTo>
                  <a:lnTo>
                    <a:pt x="988" y="206"/>
                  </a:lnTo>
                  <a:lnTo>
                    <a:pt x="962" y="224"/>
                  </a:lnTo>
                  <a:lnTo>
                    <a:pt x="938" y="240"/>
                  </a:lnTo>
                  <a:lnTo>
                    <a:pt x="902" y="266"/>
                  </a:lnTo>
                  <a:lnTo>
                    <a:pt x="866" y="292"/>
                  </a:lnTo>
                  <a:lnTo>
                    <a:pt x="844" y="272"/>
                  </a:lnTo>
                  <a:lnTo>
                    <a:pt x="820" y="252"/>
                  </a:lnTo>
                  <a:lnTo>
                    <a:pt x="794" y="232"/>
                  </a:lnTo>
                  <a:lnTo>
                    <a:pt x="770" y="214"/>
                  </a:lnTo>
                  <a:lnTo>
                    <a:pt x="744" y="198"/>
                  </a:lnTo>
                  <a:lnTo>
                    <a:pt x="718" y="180"/>
                  </a:lnTo>
                  <a:lnTo>
                    <a:pt x="690" y="164"/>
                  </a:lnTo>
                  <a:lnTo>
                    <a:pt x="662" y="150"/>
                  </a:lnTo>
                  <a:lnTo>
                    <a:pt x="632" y="136"/>
                  </a:lnTo>
                  <a:lnTo>
                    <a:pt x="602" y="124"/>
                  </a:lnTo>
                  <a:lnTo>
                    <a:pt x="574" y="114"/>
                  </a:lnTo>
                  <a:lnTo>
                    <a:pt x="542" y="104"/>
                  </a:lnTo>
                  <a:lnTo>
                    <a:pt x="512" y="96"/>
                  </a:lnTo>
                  <a:lnTo>
                    <a:pt x="496" y="94"/>
                  </a:lnTo>
                  <a:lnTo>
                    <a:pt x="480" y="90"/>
                  </a:lnTo>
                  <a:lnTo>
                    <a:pt x="464" y="88"/>
                  </a:lnTo>
                  <a:lnTo>
                    <a:pt x="448" y="86"/>
                  </a:lnTo>
                  <a:lnTo>
                    <a:pt x="432" y="84"/>
                  </a:lnTo>
                  <a:lnTo>
                    <a:pt x="416" y="84"/>
                  </a:lnTo>
                  <a:lnTo>
                    <a:pt x="400" y="84"/>
                  </a:lnTo>
                  <a:lnTo>
                    <a:pt x="384" y="84"/>
                  </a:lnTo>
                  <a:lnTo>
                    <a:pt x="366" y="84"/>
                  </a:lnTo>
                  <a:lnTo>
                    <a:pt x="350" y="84"/>
                  </a:lnTo>
                  <a:lnTo>
                    <a:pt x="334" y="84"/>
                  </a:lnTo>
                  <a:lnTo>
                    <a:pt x="318" y="88"/>
                  </a:lnTo>
                  <a:lnTo>
                    <a:pt x="302" y="90"/>
                  </a:lnTo>
                  <a:lnTo>
                    <a:pt x="286" y="92"/>
                  </a:lnTo>
                  <a:lnTo>
                    <a:pt x="270" y="96"/>
                  </a:lnTo>
                  <a:lnTo>
                    <a:pt x="252" y="100"/>
                  </a:lnTo>
                  <a:lnTo>
                    <a:pt x="238" y="104"/>
                  </a:lnTo>
                  <a:lnTo>
                    <a:pt x="220" y="110"/>
                  </a:lnTo>
                  <a:lnTo>
                    <a:pt x="206" y="116"/>
                  </a:lnTo>
                  <a:lnTo>
                    <a:pt x="190" y="124"/>
                  </a:lnTo>
                  <a:lnTo>
                    <a:pt x="176" y="130"/>
                  </a:lnTo>
                  <a:lnTo>
                    <a:pt x="160" y="140"/>
                  </a:lnTo>
                  <a:lnTo>
                    <a:pt x="146" y="148"/>
                  </a:lnTo>
                  <a:lnTo>
                    <a:pt x="132" y="158"/>
                  </a:lnTo>
                  <a:lnTo>
                    <a:pt x="118" y="168"/>
                  </a:lnTo>
                  <a:lnTo>
                    <a:pt x="104" y="180"/>
                  </a:lnTo>
                  <a:lnTo>
                    <a:pt x="92" y="192"/>
                  </a:lnTo>
                  <a:lnTo>
                    <a:pt x="80" y="204"/>
                  </a:lnTo>
                  <a:lnTo>
                    <a:pt x="68" y="218"/>
                  </a:lnTo>
                  <a:lnTo>
                    <a:pt x="58" y="232"/>
                  </a:lnTo>
                  <a:lnTo>
                    <a:pt x="48" y="246"/>
                  </a:lnTo>
                  <a:lnTo>
                    <a:pt x="38" y="262"/>
                  </a:lnTo>
                  <a:lnTo>
                    <a:pt x="30" y="278"/>
                  </a:lnTo>
                  <a:lnTo>
                    <a:pt x="24" y="294"/>
                  </a:lnTo>
                  <a:lnTo>
                    <a:pt x="18" y="312"/>
                  </a:lnTo>
                  <a:lnTo>
                    <a:pt x="12" y="328"/>
                  </a:lnTo>
                  <a:lnTo>
                    <a:pt x="8" y="344"/>
                  </a:lnTo>
                  <a:lnTo>
                    <a:pt x="6" y="362"/>
                  </a:lnTo>
                  <a:lnTo>
                    <a:pt x="4" y="378"/>
                  </a:lnTo>
                  <a:lnTo>
                    <a:pt x="2" y="396"/>
                  </a:lnTo>
                  <a:lnTo>
                    <a:pt x="0" y="412"/>
                  </a:lnTo>
                  <a:lnTo>
                    <a:pt x="0" y="428"/>
                  </a:lnTo>
                  <a:lnTo>
                    <a:pt x="0" y="446"/>
                  </a:lnTo>
                  <a:lnTo>
                    <a:pt x="2" y="462"/>
                  </a:lnTo>
                  <a:lnTo>
                    <a:pt x="4" y="480"/>
                  </a:lnTo>
                  <a:lnTo>
                    <a:pt x="6" y="496"/>
                  </a:lnTo>
                  <a:lnTo>
                    <a:pt x="10" y="514"/>
                  </a:lnTo>
                  <a:lnTo>
                    <a:pt x="14" y="530"/>
                  </a:lnTo>
                  <a:lnTo>
                    <a:pt x="20" y="546"/>
                  </a:lnTo>
                  <a:lnTo>
                    <a:pt x="24" y="562"/>
                  </a:lnTo>
                  <a:lnTo>
                    <a:pt x="32" y="578"/>
                  </a:lnTo>
                  <a:lnTo>
                    <a:pt x="38" y="594"/>
                  </a:lnTo>
                  <a:lnTo>
                    <a:pt x="46" y="608"/>
                  </a:lnTo>
                  <a:lnTo>
                    <a:pt x="54" y="624"/>
                  </a:lnTo>
                  <a:lnTo>
                    <a:pt x="64" y="638"/>
                  </a:lnTo>
                  <a:lnTo>
                    <a:pt x="72" y="652"/>
                  </a:lnTo>
                  <a:lnTo>
                    <a:pt x="82" y="666"/>
                  </a:lnTo>
                  <a:lnTo>
                    <a:pt x="92" y="678"/>
                  </a:lnTo>
                  <a:lnTo>
                    <a:pt x="102" y="692"/>
                  </a:lnTo>
                  <a:lnTo>
                    <a:pt x="114" y="704"/>
                  </a:lnTo>
                  <a:lnTo>
                    <a:pt x="126" y="714"/>
                  </a:lnTo>
                  <a:lnTo>
                    <a:pt x="138" y="726"/>
                  </a:lnTo>
                  <a:lnTo>
                    <a:pt x="150" y="738"/>
                  </a:lnTo>
                  <a:lnTo>
                    <a:pt x="162" y="748"/>
                  </a:lnTo>
                  <a:lnTo>
                    <a:pt x="174" y="758"/>
                  </a:lnTo>
                  <a:lnTo>
                    <a:pt x="188" y="768"/>
                  </a:lnTo>
                  <a:lnTo>
                    <a:pt x="214" y="786"/>
                  </a:lnTo>
                  <a:lnTo>
                    <a:pt x="240" y="804"/>
                  </a:lnTo>
                  <a:lnTo>
                    <a:pt x="268" y="820"/>
                  </a:lnTo>
                  <a:lnTo>
                    <a:pt x="296" y="834"/>
                  </a:lnTo>
                  <a:lnTo>
                    <a:pt x="326" y="846"/>
                  </a:lnTo>
                  <a:lnTo>
                    <a:pt x="354" y="858"/>
                  </a:lnTo>
                  <a:lnTo>
                    <a:pt x="374" y="866"/>
                  </a:lnTo>
                  <a:lnTo>
                    <a:pt x="394" y="872"/>
                  </a:lnTo>
                  <a:lnTo>
                    <a:pt x="380" y="904"/>
                  </a:lnTo>
                  <a:lnTo>
                    <a:pt x="368" y="936"/>
                  </a:lnTo>
                  <a:lnTo>
                    <a:pt x="358" y="968"/>
                  </a:lnTo>
                  <a:lnTo>
                    <a:pt x="448" y="968"/>
                  </a:lnTo>
                  <a:lnTo>
                    <a:pt x="450" y="960"/>
                  </a:lnTo>
                  <a:close/>
                  <a:moveTo>
                    <a:pt x="1146" y="674"/>
                  </a:moveTo>
                  <a:lnTo>
                    <a:pt x="1134" y="684"/>
                  </a:lnTo>
                  <a:lnTo>
                    <a:pt x="1120" y="696"/>
                  </a:lnTo>
                  <a:lnTo>
                    <a:pt x="1104" y="706"/>
                  </a:lnTo>
                  <a:lnTo>
                    <a:pt x="1090" y="718"/>
                  </a:lnTo>
                  <a:lnTo>
                    <a:pt x="1076" y="726"/>
                  </a:lnTo>
                  <a:lnTo>
                    <a:pt x="1060" y="736"/>
                  </a:lnTo>
                  <a:lnTo>
                    <a:pt x="1044" y="746"/>
                  </a:lnTo>
                  <a:lnTo>
                    <a:pt x="1022" y="758"/>
                  </a:lnTo>
                  <a:lnTo>
                    <a:pt x="1000" y="768"/>
                  </a:lnTo>
                  <a:lnTo>
                    <a:pt x="978" y="778"/>
                  </a:lnTo>
                  <a:lnTo>
                    <a:pt x="956" y="788"/>
                  </a:lnTo>
                  <a:lnTo>
                    <a:pt x="934" y="798"/>
                  </a:lnTo>
                  <a:lnTo>
                    <a:pt x="910" y="806"/>
                  </a:lnTo>
                  <a:lnTo>
                    <a:pt x="886" y="812"/>
                  </a:lnTo>
                  <a:lnTo>
                    <a:pt x="864" y="818"/>
                  </a:lnTo>
                  <a:lnTo>
                    <a:pt x="860" y="802"/>
                  </a:lnTo>
                  <a:lnTo>
                    <a:pt x="858" y="784"/>
                  </a:lnTo>
                  <a:lnTo>
                    <a:pt x="856" y="768"/>
                  </a:lnTo>
                  <a:lnTo>
                    <a:pt x="856" y="750"/>
                  </a:lnTo>
                  <a:lnTo>
                    <a:pt x="856" y="732"/>
                  </a:lnTo>
                  <a:lnTo>
                    <a:pt x="856" y="716"/>
                  </a:lnTo>
                  <a:lnTo>
                    <a:pt x="856" y="700"/>
                  </a:lnTo>
                  <a:lnTo>
                    <a:pt x="858" y="682"/>
                  </a:lnTo>
                  <a:lnTo>
                    <a:pt x="860" y="668"/>
                  </a:lnTo>
                  <a:lnTo>
                    <a:pt x="862" y="654"/>
                  </a:lnTo>
                  <a:lnTo>
                    <a:pt x="866" y="640"/>
                  </a:lnTo>
                  <a:lnTo>
                    <a:pt x="870" y="628"/>
                  </a:lnTo>
                  <a:lnTo>
                    <a:pt x="874" y="614"/>
                  </a:lnTo>
                  <a:lnTo>
                    <a:pt x="880" y="602"/>
                  </a:lnTo>
                  <a:lnTo>
                    <a:pt x="886" y="590"/>
                  </a:lnTo>
                  <a:lnTo>
                    <a:pt x="892" y="578"/>
                  </a:lnTo>
                  <a:lnTo>
                    <a:pt x="900" y="566"/>
                  </a:lnTo>
                  <a:lnTo>
                    <a:pt x="908" y="554"/>
                  </a:lnTo>
                  <a:lnTo>
                    <a:pt x="916" y="544"/>
                  </a:lnTo>
                  <a:lnTo>
                    <a:pt x="924" y="534"/>
                  </a:lnTo>
                  <a:lnTo>
                    <a:pt x="934" y="524"/>
                  </a:lnTo>
                  <a:lnTo>
                    <a:pt x="944" y="514"/>
                  </a:lnTo>
                  <a:lnTo>
                    <a:pt x="954" y="506"/>
                  </a:lnTo>
                  <a:lnTo>
                    <a:pt x="966" y="498"/>
                  </a:lnTo>
                  <a:lnTo>
                    <a:pt x="974" y="492"/>
                  </a:lnTo>
                  <a:lnTo>
                    <a:pt x="1024" y="542"/>
                  </a:lnTo>
                  <a:lnTo>
                    <a:pt x="1050" y="568"/>
                  </a:lnTo>
                  <a:lnTo>
                    <a:pt x="1076" y="592"/>
                  </a:lnTo>
                  <a:lnTo>
                    <a:pt x="1096" y="610"/>
                  </a:lnTo>
                  <a:lnTo>
                    <a:pt x="1116" y="628"/>
                  </a:lnTo>
                  <a:lnTo>
                    <a:pt x="1138" y="644"/>
                  </a:lnTo>
                  <a:lnTo>
                    <a:pt x="1160" y="662"/>
                  </a:lnTo>
                  <a:lnTo>
                    <a:pt x="1146" y="674"/>
                  </a:lnTo>
                  <a:close/>
                  <a:moveTo>
                    <a:pt x="1240" y="532"/>
                  </a:moveTo>
                  <a:lnTo>
                    <a:pt x="1238" y="542"/>
                  </a:lnTo>
                  <a:lnTo>
                    <a:pt x="1234" y="554"/>
                  </a:lnTo>
                  <a:lnTo>
                    <a:pt x="1230" y="566"/>
                  </a:lnTo>
                  <a:lnTo>
                    <a:pt x="1224" y="578"/>
                  </a:lnTo>
                  <a:lnTo>
                    <a:pt x="1218" y="588"/>
                  </a:lnTo>
                  <a:lnTo>
                    <a:pt x="1212" y="600"/>
                  </a:lnTo>
                  <a:lnTo>
                    <a:pt x="1198" y="618"/>
                  </a:lnTo>
                  <a:lnTo>
                    <a:pt x="1178" y="600"/>
                  </a:lnTo>
                  <a:lnTo>
                    <a:pt x="1158" y="584"/>
                  </a:lnTo>
                  <a:lnTo>
                    <a:pt x="1138" y="566"/>
                  </a:lnTo>
                  <a:lnTo>
                    <a:pt x="1120" y="548"/>
                  </a:lnTo>
                  <a:lnTo>
                    <a:pt x="1078" y="506"/>
                  </a:lnTo>
                  <a:lnTo>
                    <a:pt x="1038" y="462"/>
                  </a:lnTo>
                  <a:lnTo>
                    <a:pt x="1052" y="458"/>
                  </a:lnTo>
                  <a:lnTo>
                    <a:pt x="1066" y="456"/>
                  </a:lnTo>
                  <a:lnTo>
                    <a:pt x="1080" y="452"/>
                  </a:lnTo>
                  <a:lnTo>
                    <a:pt x="1092" y="452"/>
                  </a:lnTo>
                  <a:lnTo>
                    <a:pt x="1106" y="452"/>
                  </a:lnTo>
                  <a:lnTo>
                    <a:pt x="1120" y="450"/>
                  </a:lnTo>
                  <a:lnTo>
                    <a:pt x="1134" y="452"/>
                  </a:lnTo>
                  <a:lnTo>
                    <a:pt x="1146" y="452"/>
                  </a:lnTo>
                  <a:lnTo>
                    <a:pt x="1160" y="454"/>
                  </a:lnTo>
                  <a:lnTo>
                    <a:pt x="1174" y="458"/>
                  </a:lnTo>
                  <a:lnTo>
                    <a:pt x="1186" y="460"/>
                  </a:lnTo>
                  <a:lnTo>
                    <a:pt x="1196" y="466"/>
                  </a:lnTo>
                  <a:lnTo>
                    <a:pt x="1206" y="472"/>
                  </a:lnTo>
                  <a:lnTo>
                    <a:pt x="1218" y="478"/>
                  </a:lnTo>
                  <a:lnTo>
                    <a:pt x="1224" y="486"/>
                  </a:lnTo>
                  <a:lnTo>
                    <a:pt x="1232" y="494"/>
                  </a:lnTo>
                  <a:lnTo>
                    <a:pt x="1234" y="498"/>
                  </a:lnTo>
                  <a:lnTo>
                    <a:pt x="1236" y="502"/>
                  </a:lnTo>
                  <a:lnTo>
                    <a:pt x="1238" y="506"/>
                  </a:lnTo>
                  <a:lnTo>
                    <a:pt x="1240" y="512"/>
                  </a:lnTo>
                  <a:lnTo>
                    <a:pt x="1240" y="516"/>
                  </a:lnTo>
                  <a:lnTo>
                    <a:pt x="1242" y="522"/>
                  </a:lnTo>
                  <a:lnTo>
                    <a:pt x="1240" y="532"/>
                  </a:lnTo>
                  <a:close/>
                  <a:moveTo>
                    <a:pt x="940" y="306"/>
                  </a:moveTo>
                  <a:lnTo>
                    <a:pt x="970" y="284"/>
                  </a:lnTo>
                  <a:lnTo>
                    <a:pt x="1002" y="262"/>
                  </a:lnTo>
                  <a:lnTo>
                    <a:pt x="1034" y="240"/>
                  </a:lnTo>
                  <a:lnTo>
                    <a:pt x="1068" y="220"/>
                  </a:lnTo>
                  <a:lnTo>
                    <a:pt x="1100" y="200"/>
                  </a:lnTo>
                  <a:lnTo>
                    <a:pt x="1134" y="182"/>
                  </a:lnTo>
                  <a:lnTo>
                    <a:pt x="1168" y="164"/>
                  </a:lnTo>
                  <a:lnTo>
                    <a:pt x="1196" y="150"/>
                  </a:lnTo>
                  <a:lnTo>
                    <a:pt x="1222" y="138"/>
                  </a:lnTo>
                  <a:lnTo>
                    <a:pt x="1248" y="126"/>
                  </a:lnTo>
                  <a:lnTo>
                    <a:pt x="1276" y="114"/>
                  </a:lnTo>
                  <a:lnTo>
                    <a:pt x="1302" y="102"/>
                  </a:lnTo>
                  <a:lnTo>
                    <a:pt x="1330" y="92"/>
                  </a:lnTo>
                  <a:lnTo>
                    <a:pt x="1358" y="84"/>
                  </a:lnTo>
                  <a:lnTo>
                    <a:pt x="1386" y="74"/>
                  </a:lnTo>
                  <a:lnTo>
                    <a:pt x="1414" y="66"/>
                  </a:lnTo>
                  <a:lnTo>
                    <a:pt x="1442" y="60"/>
                  </a:lnTo>
                  <a:lnTo>
                    <a:pt x="1470" y="54"/>
                  </a:lnTo>
                  <a:lnTo>
                    <a:pt x="1498" y="50"/>
                  </a:lnTo>
                  <a:lnTo>
                    <a:pt x="1526" y="48"/>
                  </a:lnTo>
                  <a:lnTo>
                    <a:pt x="1542" y="46"/>
                  </a:lnTo>
                  <a:lnTo>
                    <a:pt x="1556" y="46"/>
                  </a:lnTo>
                  <a:lnTo>
                    <a:pt x="1570" y="46"/>
                  </a:lnTo>
                  <a:lnTo>
                    <a:pt x="1584" y="46"/>
                  </a:lnTo>
                  <a:lnTo>
                    <a:pt x="1596" y="48"/>
                  </a:lnTo>
                  <a:lnTo>
                    <a:pt x="1612" y="50"/>
                  </a:lnTo>
                  <a:lnTo>
                    <a:pt x="1624" y="52"/>
                  </a:lnTo>
                  <a:lnTo>
                    <a:pt x="1638" y="56"/>
                  </a:lnTo>
                  <a:lnTo>
                    <a:pt x="1650" y="60"/>
                  </a:lnTo>
                  <a:lnTo>
                    <a:pt x="1662" y="64"/>
                  </a:lnTo>
                  <a:lnTo>
                    <a:pt x="1672" y="70"/>
                  </a:lnTo>
                  <a:lnTo>
                    <a:pt x="1682" y="78"/>
                  </a:lnTo>
                  <a:lnTo>
                    <a:pt x="1692" y="84"/>
                  </a:lnTo>
                  <a:lnTo>
                    <a:pt x="1700" y="94"/>
                  </a:lnTo>
                  <a:lnTo>
                    <a:pt x="1704" y="100"/>
                  </a:lnTo>
                  <a:lnTo>
                    <a:pt x="1706" y="104"/>
                  </a:lnTo>
                  <a:lnTo>
                    <a:pt x="1712" y="116"/>
                  </a:lnTo>
                  <a:lnTo>
                    <a:pt x="1716" y="128"/>
                  </a:lnTo>
                  <a:lnTo>
                    <a:pt x="1718" y="140"/>
                  </a:lnTo>
                  <a:lnTo>
                    <a:pt x="1720" y="152"/>
                  </a:lnTo>
                  <a:lnTo>
                    <a:pt x="1722" y="164"/>
                  </a:lnTo>
                  <a:lnTo>
                    <a:pt x="1720" y="178"/>
                  </a:lnTo>
                  <a:lnTo>
                    <a:pt x="1718" y="192"/>
                  </a:lnTo>
                  <a:lnTo>
                    <a:pt x="1716" y="204"/>
                  </a:lnTo>
                  <a:lnTo>
                    <a:pt x="1714" y="218"/>
                  </a:lnTo>
                  <a:lnTo>
                    <a:pt x="1710" y="232"/>
                  </a:lnTo>
                  <a:lnTo>
                    <a:pt x="1706" y="246"/>
                  </a:lnTo>
                  <a:lnTo>
                    <a:pt x="1702" y="258"/>
                  </a:lnTo>
                  <a:lnTo>
                    <a:pt x="1696" y="272"/>
                  </a:lnTo>
                  <a:lnTo>
                    <a:pt x="1684" y="300"/>
                  </a:lnTo>
                  <a:lnTo>
                    <a:pt x="1672" y="324"/>
                  </a:lnTo>
                  <a:lnTo>
                    <a:pt x="1658" y="350"/>
                  </a:lnTo>
                  <a:lnTo>
                    <a:pt x="1644" y="376"/>
                  </a:lnTo>
                  <a:lnTo>
                    <a:pt x="1628" y="402"/>
                  </a:lnTo>
                  <a:lnTo>
                    <a:pt x="1614" y="426"/>
                  </a:lnTo>
                  <a:lnTo>
                    <a:pt x="1598" y="452"/>
                  </a:lnTo>
                  <a:lnTo>
                    <a:pt x="1582" y="476"/>
                  </a:lnTo>
                  <a:lnTo>
                    <a:pt x="1564" y="500"/>
                  </a:lnTo>
                  <a:lnTo>
                    <a:pt x="1546" y="522"/>
                  </a:lnTo>
                  <a:lnTo>
                    <a:pt x="1530" y="546"/>
                  </a:lnTo>
                  <a:lnTo>
                    <a:pt x="1510" y="568"/>
                  </a:lnTo>
                  <a:lnTo>
                    <a:pt x="1490" y="588"/>
                  </a:lnTo>
                  <a:lnTo>
                    <a:pt x="1470" y="608"/>
                  </a:lnTo>
                  <a:lnTo>
                    <a:pt x="1458" y="618"/>
                  </a:lnTo>
                  <a:lnTo>
                    <a:pt x="1448" y="626"/>
                  </a:lnTo>
                  <a:lnTo>
                    <a:pt x="1438" y="634"/>
                  </a:lnTo>
                  <a:lnTo>
                    <a:pt x="1426" y="642"/>
                  </a:lnTo>
                  <a:lnTo>
                    <a:pt x="1414" y="648"/>
                  </a:lnTo>
                  <a:lnTo>
                    <a:pt x="1402" y="656"/>
                  </a:lnTo>
                  <a:lnTo>
                    <a:pt x="1390" y="660"/>
                  </a:lnTo>
                  <a:lnTo>
                    <a:pt x="1378" y="664"/>
                  </a:lnTo>
                  <a:lnTo>
                    <a:pt x="1364" y="668"/>
                  </a:lnTo>
                  <a:lnTo>
                    <a:pt x="1352" y="670"/>
                  </a:lnTo>
                  <a:lnTo>
                    <a:pt x="1340" y="672"/>
                  </a:lnTo>
                  <a:lnTo>
                    <a:pt x="1328" y="672"/>
                  </a:lnTo>
                  <a:lnTo>
                    <a:pt x="1314" y="672"/>
                  </a:lnTo>
                  <a:lnTo>
                    <a:pt x="1302" y="668"/>
                  </a:lnTo>
                  <a:lnTo>
                    <a:pt x="1288" y="666"/>
                  </a:lnTo>
                  <a:lnTo>
                    <a:pt x="1276" y="662"/>
                  </a:lnTo>
                  <a:lnTo>
                    <a:pt x="1264" y="656"/>
                  </a:lnTo>
                  <a:lnTo>
                    <a:pt x="1252" y="650"/>
                  </a:lnTo>
                  <a:lnTo>
                    <a:pt x="1264" y="632"/>
                  </a:lnTo>
                  <a:lnTo>
                    <a:pt x="1272" y="618"/>
                  </a:lnTo>
                  <a:lnTo>
                    <a:pt x="1280" y="604"/>
                  </a:lnTo>
                  <a:lnTo>
                    <a:pt x="1286" y="588"/>
                  </a:lnTo>
                  <a:lnTo>
                    <a:pt x="1292" y="572"/>
                  </a:lnTo>
                  <a:lnTo>
                    <a:pt x="1294" y="564"/>
                  </a:lnTo>
                  <a:lnTo>
                    <a:pt x="1296" y="554"/>
                  </a:lnTo>
                  <a:lnTo>
                    <a:pt x="1298" y="546"/>
                  </a:lnTo>
                  <a:lnTo>
                    <a:pt x="1300" y="536"/>
                  </a:lnTo>
                  <a:lnTo>
                    <a:pt x="1300" y="526"/>
                  </a:lnTo>
                  <a:lnTo>
                    <a:pt x="1298" y="516"/>
                  </a:lnTo>
                  <a:lnTo>
                    <a:pt x="1296" y="506"/>
                  </a:lnTo>
                  <a:lnTo>
                    <a:pt x="1294" y="496"/>
                  </a:lnTo>
                  <a:lnTo>
                    <a:pt x="1292" y="486"/>
                  </a:lnTo>
                  <a:lnTo>
                    <a:pt x="1288" y="478"/>
                  </a:lnTo>
                  <a:lnTo>
                    <a:pt x="1282" y="470"/>
                  </a:lnTo>
                  <a:lnTo>
                    <a:pt x="1276" y="460"/>
                  </a:lnTo>
                  <a:lnTo>
                    <a:pt x="1270" y="452"/>
                  </a:lnTo>
                  <a:lnTo>
                    <a:pt x="1264" y="446"/>
                  </a:lnTo>
                  <a:lnTo>
                    <a:pt x="1258" y="440"/>
                  </a:lnTo>
                  <a:lnTo>
                    <a:pt x="1250" y="434"/>
                  </a:lnTo>
                  <a:lnTo>
                    <a:pt x="1242" y="428"/>
                  </a:lnTo>
                  <a:lnTo>
                    <a:pt x="1234" y="424"/>
                  </a:lnTo>
                  <a:lnTo>
                    <a:pt x="1226" y="420"/>
                  </a:lnTo>
                  <a:lnTo>
                    <a:pt x="1218" y="416"/>
                  </a:lnTo>
                  <a:lnTo>
                    <a:pt x="1202" y="410"/>
                  </a:lnTo>
                  <a:lnTo>
                    <a:pt x="1186" y="406"/>
                  </a:lnTo>
                  <a:lnTo>
                    <a:pt x="1170" y="402"/>
                  </a:lnTo>
                  <a:lnTo>
                    <a:pt x="1154" y="400"/>
                  </a:lnTo>
                  <a:lnTo>
                    <a:pt x="1136" y="400"/>
                  </a:lnTo>
                  <a:lnTo>
                    <a:pt x="1120" y="400"/>
                  </a:lnTo>
                  <a:lnTo>
                    <a:pt x="1104" y="400"/>
                  </a:lnTo>
                  <a:lnTo>
                    <a:pt x="1088" y="402"/>
                  </a:lnTo>
                  <a:lnTo>
                    <a:pt x="1072" y="404"/>
                  </a:lnTo>
                  <a:lnTo>
                    <a:pt x="1056" y="408"/>
                  </a:lnTo>
                  <a:lnTo>
                    <a:pt x="1042" y="410"/>
                  </a:lnTo>
                  <a:lnTo>
                    <a:pt x="1028" y="414"/>
                  </a:lnTo>
                  <a:lnTo>
                    <a:pt x="1016" y="420"/>
                  </a:lnTo>
                  <a:lnTo>
                    <a:pt x="1002" y="424"/>
                  </a:lnTo>
                  <a:lnTo>
                    <a:pt x="954" y="376"/>
                  </a:lnTo>
                  <a:lnTo>
                    <a:pt x="932" y="352"/>
                  </a:lnTo>
                  <a:lnTo>
                    <a:pt x="908" y="330"/>
                  </a:lnTo>
                  <a:lnTo>
                    <a:pt x="940" y="306"/>
                  </a:lnTo>
                  <a:close/>
                  <a:moveTo>
                    <a:pt x="820" y="406"/>
                  </a:moveTo>
                  <a:lnTo>
                    <a:pt x="852" y="376"/>
                  </a:lnTo>
                  <a:lnTo>
                    <a:pt x="878" y="400"/>
                  </a:lnTo>
                  <a:lnTo>
                    <a:pt x="906" y="426"/>
                  </a:lnTo>
                  <a:lnTo>
                    <a:pt x="940" y="458"/>
                  </a:lnTo>
                  <a:lnTo>
                    <a:pt x="938" y="458"/>
                  </a:lnTo>
                  <a:lnTo>
                    <a:pt x="926" y="468"/>
                  </a:lnTo>
                  <a:lnTo>
                    <a:pt x="914" y="478"/>
                  </a:lnTo>
                  <a:lnTo>
                    <a:pt x="902" y="490"/>
                  </a:lnTo>
                  <a:lnTo>
                    <a:pt x="890" y="502"/>
                  </a:lnTo>
                  <a:lnTo>
                    <a:pt x="878" y="514"/>
                  </a:lnTo>
                  <a:lnTo>
                    <a:pt x="870" y="528"/>
                  </a:lnTo>
                  <a:lnTo>
                    <a:pt x="860" y="540"/>
                  </a:lnTo>
                  <a:lnTo>
                    <a:pt x="852" y="554"/>
                  </a:lnTo>
                  <a:lnTo>
                    <a:pt x="844" y="568"/>
                  </a:lnTo>
                  <a:lnTo>
                    <a:pt x="838" y="584"/>
                  </a:lnTo>
                  <a:lnTo>
                    <a:pt x="832" y="598"/>
                  </a:lnTo>
                  <a:lnTo>
                    <a:pt x="826" y="612"/>
                  </a:lnTo>
                  <a:lnTo>
                    <a:pt x="822" y="628"/>
                  </a:lnTo>
                  <a:lnTo>
                    <a:pt x="818" y="644"/>
                  </a:lnTo>
                  <a:lnTo>
                    <a:pt x="814" y="660"/>
                  </a:lnTo>
                  <a:lnTo>
                    <a:pt x="812" y="676"/>
                  </a:lnTo>
                  <a:lnTo>
                    <a:pt x="810" y="694"/>
                  </a:lnTo>
                  <a:lnTo>
                    <a:pt x="808" y="714"/>
                  </a:lnTo>
                  <a:lnTo>
                    <a:pt x="808" y="732"/>
                  </a:lnTo>
                  <a:lnTo>
                    <a:pt x="808" y="752"/>
                  </a:lnTo>
                  <a:lnTo>
                    <a:pt x="810" y="770"/>
                  </a:lnTo>
                  <a:lnTo>
                    <a:pt x="812" y="790"/>
                  </a:lnTo>
                  <a:lnTo>
                    <a:pt x="814" y="810"/>
                  </a:lnTo>
                  <a:lnTo>
                    <a:pt x="818" y="828"/>
                  </a:lnTo>
                  <a:lnTo>
                    <a:pt x="794" y="832"/>
                  </a:lnTo>
                  <a:lnTo>
                    <a:pt x="770" y="834"/>
                  </a:lnTo>
                  <a:lnTo>
                    <a:pt x="744" y="836"/>
                  </a:lnTo>
                  <a:lnTo>
                    <a:pt x="722" y="838"/>
                  </a:lnTo>
                  <a:lnTo>
                    <a:pt x="694" y="838"/>
                  </a:lnTo>
                  <a:lnTo>
                    <a:pt x="664" y="836"/>
                  </a:lnTo>
                  <a:lnTo>
                    <a:pt x="636" y="834"/>
                  </a:lnTo>
                  <a:lnTo>
                    <a:pt x="608" y="832"/>
                  </a:lnTo>
                  <a:lnTo>
                    <a:pt x="582" y="828"/>
                  </a:lnTo>
                  <a:lnTo>
                    <a:pt x="556" y="824"/>
                  </a:lnTo>
                  <a:lnTo>
                    <a:pt x="532" y="818"/>
                  </a:lnTo>
                  <a:lnTo>
                    <a:pt x="506" y="814"/>
                  </a:lnTo>
                  <a:lnTo>
                    <a:pt x="510" y="806"/>
                  </a:lnTo>
                  <a:lnTo>
                    <a:pt x="524" y="780"/>
                  </a:lnTo>
                  <a:lnTo>
                    <a:pt x="536" y="754"/>
                  </a:lnTo>
                  <a:lnTo>
                    <a:pt x="550" y="730"/>
                  </a:lnTo>
                  <a:lnTo>
                    <a:pt x="566" y="704"/>
                  </a:lnTo>
                  <a:lnTo>
                    <a:pt x="582" y="680"/>
                  </a:lnTo>
                  <a:lnTo>
                    <a:pt x="598" y="656"/>
                  </a:lnTo>
                  <a:lnTo>
                    <a:pt x="614" y="632"/>
                  </a:lnTo>
                  <a:lnTo>
                    <a:pt x="632" y="608"/>
                  </a:lnTo>
                  <a:lnTo>
                    <a:pt x="650" y="586"/>
                  </a:lnTo>
                  <a:lnTo>
                    <a:pt x="668" y="564"/>
                  </a:lnTo>
                  <a:lnTo>
                    <a:pt x="686" y="540"/>
                  </a:lnTo>
                  <a:lnTo>
                    <a:pt x="706" y="518"/>
                  </a:lnTo>
                  <a:lnTo>
                    <a:pt x="726" y="498"/>
                  </a:lnTo>
                  <a:lnTo>
                    <a:pt x="746" y="476"/>
                  </a:lnTo>
                  <a:lnTo>
                    <a:pt x="766" y="454"/>
                  </a:lnTo>
                  <a:lnTo>
                    <a:pt x="788" y="434"/>
                  </a:lnTo>
                  <a:lnTo>
                    <a:pt x="820" y="406"/>
                  </a:lnTo>
                  <a:close/>
                  <a:moveTo>
                    <a:pt x="410" y="784"/>
                  </a:moveTo>
                  <a:lnTo>
                    <a:pt x="388" y="776"/>
                  </a:lnTo>
                  <a:lnTo>
                    <a:pt x="362" y="764"/>
                  </a:lnTo>
                  <a:lnTo>
                    <a:pt x="338" y="752"/>
                  </a:lnTo>
                  <a:lnTo>
                    <a:pt x="312" y="738"/>
                  </a:lnTo>
                  <a:lnTo>
                    <a:pt x="290" y="726"/>
                  </a:lnTo>
                  <a:lnTo>
                    <a:pt x="266" y="710"/>
                  </a:lnTo>
                  <a:lnTo>
                    <a:pt x="244" y="694"/>
                  </a:lnTo>
                  <a:lnTo>
                    <a:pt x="222" y="676"/>
                  </a:lnTo>
                  <a:lnTo>
                    <a:pt x="202" y="658"/>
                  </a:lnTo>
                  <a:lnTo>
                    <a:pt x="192" y="650"/>
                  </a:lnTo>
                  <a:lnTo>
                    <a:pt x="184" y="640"/>
                  </a:lnTo>
                  <a:lnTo>
                    <a:pt x="174" y="630"/>
                  </a:lnTo>
                  <a:lnTo>
                    <a:pt x="166" y="618"/>
                  </a:lnTo>
                  <a:lnTo>
                    <a:pt x="158" y="608"/>
                  </a:lnTo>
                  <a:lnTo>
                    <a:pt x="150" y="598"/>
                  </a:lnTo>
                  <a:lnTo>
                    <a:pt x="144" y="586"/>
                  </a:lnTo>
                  <a:lnTo>
                    <a:pt x="136" y="576"/>
                  </a:lnTo>
                  <a:lnTo>
                    <a:pt x="130" y="564"/>
                  </a:lnTo>
                  <a:lnTo>
                    <a:pt x="124" y="554"/>
                  </a:lnTo>
                  <a:lnTo>
                    <a:pt x="120" y="540"/>
                  </a:lnTo>
                  <a:lnTo>
                    <a:pt x="114" y="528"/>
                  </a:lnTo>
                  <a:lnTo>
                    <a:pt x="110" y="516"/>
                  </a:lnTo>
                  <a:lnTo>
                    <a:pt x="106" y="504"/>
                  </a:lnTo>
                  <a:lnTo>
                    <a:pt x="104" y="492"/>
                  </a:lnTo>
                  <a:lnTo>
                    <a:pt x="100" y="480"/>
                  </a:lnTo>
                  <a:lnTo>
                    <a:pt x="98" y="466"/>
                  </a:lnTo>
                  <a:lnTo>
                    <a:pt x="98" y="454"/>
                  </a:lnTo>
                  <a:lnTo>
                    <a:pt x="96" y="442"/>
                  </a:lnTo>
                  <a:lnTo>
                    <a:pt x="96" y="428"/>
                  </a:lnTo>
                  <a:lnTo>
                    <a:pt x="96" y="416"/>
                  </a:lnTo>
                  <a:lnTo>
                    <a:pt x="98" y="402"/>
                  </a:lnTo>
                  <a:lnTo>
                    <a:pt x="98" y="390"/>
                  </a:lnTo>
                  <a:lnTo>
                    <a:pt x="100" y="376"/>
                  </a:lnTo>
                  <a:lnTo>
                    <a:pt x="102" y="364"/>
                  </a:lnTo>
                  <a:lnTo>
                    <a:pt x="106" y="352"/>
                  </a:lnTo>
                  <a:lnTo>
                    <a:pt x="108" y="340"/>
                  </a:lnTo>
                  <a:lnTo>
                    <a:pt x="112" y="328"/>
                  </a:lnTo>
                  <a:lnTo>
                    <a:pt x="118" y="318"/>
                  </a:lnTo>
                  <a:lnTo>
                    <a:pt x="122" y="308"/>
                  </a:lnTo>
                  <a:lnTo>
                    <a:pt x="128" y="298"/>
                  </a:lnTo>
                  <a:lnTo>
                    <a:pt x="134" y="286"/>
                  </a:lnTo>
                  <a:lnTo>
                    <a:pt x="142" y="276"/>
                  </a:lnTo>
                  <a:lnTo>
                    <a:pt x="150" y="268"/>
                  </a:lnTo>
                  <a:lnTo>
                    <a:pt x="158" y="258"/>
                  </a:lnTo>
                  <a:lnTo>
                    <a:pt x="168" y="250"/>
                  </a:lnTo>
                  <a:lnTo>
                    <a:pt x="178" y="242"/>
                  </a:lnTo>
                  <a:lnTo>
                    <a:pt x="186" y="234"/>
                  </a:lnTo>
                  <a:lnTo>
                    <a:pt x="196" y="226"/>
                  </a:lnTo>
                  <a:lnTo>
                    <a:pt x="208" y="220"/>
                  </a:lnTo>
                  <a:lnTo>
                    <a:pt x="220" y="214"/>
                  </a:lnTo>
                  <a:lnTo>
                    <a:pt x="230" y="208"/>
                  </a:lnTo>
                  <a:lnTo>
                    <a:pt x="242" y="202"/>
                  </a:lnTo>
                  <a:lnTo>
                    <a:pt x="254" y="198"/>
                  </a:lnTo>
                  <a:lnTo>
                    <a:pt x="266" y="194"/>
                  </a:lnTo>
                  <a:lnTo>
                    <a:pt x="280" y="190"/>
                  </a:lnTo>
                  <a:lnTo>
                    <a:pt x="292" y="186"/>
                  </a:lnTo>
                  <a:lnTo>
                    <a:pt x="304" y="184"/>
                  </a:lnTo>
                  <a:lnTo>
                    <a:pt x="318" y="180"/>
                  </a:lnTo>
                  <a:lnTo>
                    <a:pt x="330" y="178"/>
                  </a:lnTo>
                  <a:lnTo>
                    <a:pt x="344" y="176"/>
                  </a:lnTo>
                  <a:lnTo>
                    <a:pt x="358" y="174"/>
                  </a:lnTo>
                  <a:lnTo>
                    <a:pt x="384" y="172"/>
                  </a:lnTo>
                  <a:lnTo>
                    <a:pt x="412" y="172"/>
                  </a:lnTo>
                  <a:lnTo>
                    <a:pt x="440" y="176"/>
                  </a:lnTo>
                  <a:lnTo>
                    <a:pt x="466" y="178"/>
                  </a:lnTo>
                  <a:lnTo>
                    <a:pt x="494" y="182"/>
                  </a:lnTo>
                  <a:lnTo>
                    <a:pt x="520" y="188"/>
                  </a:lnTo>
                  <a:lnTo>
                    <a:pt x="548" y="196"/>
                  </a:lnTo>
                  <a:lnTo>
                    <a:pt x="574" y="204"/>
                  </a:lnTo>
                  <a:lnTo>
                    <a:pt x="600" y="214"/>
                  </a:lnTo>
                  <a:lnTo>
                    <a:pt x="626" y="224"/>
                  </a:lnTo>
                  <a:lnTo>
                    <a:pt x="652" y="236"/>
                  </a:lnTo>
                  <a:lnTo>
                    <a:pt x="676" y="250"/>
                  </a:lnTo>
                  <a:lnTo>
                    <a:pt x="702" y="264"/>
                  </a:lnTo>
                  <a:lnTo>
                    <a:pt x="726" y="280"/>
                  </a:lnTo>
                  <a:lnTo>
                    <a:pt x="746" y="292"/>
                  </a:lnTo>
                  <a:lnTo>
                    <a:pt x="766" y="308"/>
                  </a:lnTo>
                  <a:lnTo>
                    <a:pt x="788" y="322"/>
                  </a:lnTo>
                  <a:lnTo>
                    <a:pt x="806" y="338"/>
                  </a:lnTo>
                  <a:lnTo>
                    <a:pt x="776" y="364"/>
                  </a:lnTo>
                  <a:lnTo>
                    <a:pt x="746" y="390"/>
                  </a:lnTo>
                  <a:lnTo>
                    <a:pt x="724" y="412"/>
                  </a:lnTo>
                  <a:lnTo>
                    <a:pt x="702" y="432"/>
                  </a:lnTo>
                  <a:lnTo>
                    <a:pt x="680" y="454"/>
                  </a:lnTo>
                  <a:lnTo>
                    <a:pt x="660" y="476"/>
                  </a:lnTo>
                  <a:lnTo>
                    <a:pt x="638" y="498"/>
                  </a:lnTo>
                  <a:lnTo>
                    <a:pt x="618" y="522"/>
                  </a:lnTo>
                  <a:lnTo>
                    <a:pt x="598" y="544"/>
                  </a:lnTo>
                  <a:lnTo>
                    <a:pt x="580" y="566"/>
                  </a:lnTo>
                  <a:lnTo>
                    <a:pt x="560" y="592"/>
                  </a:lnTo>
                  <a:lnTo>
                    <a:pt x="542" y="616"/>
                  </a:lnTo>
                  <a:lnTo>
                    <a:pt x="524" y="640"/>
                  </a:lnTo>
                  <a:lnTo>
                    <a:pt x="506" y="666"/>
                  </a:lnTo>
                  <a:lnTo>
                    <a:pt x="488" y="692"/>
                  </a:lnTo>
                  <a:lnTo>
                    <a:pt x="472" y="718"/>
                  </a:lnTo>
                  <a:lnTo>
                    <a:pt x="456" y="744"/>
                  </a:lnTo>
                  <a:lnTo>
                    <a:pt x="442" y="770"/>
                  </a:lnTo>
                  <a:lnTo>
                    <a:pt x="432" y="792"/>
                  </a:lnTo>
                  <a:lnTo>
                    <a:pt x="410" y="7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6"/>
            <p:cNvSpPr>
              <a:spLocks noEditPoints="1"/>
            </p:cNvSpPr>
            <p:nvPr userDrawn="1"/>
          </p:nvSpPr>
          <p:spPr bwMode="auto">
            <a:xfrm>
              <a:off x="2651" y="1093"/>
              <a:ext cx="1808" cy="1054"/>
            </a:xfrm>
            <a:custGeom>
              <a:avLst/>
              <a:gdLst>
                <a:gd name="T0" fmla="*/ 1536 w 1808"/>
                <a:gd name="T1" fmla="*/ 654 h 1054"/>
                <a:gd name="T2" fmla="*/ 1314 w 1808"/>
                <a:gd name="T3" fmla="*/ 512 h 1054"/>
                <a:gd name="T4" fmla="*/ 1392 w 1808"/>
                <a:gd name="T5" fmla="*/ 224 h 1054"/>
                <a:gd name="T6" fmla="*/ 1532 w 1808"/>
                <a:gd name="T7" fmla="*/ 82 h 1054"/>
                <a:gd name="T8" fmla="*/ 1658 w 1808"/>
                <a:gd name="T9" fmla="*/ 52 h 1054"/>
                <a:gd name="T10" fmla="*/ 1682 w 1808"/>
                <a:gd name="T11" fmla="*/ 76 h 1054"/>
                <a:gd name="T12" fmla="*/ 1624 w 1808"/>
                <a:gd name="T13" fmla="*/ 200 h 1054"/>
                <a:gd name="T14" fmla="*/ 1494 w 1808"/>
                <a:gd name="T15" fmla="*/ 378 h 1054"/>
                <a:gd name="T16" fmla="*/ 1484 w 1808"/>
                <a:gd name="T17" fmla="*/ 452 h 1054"/>
                <a:gd name="T18" fmla="*/ 1526 w 1808"/>
                <a:gd name="T19" fmla="*/ 498 h 1054"/>
                <a:gd name="T20" fmla="*/ 1672 w 1808"/>
                <a:gd name="T21" fmla="*/ 518 h 1054"/>
                <a:gd name="T22" fmla="*/ 1746 w 1808"/>
                <a:gd name="T23" fmla="*/ 440 h 1054"/>
                <a:gd name="T24" fmla="*/ 1578 w 1808"/>
                <a:gd name="T25" fmla="*/ 452 h 1054"/>
                <a:gd name="T26" fmla="*/ 1536 w 1808"/>
                <a:gd name="T27" fmla="*/ 424 h 1054"/>
                <a:gd name="T28" fmla="*/ 1634 w 1808"/>
                <a:gd name="T29" fmla="*/ 274 h 1054"/>
                <a:gd name="T30" fmla="*/ 1726 w 1808"/>
                <a:gd name="T31" fmla="*/ 110 h 1054"/>
                <a:gd name="T32" fmla="*/ 1716 w 1808"/>
                <a:gd name="T33" fmla="*/ 32 h 1054"/>
                <a:gd name="T34" fmla="*/ 1660 w 1808"/>
                <a:gd name="T35" fmla="*/ 4 h 1054"/>
                <a:gd name="T36" fmla="*/ 1518 w 1808"/>
                <a:gd name="T37" fmla="*/ 34 h 1054"/>
                <a:gd name="T38" fmla="*/ 1370 w 1808"/>
                <a:gd name="T39" fmla="*/ 172 h 1054"/>
                <a:gd name="T40" fmla="*/ 1074 w 1808"/>
                <a:gd name="T41" fmla="*/ 436 h 1054"/>
                <a:gd name="T42" fmla="*/ 814 w 1808"/>
                <a:gd name="T43" fmla="*/ 452 h 1054"/>
                <a:gd name="T44" fmla="*/ 616 w 1808"/>
                <a:gd name="T45" fmla="*/ 498 h 1054"/>
                <a:gd name="T46" fmla="*/ 368 w 1808"/>
                <a:gd name="T47" fmla="*/ 430 h 1054"/>
                <a:gd name="T48" fmla="*/ 170 w 1808"/>
                <a:gd name="T49" fmla="*/ 456 h 1054"/>
                <a:gd name="T50" fmla="*/ 48 w 1808"/>
                <a:gd name="T51" fmla="*/ 522 h 1054"/>
                <a:gd name="T52" fmla="*/ 2 w 1808"/>
                <a:gd name="T53" fmla="*/ 602 h 1054"/>
                <a:gd name="T54" fmla="*/ 20 w 1808"/>
                <a:gd name="T55" fmla="*/ 694 h 1054"/>
                <a:gd name="T56" fmla="*/ 122 w 1808"/>
                <a:gd name="T57" fmla="*/ 806 h 1054"/>
                <a:gd name="T58" fmla="*/ 342 w 1808"/>
                <a:gd name="T59" fmla="*/ 908 h 1054"/>
                <a:gd name="T60" fmla="*/ 514 w 1808"/>
                <a:gd name="T61" fmla="*/ 980 h 1054"/>
                <a:gd name="T62" fmla="*/ 624 w 1808"/>
                <a:gd name="T63" fmla="*/ 1040 h 1054"/>
                <a:gd name="T64" fmla="*/ 592 w 1808"/>
                <a:gd name="T65" fmla="*/ 926 h 1054"/>
                <a:gd name="T66" fmla="*/ 808 w 1808"/>
                <a:gd name="T67" fmla="*/ 872 h 1054"/>
                <a:gd name="T68" fmla="*/ 838 w 1808"/>
                <a:gd name="T69" fmla="*/ 940 h 1054"/>
                <a:gd name="T70" fmla="*/ 814 w 1808"/>
                <a:gd name="T71" fmla="*/ 1042 h 1054"/>
                <a:gd name="T72" fmla="*/ 914 w 1808"/>
                <a:gd name="T73" fmla="*/ 972 h 1054"/>
                <a:gd name="T74" fmla="*/ 902 w 1808"/>
                <a:gd name="T75" fmla="*/ 834 h 1054"/>
                <a:gd name="T76" fmla="*/ 1060 w 1808"/>
                <a:gd name="T77" fmla="*/ 678 h 1054"/>
                <a:gd name="T78" fmla="*/ 1274 w 1808"/>
                <a:gd name="T79" fmla="*/ 546 h 1054"/>
                <a:gd name="T80" fmla="*/ 1448 w 1808"/>
                <a:gd name="T81" fmla="*/ 652 h 1054"/>
                <a:gd name="T82" fmla="*/ 1694 w 1808"/>
                <a:gd name="T83" fmla="*/ 860 h 1054"/>
                <a:gd name="T84" fmla="*/ 528 w 1808"/>
                <a:gd name="T85" fmla="*/ 668 h 1054"/>
                <a:gd name="T86" fmla="*/ 488 w 1808"/>
                <a:gd name="T87" fmla="*/ 798 h 1054"/>
                <a:gd name="T88" fmla="*/ 316 w 1808"/>
                <a:gd name="T89" fmla="*/ 802 h 1054"/>
                <a:gd name="T90" fmla="*/ 154 w 1808"/>
                <a:gd name="T91" fmla="*/ 704 h 1054"/>
                <a:gd name="T92" fmla="*/ 100 w 1808"/>
                <a:gd name="T93" fmla="*/ 630 h 1054"/>
                <a:gd name="T94" fmla="*/ 138 w 1808"/>
                <a:gd name="T95" fmla="*/ 580 h 1054"/>
                <a:gd name="T96" fmla="*/ 314 w 1808"/>
                <a:gd name="T97" fmla="*/ 528 h 1054"/>
                <a:gd name="T98" fmla="*/ 538 w 1808"/>
                <a:gd name="T99" fmla="*/ 564 h 1054"/>
                <a:gd name="T100" fmla="*/ 536 w 1808"/>
                <a:gd name="T101" fmla="*/ 656 h 1054"/>
                <a:gd name="T102" fmla="*/ 644 w 1808"/>
                <a:gd name="T103" fmla="*/ 836 h 1054"/>
                <a:gd name="T104" fmla="*/ 544 w 1808"/>
                <a:gd name="T105" fmla="*/ 778 h 1054"/>
                <a:gd name="T106" fmla="*/ 588 w 1808"/>
                <a:gd name="T107" fmla="*/ 668 h 1054"/>
                <a:gd name="T108" fmla="*/ 682 w 1808"/>
                <a:gd name="T109" fmla="*/ 652 h 1054"/>
                <a:gd name="T110" fmla="*/ 796 w 1808"/>
                <a:gd name="T111" fmla="*/ 792 h 1054"/>
                <a:gd name="T112" fmla="*/ 954 w 1808"/>
                <a:gd name="T113" fmla="*/ 688 h 1054"/>
                <a:gd name="T114" fmla="*/ 792 w 1808"/>
                <a:gd name="T115" fmla="*/ 634 h 1054"/>
                <a:gd name="T116" fmla="*/ 804 w 1808"/>
                <a:gd name="T117" fmla="*/ 506 h 1054"/>
                <a:gd name="T118" fmla="*/ 1042 w 1808"/>
                <a:gd name="T119" fmla="*/ 48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8" h="1054">
                  <a:moveTo>
                    <a:pt x="1800" y="852"/>
                  </a:moveTo>
                  <a:lnTo>
                    <a:pt x="1776" y="838"/>
                  </a:lnTo>
                  <a:lnTo>
                    <a:pt x="1754" y="822"/>
                  </a:lnTo>
                  <a:lnTo>
                    <a:pt x="1730" y="808"/>
                  </a:lnTo>
                  <a:lnTo>
                    <a:pt x="1708" y="792"/>
                  </a:lnTo>
                  <a:lnTo>
                    <a:pt x="1664" y="758"/>
                  </a:lnTo>
                  <a:lnTo>
                    <a:pt x="1622" y="726"/>
                  </a:lnTo>
                  <a:lnTo>
                    <a:pt x="1578" y="690"/>
                  </a:lnTo>
                  <a:lnTo>
                    <a:pt x="1536" y="654"/>
                  </a:lnTo>
                  <a:lnTo>
                    <a:pt x="1514" y="636"/>
                  </a:lnTo>
                  <a:lnTo>
                    <a:pt x="1490" y="618"/>
                  </a:lnTo>
                  <a:lnTo>
                    <a:pt x="1468" y="600"/>
                  </a:lnTo>
                  <a:lnTo>
                    <a:pt x="1444" y="586"/>
                  </a:lnTo>
                  <a:lnTo>
                    <a:pt x="1420" y="568"/>
                  </a:lnTo>
                  <a:lnTo>
                    <a:pt x="1396" y="554"/>
                  </a:lnTo>
                  <a:lnTo>
                    <a:pt x="1372" y="540"/>
                  </a:lnTo>
                  <a:lnTo>
                    <a:pt x="1346" y="526"/>
                  </a:lnTo>
                  <a:lnTo>
                    <a:pt x="1314" y="512"/>
                  </a:lnTo>
                  <a:lnTo>
                    <a:pt x="1282" y="496"/>
                  </a:lnTo>
                  <a:lnTo>
                    <a:pt x="1252" y="484"/>
                  </a:lnTo>
                  <a:lnTo>
                    <a:pt x="1218" y="472"/>
                  </a:lnTo>
                  <a:lnTo>
                    <a:pt x="1250" y="426"/>
                  </a:lnTo>
                  <a:lnTo>
                    <a:pt x="1282" y="382"/>
                  </a:lnTo>
                  <a:lnTo>
                    <a:pt x="1312" y="336"/>
                  </a:lnTo>
                  <a:lnTo>
                    <a:pt x="1344" y="290"/>
                  </a:lnTo>
                  <a:lnTo>
                    <a:pt x="1376" y="246"/>
                  </a:lnTo>
                  <a:lnTo>
                    <a:pt x="1392" y="224"/>
                  </a:lnTo>
                  <a:lnTo>
                    <a:pt x="1408" y="202"/>
                  </a:lnTo>
                  <a:lnTo>
                    <a:pt x="1426" y="182"/>
                  </a:lnTo>
                  <a:lnTo>
                    <a:pt x="1444" y="162"/>
                  </a:lnTo>
                  <a:lnTo>
                    <a:pt x="1462" y="142"/>
                  </a:lnTo>
                  <a:lnTo>
                    <a:pt x="1480" y="122"/>
                  </a:lnTo>
                  <a:lnTo>
                    <a:pt x="1500" y="104"/>
                  </a:lnTo>
                  <a:lnTo>
                    <a:pt x="1510" y="96"/>
                  </a:lnTo>
                  <a:lnTo>
                    <a:pt x="1520" y="88"/>
                  </a:lnTo>
                  <a:lnTo>
                    <a:pt x="1532" y="82"/>
                  </a:lnTo>
                  <a:lnTo>
                    <a:pt x="1542" y="74"/>
                  </a:lnTo>
                  <a:lnTo>
                    <a:pt x="1554" y="68"/>
                  </a:lnTo>
                  <a:lnTo>
                    <a:pt x="1564" y="62"/>
                  </a:lnTo>
                  <a:lnTo>
                    <a:pt x="1588" y="54"/>
                  </a:lnTo>
                  <a:lnTo>
                    <a:pt x="1610" y="50"/>
                  </a:lnTo>
                  <a:lnTo>
                    <a:pt x="1622" y="50"/>
                  </a:lnTo>
                  <a:lnTo>
                    <a:pt x="1634" y="50"/>
                  </a:lnTo>
                  <a:lnTo>
                    <a:pt x="1646" y="50"/>
                  </a:lnTo>
                  <a:lnTo>
                    <a:pt x="1658" y="52"/>
                  </a:lnTo>
                  <a:lnTo>
                    <a:pt x="1668" y="54"/>
                  </a:lnTo>
                  <a:lnTo>
                    <a:pt x="1670" y="56"/>
                  </a:lnTo>
                  <a:lnTo>
                    <a:pt x="1672" y="58"/>
                  </a:lnTo>
                  <a:lnTo>
                    <a:pt x="1674" y="58"/>
                  </a:lnTo>
                  <a:lnTo>
                    <a:pt x="1676" y="60"/>
                  </a:lnTo>
                  <a:lnTo>
                    <a:pt x="1678" y="62"/>
                  </a:lnTo>
                  <a:lnTo>
                    <a:pt x="1680" y="68"/>
                  </a:lnTo>
                  <a:lnTo>
                    <a:pt x="1682" y="72"/>
                  </a:lnTo>
                  <a:lnTo>
                    <a:pt x="1682" y="76"/>
                  </a:lnTo>
                  <a:lnTo>
                    <a:pt x="1682" y="86"/>
                  </a:lnTo>
                  <a:lnTo>
                    <a:pt x="1678" y="96"/>
                  </a:lnTo>
                  <a:lnTo>
                    <a:pt x="1674" y="108"/>
                  </a:lnTo>
                  <a:lnTo>
                    <a:pt x="1670" y="120"/>
                  </a:lnTo>
                  <a:lnTo>
                    <a:pt x="1666" y="132"/>
                  </a:lnTo>
                  <a:lnTo>
                    <a:pt x="1660" y="144"/>
                  </a:lnTo>
                  <a:lnTo>
                    <a:pt x="1654" y="154"/>
                  </a:lnTo>
                  <a:lnTo>
                    <a:pt x="1638" y="178"/>
                  </a:lnTo>
                  <a:lnTo>
                    <a:pt x="1624" y="200"/>
                  </a:lnTo>
                  <a:lnTo>
                    <a:pt x="1608" y="222"/>
                  </a:lnTo>
                  <a:lnTo>
                    <a:pt x="1592" y="244"/>
                  </a:lnTo>
                  <a:lnTo>
                    <a:pt x="1558" y="288"/>
                  </a:lnTo>
                  <a:lnTo>
                    <a:pt x="1522" y="332"/>
                  </a:lnTo>
                  <a:lnTo>
                    <a:pt x="1514" y="342"/>
                  </a:lnTo>
                  <a:lnTo>
                    <a:pt x="1504" y="356"/>
                  </a:lnTo>
                  <a:lnTo>
                    <a:pt x="1500" y="362"/>
                  </a:lnTo>
                  <a:lnTo>
                    <a:pt x="1498" y="370"/>
                  </a:lnTo>
                  <a:lnTo>
                    <a:pt x="1494" y="378"/>
                  </a:lnTo>
                  <a:lnTo>
                    <a:pt x="1490" y="386"/>
                  </a:lnTo>
                  <a:lnTo>
                    <a:pt x="1486" y="392"/>
                  </a:lnTo>
                  <a:lnTo>
                    <a:pt x="1484" y="402"/>
                  </a:lnTo>
                  <a:lnTo>
                    <a:pt x="1482" y="410"/>
                  </a:lnTo>
                  <a:lnTo>
                    <a:pt x="1480" y="420"/>
                  </a:lnTo>
                  <a:lnTo>
                    <a:pt x="1480" y="424"/>
                  </a:lnTo>
                  <a:lnTo>
                    <a:pt x="1480" y="430"/>
                  </a:lnTo>
                  <a:lnTo>
                    <a:pt x="1480" y="440"/>
                  </a:lnTo>
                  <a:lnTo>
                    <a:pt x="1484" y="452"/>
                  </a:lnTo>
                  <a:lnTo>
                    <a:pt x="1486" y="458"/>
                  </a:lnTo>
                  <a:lnTo>
                    <a:pt x="1488" y="462"/>
                  </a:lnTo>
                  <a:lnTo>
                    <a:pt x="1490" y="468"/>
                  </a:lnTo>
                  <a:lnTo>
                    <a:pt x="1494" y="474"/>
                  </a:lnTo>
                  <a:lnTo>
                    <a:pt x="1502" y="482"/>
                  </a:lnTo>
                  <a:lnTo>
                    <a:pt x="1510" y="488"/>
                  </a:lnTo>
                  <a:lnTo>
                    <a:pt x="1514" y="490"/>
                  </a:lnTo>
                  <a:lnTo>
                    <a:pt x="1518" y="494"/>
                  </a:lnTo>
                  <a:lnTo>
                    <a:pt x="1526" y="498"/>
                  </a:lnTo>
                  <a:lnTo>
                    <a:pt x="1536" y="502"/>
                  </a:lnTo>
                  <a:lnTo>
                    <a:pt x="1542" y="504"/>
                  </a:lnTo>
                  <a:lnTo>
                    <a:pt x="1552" y="508"/>
                  </a:lnTo>
                  <a:lnTo>
                    <a:pt x="1566" y="512"/>
                  </a:lnTo>
                  <a:lnTo>
                    <a:pt x="1582" y="514"/>
                  </a:lnTo>
                  <a:lnTo>
                    <a:pt x="1598" y="516"/>
                  </a:lnTo>
                  <a:lnTo>
                    <a:pt x="1614" y="516"/>
                  </a:lnTo>
                  <a:lnTo>
                    <a:pt x="1642" y="518"/>
                  </a:lnTo>
                  <a:lnTo>
                    <a:pt x="1672" y="518"/>
                  </a:lnTo>
                  <a:lnTo>
                    <a:pt x="1702" y="516"/>
                  </a:lnTo>
                  <a:lnTo>
                    <a:pt x="1730" y="510"/>
                  </a:lnTo>
                  <a:lnTo>
                    <a:pt x="1760" y="506"/>
                  </a:lnTo>
                  <a:lnTo>
                    <a:pt x="1788" y="500"/>
                  </a:lnTo>
                  <a:lnTo>
                    <a:pt x="1808" y="496"/>
                  </a:lnTo>
                  <a:lnTo>
                    <a:pt x="1808" y="420"/>
                  </a:lnTo>
                  <a:lnTo>
                    <a:pt x="1796" y="424"/>
                  </a:lnTo>
                  <a:lnTo>
                    <a:pt x="1770" y="432"/>
                  </a:lnTo>
                  <a:lnTo>
                    <a:pt x="1746" y="440"/>
                  </a:lnTo>
                  <a:lnTo>
                    <a:pt x="1720" y="446"/>
                  </a:lnTo>
                  <a:lnTo>
                    <a:pt x="1694" y="450"/>
                  </a:lnTo>
                  <a:lnTo>
                    <a:pt x="1668" y="454"/>
                  </a:lnTo>
                  <a:lnTo>
                    <a:pt x="1642" y="454"/>
                  </a:lnTo>
                  <a:lnTo>
                    <a:pt x="1628" y="454"/>
                  </a:lnTo>
                  <a:lnTo>
                    <a:pt x="1616" y="456"/>
                  </a:lnTo>
                  <a:lnTo>
                    <a:pt x="1602" y="454"/>
                  </a:lnTo>
                  <a:lnTo>
                    <a:pt x="1590" y="454"/>
                  </a:lnTo>
                  <a:lnTo>
                    <a:pt x="1578" y="452"/>
                  </a:lnTo>
                  <a:lnTo>
                    <a:pt x="1566" y="450"/>
                  </a:lnTo>
                  <a:lnTo>
                    <a:pt x="1556" y="446"/>
                  </a:lnTo>
                  <a:lnTo>
                    <a:pt x="1548" y="442"/>
                  </a:lnTo>
                  <a:lnTo>
                    <a:pt x="1542" y="438"/>
                  </a:lnTo>
                  <a:lnTo>
                    <a:pt x="1540" y="438"/>
                  </a:lnTo>
                  <a:lnTo>
                    <a:pt x="1538" y="436"/>
                  </a:lnTo>
                  <a:lnTo>
                    <a:pt x="1538" y="434"/>
                  </a:lnTo>
                  <a:lnTo>
                    <a:pt x="1536" y="432"/>
                  </a:lnTo>
                  <a:lnTo>
                    <a:pt x="1536" y="424"/>
                  </a:lnTo>
                  <a:lnTo>
                    <a:pt x="1538" y="416"/>
                  </a:lnTo>
                  <a:lnTo>
                    <a:pt x="1542" y="406"/>
                  </a:lnTo>
                  <a:lnTo>
                    <a:pt x="1544" y="400"/>
                  </a:lnTo>
                  <a:lnTo>
                    <a:pt x="1546" y="396"/>
                  </a:lnTo>
                  <a:lnTo>
                    <a:pt x="1552" y="384"/>
                  </a:lnTo>
                  <a:lnTo>
                    <a:pt x="1558" y="374"/>
                  </a:lnTo>
                  <a:lnTo>
                    <a:pt x="1564" y="364"/>
                  </a:lnTo>
                  <a:lnTo>
                    <a:pt x="1600" y="320"/>
                  </a:lnTo>
                  <a:lnTo>
                    <a:pt x="1634" y="274"/>
                  </a:lnTo>
                  <a:lnTo>
                    <a:pt x="1650" y="252"/>
                  </a:lnTo>
                  <a:lnTo>
                    <a:pt x="1666" y="228"/>
                  </a:lnTo>
                  <a:lnTo>
                    <a:pt x="1682" y="204"/>
                  </a:lnTo>
                  <a:lnTo>
                    <a:pt x="1696" y="178"/>
                  </a:lnTo>
                  <a:lnTo>
                    <a:pt x="1702" y="166"/>
                  </a:lnTo>
                  <a:lnTo>
                    <a:pt x="1710" y="152"/>
                  </a:lnTo>
                  <a:lnTo>
                    <a:pt x="1716" y="138"/>
                  </a:lnTo>
                  <a:lnTo>
                    <a:pt x="1722" y="124"/>
                  </a:lnTo>
                  <a:lnTo>
                    <a:pt x="1726" y="110"/>
                  </a:lnTo>
                  <a:lnTo>
                    <a:pt x="1728" y="100"/>
                  </a:lnTo>
                  <a:lnTo>
                    <a:pt x="1730" y="92"/>
                  </a:lnTo>
                  <a:lnTo>
                    <a:pt x="1730" y="84"/>
                  </a:lnTo>
                  <a:lnTo>
                    <a:pt x="1730" y="74"/>
                  </a:lnTo>
                  <a:lnTo>
                    <a:pt x="1730" y="66"/>
                  </a:lnTo>
                  <a:lnTo>
                    <a:pt x="1728" y="56"/>
                  </a:lnTo>
                  <a:lnTo>
                    <a:pt x="1724" y="46"/>
                  </a:lnTo>
                  <a:lnTo>
                    <a:pt x="1718" y="36"/>
                  </a:lnTo>
                  <a:lnTo>
                    <a:pt x="1716" y="32"/>
                  </a:lnTo>
                  <a:lnTo>
                    <a:pt x="1712" y="26"/>
                  </a:lnTo>
                  <a:lnTo>
                    <a:pt x="1708" y="24"/>
                  </a:lnTo>
                  <a:lnTo>
                    <a:pt x="1704" y="20"/>
                  </a:lnTo>
                  <a:lnTo>
                    <a:pt x="1700" y="18"/>
                  </a:lnTo>
                  <a:lnTo>
                    <a:pt x="1694" y="14"/>
                  </a:lnTo>
                  <a:lnTo>
                    <a:pt x="1686" y="10"/>
                  </a:lnTo>
                  <a:lnTo>
                    <a:pt x="1678" y="6"/>
                  </a:lnTo>
                  <a:lnTo>
                    <a:pt x="1668" y="4"/>
                  </a:lnTo>
                  <a:lnTo>
                    <a:pt x="1660" y="4"/>
                  </a:lnTo>
                  <a:lnTo>
                    <a:pt x="1652" y="2"/>
                  </a:lnTo>
                  <a:lnTo>
                    <a:pt x="1636" y="0"/>
                  </a:lnTo>
                  <a:lnTo>
                    <a:pt x="1620" y="2"/>
                  </a:lnTo>
                  <a:lnTo>
                    <a:pt x="1606" y="2"/>
                  </a:lnTo>
                  <a:lnTo>
                    <a:pt x="1590" y="4"/>
                  </a:lnTo>
                  <a:lnTo>
                    <a:pt x="1574" y="8"/>
                  </a:lnTo>
                  <a:lnTo>
                    <a:pt x="1544" y="20"/>
                  </a:lnTo>
                  <a:lnTo>
                    <a:pt x="1530" y="26"/>
                  </a:lnTo>
                  <a:lnTo>
                    <a:pt x="1518" y="34"/>
                  </a:lnTo>
                  <a:lnTo>
                    <a:pt x="1506" y="42"/>
                  </a:lnTo>
                  <a:lnTo>
                    <a:pt x="1492" y="50"/>
                  </a:lnTo>
                  <a:lnTo>
                    <a:pt x="1480" y="58"/>
                  </a:lnTo>
                  <a:lnTo>
                    <a:pt x="1470" y="68"/>
                  </a:lnTo>
                  <a:lnTo>
                    <a:pt x="1446" y="88"/>
                  </a:lnTo>
                  <a:lnTo>
                    <a:pt x="1426" y="108"/>
                  </a:lnTo>
                  <a:lnTo>
                    <a:pt x="1406" y="128"/>
                  </a:lnTo>
                  <a:lnTo>
                    <a:pt x="1388" y="150"/>
                  </a:lnTo>
                  <a:lnTo>
                    <a:pt x="1370" y="172"/>
                  </a:lnTo>
                  <a:lnTo>
                    <a:pt x="1352" y="194"/>
                  </a:lnTo>
                  <a:lnTo>
                    <a:pt x="1334" y="216"/>
                  </a:lnTo>
                  <a:lnTo>
                    <a:pt x="1302" y="262"/>
                  </a:lnTo>
                  <a:lnTo>
                    <a:pt x="1236" y="352"/>
                  </a:lnTo>
                  <a:lnTo>
                    <a:pt x="1170" y="442"/>
                  </a:lnTo>
                  <a:lnTo>
                    <a:pt x="1160" y="456"/>
                  </a:lnTo>
                  <a:lnTo>
                    <a:pt x="1130" y="448"/>
                  </a:lnTo>
                  <a:lnTo>
                    <a:pt x="1102" y="442"/>
                  </a:lnTo>
                  <a:lnTo>
                    <a:pt x="1074" y="436"/>
                  </a:lnTo>
                  <a:lnTo>
                    <a:pt x="1046" y="434"/>
                  </a:lnTo>
                  <a:lnTo>
                    <a:pt x="1016" y="432"/>
                  </a:lnTo>
                  <a:lnTo>
                    <a:pt x="988" y="430"/>
                  </a:lnTo>
                  <a:lnTo>
                    <a:pt x="960" y="430"/>
                  </a:lnTo>
                  <a:lnTo>
                    <a:pt x="930" y="432"/>
                  </a:lnTo>
                  <a:lnTo>
                    <a:pt x="902" y="436"/>
                  </a:lnTo>
                  <a:lnTo>
                    <a:pt x="872" y="438"/>
                  </a:lnTo>
                  <a:lnTo>
                    <a:pt x="844" y="444"/>
                  </a:lnTo>
                  <a:lnTo>
                    <a:pt x="814" y="452"/>
                  </a:lnTo>
                  <a:lnTo>
                    <a:pt x="788" y="462"/>
                  </a:lnTo>
                  <a:lnTo>
                    <a:pt x="760" y="472"/>
                  </a:lnTo>
                  <a:lnTo>
                    <a:pt x="734" y="484"/>
                  </a:lnTo>
                  <a:lnTo>
                    <a:pt x="708" y="496"/>
                  </a:lnTo>
                  <a:lnTo>
                    <a:pt x="682" y="510"/>
                  </a:lnTo>
                  <a:lnTo>
                    <a:pt x="664" y="524"/>
                  </a:lnTo>
                  <a:lnTo>
                    <a:pt x="648" y="514"/>
                  </a:lnTo>
                  <a:lnTo>
                    <a:pt x="634" y="506"/>
                  </a:lnTo>
                  <a:lnTo>
                    <a:pt x="616" y="498"/>
                  </a:lnTo>
                  <a:lnTo>
                    <a:pt x="600" y="490"/>
                  </a:lnTo>
                  <a:lnTo>
                    <a:pt x="574" y="476"/>
                  </a:lnTo>
                  <a:lnTo>
                    <a:pt x="546" y="466"/>
                  </a:lnTo>
                  <a:lnTo>
                    <a:pt x="516" y="456"/>
                  </a:lnTo>
                  <a:lnTo>
                    <a:pt x="486" y="448"/>
                  </a:lnTo>
                  <a:lnTo>
                    <a:pt x="458" y="440"/>
                  </a:lnTo>
                  <a:lnTo>
                    <a:pt x="428" y="436"/>
                  </a:lnTo>
                  <a:lnTo>
                    <a:pt x="398" y="432"/>
                  </a:lnTo>
                  <a:lnTo>
                    <a:pt x="368" y="430"/>
                  </a:lnTo>
                  <a:lnTo>
                    <a:pt x="338" y="428"/>
                  </a:lnTo>
                  <a:lnTo>
                    <a:pt x="306" y="430"/>
                  </a:lnTo>
                  <a:lnTo>
                    <a:pt x="276" y="432"/>
                  </a:lnTo>
                  <a:lnTo>
                    <a:pt x="246" y="438"/>
                  </a:lnTo>
                  <a:lnTo>
                    <a:pt x="232" y="440"/>
                  </a:lnTo>
                  <a:lnTo>
                    <a:pt x="216" y="444"/>
                  </a:lnTo>
                  <a:lnTo>
                    <a:pt x="200" y="446"/>
                  </a:lnTo>
                  <a:lnTo>
                    <a:pt x="186" y="450"/>
                  </a:lnTo>
                  <a:lnTo>
                    <a:pt x="170" y="456"/>
                  </a:lnTo>
                  <a:lnTo>
                    <a:pt x="156" y="460"/>
                  </a:lnTo>
                  <a:lnTo>
                    <a:pt x="142" y="466"/>
                  </a:lnTo>
                  <a:lnTo>
                    <a:pt x="128" y="472"/>
                  </a:lnTo>
                  <a:lnTo>
                    <a:pt x="112" y="478"/>
                  </a:lnTo>
                  <a:lnTo>
                    <a:pt x="98" y="486"/>
                  </a:lnTo>
                  <a:lnTo>
                    <a:pt x="84" y="496"/>
                  </a:lnTo>
                  <a:lnTo>
                    <a:pt x="70" y="504"/>
                  </a:lnTo>
                  <a:lnTo>
                    <a:pt x="56" y="516"/>
                  </a:lnTo>
                  <a:lnTo>
                    <a:pt x="48" y="522"/>
                  </a:lnTo>
                  <a:lnTo>
                    <a:pt x="42" y="528"/>
                  </a:lnTo>
                  <a:lnTo>
                    <a:pt x="36" y="536"/>
                  </a:lnTo>
                  <a:lnTo>
                    <a:pt x="30" y="542"/>
                  </a:lnTo>
                  <a:lnTo>
                    <a:pt x="24" y="552"/>
                  </a:lnTo>
                  <a:lnTo>
                    <a:pt x="18" y="560"/>
                  </a:lnTo>
                  <a:lnTo>
                    <a:pt x="12" y="570"/>
                  </a:lnTo>
                  <a:lnTo>
                    <a:pt x="8" y="580"/>
                  </a:lnTo>
                  <a:lnTo>
                    <a:pt x="4" y="592"/>
                  </a:lnTo>
                  <a:lnTo>
                    <a:pt x="2" y="602"/>
                  </a:lnTo>
                  <a:lnTo>
                    <a:pt x="2" y="614"/>
                  </a:lnTo>
                  <a:lnTo>
                    <a:pt x="0" y="624"/>
                  </a:lnTo>
                  <a:lnTo>
                    <a:pt x="0" y="636"/>
                  </a:lnTo>
                  <a:lnTo>
                    <a:pt x="2" y="648"/>
                  </a:lnTo>
                  <a:lnTo>
                    <a:pt x="4" y="658"/>
                  </a:lnTo>
                  <a:lnTo>
                    <a:pt x="8" y="668"/>
                  </a:lnTo>
                  <a:lnTo>
                    <a:pt x="10" y="678"/>
                  </a:lnTo>
                  <a:lnTo>
                    <a:pt x="14" y="686"/>
                  </a:lnTo>
                  <a:lnTo>
                    <a:pt x="20" y="694"/>
                  </a:lnTo>
                  <a:lnTo>
                    <a:pt x="24" y="704"/>
                  </a:lnTo>
                  <a:lnTo>
                    <a:pt x="34" y="718"/>
                  </a:lnTo>
                  <a:lnTo>
                    <a:pt x="46" y="732"/>
                  </a:lnTo>
                  <a:lnTo>
                    <a:pt x="56" y="744"/>
                  </a:lnTo>
                  <a:lnTo>
                    <a:pt x="76" y="766"/>
                  </a:lnTo>
                  <a:lnTo>
                    <a:pt x="82" y="772"/>
                  </a:lnTo>
                  <a:lnTo>
                    <a:pt x="88" y="778"/>
                  </a:lnTo>
                  <a:lnTo>
                    <a:pt x="100" y="786"/>
                  </a:lnTo>
                  <a:lnTo>
                    <a:pt x="122" y="806"/>
                  </a:lnTo>
                  <a:lnTo>
                    <a:pt x="148" y="824"/>
                  </a:lnTo>
                  <a:lnTo>
                    <a:pt x="174" y="840"/>
                  </a:lnTo>
                  <a:lnTo>
                    <a:pt x="202" y="856"/>
                  </a:lnTo>
                  <a:lnTo>
                    <a:pt x="214" y="862"/>
                  </a:lnTo>
                  <a:lnTo>
                    <a:pt x="228" y="868"/>
                  </a:lnTo>
                  <a:lnTo>
                    <a:pt x="256" y="880"/>
                  </a:lnTo>
                  <a:lnTo>
                    <a:pt x="284" y="890"/>
                  </a:lnTo>
                  <a:lnTo>
                    <a:pt x="314" y="900"/>
                  </a:lnTo>
                  <a:lnTo>
                    <a:pt x="342" y="908"/>
                  </a:lnTo>
                  <a:lnTo>
                    <a:pt x="370" y="914"/>
                  </a:lnTo>
                  <a:lnTo>
                    <a:pt x="400" y="920"/>
                  </a:lnTo>
                  <a:lnTo>
                    <a:pt x="430" y="924"/>
                  </a:lnTo>
                  <a:lnTo>
                    <a:pt x="460" y="926"/>
                  </a:lnTo>
                  <a:lnTo>
                    <a:pt x="478" y="928"/>
                  </a:lnTo>
                  <a:lnTo>
                    <a:pt x="498" y="930"/>
                  </a:lnTo>
                  <a:lnTo>
                    <a:pt x="504" y="956"/>
                  </a:lnTo>
                  <a:lnTo>
                    <a:pt x="510" y="968"/>
                  </a:lnTo>
                  <a:lnTo>
                    <a:pt x="514" y="980"/>
                  </a:lnTo>
                  <a:lnTo>
                    <a:pt x="518" y="994"/>
                  </a:lnTo>
                  <a:lnTo>
                    <a:pt x="524" y="1006"/>
                  </a:lnTo>
                  <a:lnTo>
                    <a:pt x="530" y="1018"/>
                  </a:lnTo>
                  <a:lnTo>
                    <a:pt x="538" y="1030"/>
                  </a:lnTo>
                  <a:lnTo>
                    <a:pt x="546" y="1042"/>
                  </a:lnTo>
                  <a:lnTo>
                    <a:pt x="554" y="1054"/>
                  </a:lnTo>
                  <a:lnTo>
                    <a:pt x="640" y="1054"/>
                  </a:lnTo>
                  <a:lnTo>
                    <a:pt x="632" y="1048"/>
                  </a:lnTo>
                  <a:lnTo>
                    <a:pt x="624" y="1040"/>
                  </a:lnTo>
                  <a:lnTo>
                    <a:pt x="618" y="1034"/>
                  </a:lnTo>
                  <a:lnTo>
                    <a:pt x="612" y="1026"/>
                  </a:lnTo>
                  <a:lnTo>
                    <a:pt x="604" y="1016"/>
                  </a:lnTo>
                  <a:lnTo>
                    <a:pt x="598" y="1008"/>
                  </a:lnTo>
                  <a:lnTo>
                    <a:pt x="586" y="990"/>
                  </a:lnTo>
                  <a:lnTo>
                    <a:pt x="576" y="970"/>
                  </a:lnTo>
                  <a:lnTo>
                    <a:pt x="566" y="950"/>
                  </a:lnTo>
                  <a:lnTo>
                    <a:pt x="558" y="930"/>
                  </a:lnTo>
                  <a:lnTo>
                    <a:pt x="592" y="926"/>
                  </a:lnTo>
                  <a:lnTo>
                    <a:pt x="626" y="924"/>
                  </a:lnTo>
                  <a:lnTo>
                    <a:pt x="660" y="918"/>
                  </a:lnTo>
                  <a:lnTo>
                    <a:pt x="694" y="910"/>
                  </a:lnTo>
                  <a:lnTo>
                    <a:pt x="724" y="904"/>
                  </a:lnTo>
                  <a:lnTo>
                    <a:pt x="736" y="898"/>
                  </a:lnTo>
                  <a:lnTo>
                    <a:pt x="752" y="894"/>
                  </a:lnTo>
                  <a:lnTo>
                    <a:pt x="766" y="888"/>
                  </a:lnTo>
                  <a:lnTo>
                    <a:pt x="780" y="884"/>
                  </a:lnTo>
                  <a:lnTo>
                    <a:pt x="808" y="872"/>
                  </a:lnTo>
                  <a:lnTo>
                    <a:pt x="816" y="868"/>
                  </a:lnTo>
                  <a:lnTo>
                    <a:pt x="826" y="862"/>
                  </a:lnTo>
                  <a:lnTo>
                    <a:pt x="828" y="868"/>
                  </a:lnTo>
                  <a:lnTo>
                    <a:pt x="830" y="880"/>
                  </a:lnTo>
                  <a:lnTo>
                    <a:pt x="834" y="890"/>
                  </a:lnTo>
                  <a:lnTo>
                    <a:pt x="836" y="904"/>
                  </a:lnTo>
                  <a:lnTo>
                    <a:pt x="836" y="914"/>
                  </a:lnTo>
                  <a:lnTo>
                    <a:pt x="838" y="928"/>
                  </a:lnTo>
                  <a:lnTo>
                    <a:pt x="838" y="940"/>
                  </a:lnTo>
                  <a:lnTo>
                    <a:pt x="838" y="952"/>
                  </a:lnTo>
                  <a:lnTo>
                    <a:pt x="836" y="964"/>
                  </a:lnTo>
                  <a:lnTo>
                    <a:pt x="836" y="976"/>
                  </a:lnTo>
                  <a:lnTo>
                    <a:pt x="834" y="988"/>
                  </a:lnTo>
                  <a:lnTo>
                    <a:pt x="832" y="1000"/>
                  </a:lnTo>
                  <a:lnTo>
                    <a:pt x="828" y="1010"/>
                  </a:lnTo>
                  <a:lnTo>
                    <a:pt x="824" y="1022"/>
                  </a:lnTo>
                  <a:lnTo>
                    <a:pt x="820" y="1032"/>
                  </a:lnTo>
                  <a:lnTo>
                    <a:pt x="814" y="1042"/>
                  </a:lnTo>
                  <a:lnTo>
                    <a:pt x="810" y="1050"/>
                  </a:lnTo>
                  <a:lnTo>
                    <a:pt x="808" y="1054"/>
                  </a:lnTo>
                  <a:lnTo>
                    <a:pt x="892" y="1054"/>
                  </a:lnTo>
                  <a:lnTo>
                    <a:pt x="894" y="1050"/>
                  </a:lnTo>
                  <a:lnTo>
                    <a:pt x="900" y="1034"/>
                  </a:lnTo>
                  <a:lnTo>
                    <a:pt x="904" y="1018"/>
                  </a:lnTo>
                  <a:lnTo>
                    <a:pt x="908" y="1004"/>
                  </a:lnTo>
                  <a:lnTo>
                    <a:pt x="910" y="988"/>
                  </a:lnTo>
                  <a:lnTo>
                    <a:pt x="914" y="972"/>
                  </a:lnTo>
                  <a:lnTo>
                    <a:pt x="914" y="956"/>
                  </a:lnTo>
                  <a:lnTo>
                    <a:pt x="916" y="940"/>
                  </a:lnTo>
                  <a:lnTo>
                    <a:pt x="916" y="926"/>
                  </a:lnTo>
                  <a:lnTo>
                    <a:pt x="916" y="910"/>
                  </a:lnTo>
                  <a:lnTo>
                    <a:pt x="914" y="894"/>
                  </a:lnTo>
                  <a:lnTo>
                    <a:pt x="912" y="878"/>
                  </a:lnTo>
                  <a:lnTo>
                    <a:pt x="910" y="862"/>
                  </a:lnTo>
                  <a:lnTo>
                    <a:pt x="906" y="848"/>
                  </a:lnTo>
                  <a:lnTo>
                    <a:pt x="902" y="834"/>
                  </a:lnTo>
                  <a:lnTo>
                    <a:pt x="898" y="820"/>
                  </a:lnTo>
                  <a:lnTo>
                    <a:pt x="910" y="812"/>
                  </a:lnTo>
                  <a:lnTo>
                    <a:pt x="932" y="796"/>
                  </a:lnTo>
                  <a:lnTo>
                    <a:pt x="956" y="778"/>
                  </a:lnTo>
                  <a:lnTo>
                    <a:pt x="978" y="760"/>
                  </a:lnTo>
                  <a:lnTo>
                    <a:pt x="1000" y="740"/>
                  </a:lnTo>
                  <a:lnTo>
                    <a:pt x="1020" y="720"/>
                  </a:lnTo>
                  <a:lnTo>
                    <a:pt x="1042" y="698"/>
                  </a:lnTo>
                  <a:lnTo>
                    <a:pt x="1060" y="678"/>
                  </a:lnTo>
                  <a:lnTo>
                    <a:pt x="1080" y="656"/>
                  </a:lnTo>
                  <a:lnTo>
                    <a:pt x="1108" y="622"/>
                  </a:lnTo>
                  <a:lnTo>
                    <a:pt x="1136" y="586"/>
                  </a:lnTo>
                  <a:lnTo>
                    <a:pt x="1164" y="550"/>
                  </a:lnTo>
                  <a:lnTo>
                    <a:pt x="1188" y="514"/>
                  </a:lnTo>
                  <a:lnTo>
                    <a:pt x="1210" y="520"/>
                  </a:lnTo>
                  <a:lnTo>
                    <a:pt x="1232" y="528"/>
                  </a:lnTo>
                  <a:lnTo>
                    <a:pt x="1252" y="538"/>
                  </a:lnTo>
                  <a:lnTo>
                    <a:pt x="1274" y="546"/>
                  </a:lnTo>
                  <a:lnTo>
                    <a:pt x="1294" y="556"/>
                  </a:lnTo>
                  <a:lnTo>
                    <a:pt x="1314" y="566"/>
                  </a:lnTo>
                  <a:lnTo>
                    <a:pt x="1334" y="578"/>
                  </a:lnTo>
                  <a:lnTo>
                    <a:pt x="1352" y="588"/>
                  </a:lnTo>
                  <a:lnTo>
                    <a:pt x="1372" y="600"/>
                  </a:lnTo>
                  <a:lnTo>
                    <a:pt x="1392" y="612"/>
                  </a:lnTo>
                  <a:lnTo>
                    <a:pt x="1410" y="626"/>
                  </a:lnTo>
                  <a:lnTo>
                    <a:pt x="1428" y="638"/>
                  </a:lnTo>
                  <a:lnTo>
                    <a:pt x="1448" y="652"/>
                  </a:lnTo>
                  <a:lnTo>
                    <a:pt x="1466" y="666"/>
                  </a:lnTo>
                  <a:lnTo>
                    <a:pt x="1482" y="682"/>
                  </a:lnTo>
                  <a:lnTo>
                    <a:pt x="1500" y="696"/>
                  </a:lnTo>
                  <a:lnTo>
                    <a:pt x="1542" y="734"/>
                  </a:lnTo>
                  <a:lnTo>
                    <a:pt x="1584" y="770"/>
                  </a:lnTo>
                  <a:lnTo>
                    <a:pt x="1626" y="808"/>
                  </a:lnTo>
                  <a:lnTo>
                    <a:pt x="1648" y="824"/>
                  </a:lnTo>
                  <a:lnTo>
                    <a:pt x="1670" y="842"/>
                  </a:lnTo>
                  <a:lnTo>
                    <a:pt x="1694" y="860"/>
                  </a:lnTo>
                  <a:lnTo>
                    <a:pt x="1716" y="876"/>
                  </a:lnTo>
                  <a:lnTo>
                    <a:pt x="1740" y="894"/>
                  </a:lnTo>
                  <a:lnTo>
                    <a:pt x="1764" y="908"/>
                  </a:lnTo>
                  <a:lnTo>
                    <a:pt x="1788" y="924"/>
                  </a:lnTo>
                  <a:lnTo>
                    <a:pt x="1808" y="936"/>
                  </a:lnTo>
                  <a:lnTo>
                    <a:pt x="1808" y="856"/>
                  </a:lnTo>
                  <a:lnTo>
                    <a:pt x="1800" y="852"/>
                  </a:lnTo>
                  <a:close/>
                  <a:moveTo>
                    <a:pt x="536" y="656"/>
                  </a:moveTo>
                  <a:lnTo>
                    <a:pt x="528" y="668"/>
                  </a:lnTo>
                  <a:lnTo>
                    <a:pt x="522" y="682"/>
                  </a:lnTo>
                  <a:lnTo>
                    <a:pt x="514" y="694"/>
                  </a:lnTo>
                  <a:lnTo>
                    <a:pt x="508" y="708"/>
                  </a:lnTo>
                  <a:lnTo>
                    <a:pt x="504" y="722"/>
                  </a:lnTo>
                  <a:lnTo>
                    <a:pt x="498" y="736"/>
                  </a:lnTo>
                  <a:lnTo>
                    <a:pt x="494" y="752"/>
                  </a:lnTo>
                  <a:lnTo>
                    <a:pt x="492" y="766"/>
                  </a:lnTo>
                  <a:lnTo>
                    <a:pt x="488" y="782"/>
                  </a:lnTo>
                  <a:lnTo>
                    <a:pt x="488" y="798"/>
                  </a:lnTo>
                  <a:lnTo>
                    <a:pt x="484" y="818"/>
                  </a:lnTo>
                  <a:lnTo>
                    <a:pt x="484" y="840"/>
                  </a:lnTo>
                  <a:lnTo>
                    <a:pt x="468" y="838"/>
                  </a:lnTo>
                  <a:lnTo>
                    <a:pt x="442" y="834"/>
                  </a:lnTo>
                  <a:lnTo>
                    <a:pt x="416" y="830"/>
                  </a:lnTo>
                  <a:lnTo>
                    <a:pt x="390" y="824"/>
                  </a:lnTo>
                  <a:lnTo>
                    <a:pt x="366" y="818"/>
                  </a:lnTo>
                  <a:lnTo>
                    <a:pt x="340" y="810"/>
                  </a:lnTo>
                  <a:lnTo>
                    <a:pt x="316" y="802"/>
                  </a:lnTo>
                  <a:lnTo>
                    <a:pt x="294" y="792"/>
                  </a:lnTo>
                  <a:lnTo>
                    <a:pt x="268" y="782"/>
                  </a:lnTo>
                  <a:lnTo>
                    <a:pt x="258" y="776"/>
                  </a:lnTo>
                  <a:lnTo>
                    <a:pt x="246" y="770"/>
                  </a:lnTo>
                  <a:lnTo>
                    <a:pt x="224" y="758"/>
                  </a:lnTo>
                  <a:lnTo>
                    <a:pt x="204" y="744"/>
                  </a:lnTo>
                  <a:lnTo>
                    <a:pt x="182" y="730"/>
                  </a:lnTo>
                  <a:lnTo>
                    <a:pt x="164" y="712"/>
                  </a:lnTo>
                  <a:lnTo>
                    <a:pt x="154" y="704"/>
                  </a:lnTo>
                  <a:lnTo>
                    <a:pt x="150" y="700"/>
                  </a:lnTo>
                  <a:lnTo>
                    <a:pt x="146" y="696"/>
                  </a:lnTo>
                  <a:lnTo>
                    <a:pt x="128" y="678"/>
                  </a:lnTo>
                  <a:lnTo>
                    <a:pt x="122" y="670"/>
                  </a:lnTo>
                  <a:lnTo>
                    <a:pt x="114" y="660"/>
                  </a:lnTo>
                  <a:lnTo>
                    <a:pt x="110" y="652"/>
                  </a:lnTo>
                  <a:lnTo>
                    <a:pt x="104" y="644"/>
                  </a:lnTo>
                  <a:lnTo>
                    <a:pt x="102" y="638"/>
                  </a:lnTo>
                  <a:lnTo>
                    <a:pt x="100" y="630"/>
                  </a:lnTo>
                  <a:lnTo>
                    <a:pt x="100" y="626"/>
                  </a:lnTo>
                  <a:lnTo>
                    <a:pt x="100" y="620"/>
                  </a:lnTo>
                  <a:lnTo>
                    <a:pt x="102" y="616"/>
                  </a:lnTo>
                  <a:lnTo>
                    <a:pt x="104" y="610"/>
                  </a:lnTo>
                  <a:lnTo>
                    <a:pt x="108" y="604"/>
                  </a:lnTo>
                  <a:lnTo>
                    <a:pt x="114" y="598"/>
                  </a:lnTo>
                  <a:lnTo>
                    <a:pt x="120" y="592"/>
                  </a:lnTo>
                  <a:lnTo>
                    <a:pt x="130" y="586"/>
                  </a:lnTo>
                  <a:lnTo>
                    <a:pt x="138" y="580"/>
                  </a:lnTo>
                  <a:lnTo>
                    <a:pt x="148" y="574"/>
                  </a:lnTo>
                  <a:lnTo>
                    <a:pt x="158" y="568"/>
                  </a:lnTo>
                  <a:lnTo>
                    <a:pt x="168" y="564"/>
                  </a:lnTo>
                  <a:lnTo>
                    <a:pt x="192" y="554"/>
                  </a:lnTo>
                  <a:lnTo>
                    <a:pt x="214" y="546"/>
                  </a:lnTo>
                  <a:lnTo>
                    <a:pt x="238" y="540"/>
                  </a:lnTo>
                  <a:lnTo>
                    <a:pt x="262" y="534"/>
                  </a:lnTo>
                  <a:lnTo>
                    <a:pt x="288" y="530"/>
                  </a:lnTo>
                  <a:lnTo>
                    <a:pt x="314" y="528"/>
                  </a:lnTo>
                  <a:lnTo>
                    <a:pt x="338" y="528"/>
                  </a:lnTo>
                  <a:lnTo>
                    <a:pt x="364" y="528"/>
                  </a:lnTo>
                  <a:lnTo>
                    <a:pt x="390" y="530"/>
                  </a:lnTo>
                  <a:lnTo>
                    <a:pt x="414" y="532"/>
                  </a:lnTo>
                  <a:lnTo>
                    <a:pt x="440" y="536"/>
                  </a:lnTo>
                  <a:lnTo>
                    <a:pt x="464" y="542"/>
                  </a:lnTo>
                  <a:lnTo>
                    <a:pt x="490" y="548"/>
                  </a:lnTo>
                  <a:lnTo>
                    <a:pt x="514" y="556"/>
                  </a:lnTo>
                  <a:lnTo>
                    <a:pt x="538" y="564"/>
                  </a:lnTo>
                  <a:lnTo>
                    <a:pt x="562" y="574"/>
                  </a:lnTo>
                  <a:lnTo>
                    <a:pt x="574" y="580"/>
                  </a:lnTo>
                  <a:lnTo>
                    <a:pt x="588" y="588"/>
                  </a:lnTo>
                  <a:lnTo>
                    <a:pt x="578" y="598"/>
                  </a:lnTo>
                  <a:lnTo>
                    <a:pt x="568" y="608"/>
                  </a:lnTo>
                  <a:lnTo>
                    <a:pt x="560" y="620"/>
                  </a:lnTo>
                  <a:lnTo>
                    <a:pt x="552" y="632"/>
                  </a:lnTo>
                  <a:lnTo>
                    <a:pt x="542" y="644"/>
                  </a:lnTo>
                  <a:lnTo>
                    <a:pt x="536" y="656"/>
                  </a:lnTo>
                  <a:close/>
                  <a:moveTo>
                    <a:pt x="786" y="796"/>
                  </a:moveTo>
                  <a:lnTo>
                    <a:pt x="776" y="800"/>
                  </a:lnTo>
                  <a:lnTo>
                    <a:pt x="752" y="810"/>
                  </a:lnTo>
                  <a:lnTo>
                    <a:pt x="726" y="818"/>
                  </a:lnTo>
                  <a:lnTo>
                    <a:pt x="714" y="822"/>
                  </a:lnTo>
                  <a:lnTo>
                    <a:pt x="702" y="826"/>
                  </a:lnTo>
                  <a:lnTo>
                    <a:pt x="676" y="830"/>
                  </a:lnTo>
                  <a:lnTo>
                    <a:pt x="660" y="834"/>
                  </a:lnTo>
                  <a:lnTo>
                    <a:pt x="644" y="836"/>
                  </a:lnTo>
                  <a:lnTo>
                    <a:pt x="626" y="838"/>
                  </a:lnTo>
                  <a:lnTo>
                    <a:pt x="610" y="840"/>
                  </a:lnTo>
                  <a:lnTo>
                    <a:pt x="592" y="842"/>
                  </a:lnTo>
                  <a:lnTo>
                    <a:pt x="574" y="842"/>
                  </a:lnTo>
                  <a:lnTo>
                    <a:pt x="542" y="842"/>
                  </a:lnTo>
                  <a:lnTo>
                    <a:pt x="540" y="822"/>
                  </a:lnTo>
                  <a:lnTo>
                    <a:pt x="542" y="802"/>
                  </a:lnTo>
                  <a:lnTo>
                    <a:pt x="542" y="790"/>
                  </a:lnTo>
                  <a:lnTo>
                    <a:pt x="544" y="778"/>
                  </a:lnTo>
                  <a:lnTo>
                    <a:pt x="546" y="764"/>
                  </a:lnTo>
                  <a:lnTo>
                    <a:pt x="550" y="752"/>
                  </a:lnTo>
                  <a:lnTo>
                    <a:pt x="554" y="740"/>
                  </a:lnTo>
                  <a:lnTo>
                    <a:pt x="558" y="728"/>
                  </a:lnTo>
                  <a:lnTo>
                    <a:pt x="562" y="716"/>
                  </a:lnTo>
                  <a:lnTo>
                    <a:pt x="568" y="704"/>
                  </a:lnTo>
                  <a:lnTo>
                    <a:pt x="574" y="692"/>
                  </a:lnTo>
                  <a:lnTo>
                    <a:pt x="582" y="680"/>
                  </a:lnTo>
                  <a:lnTo>
                    <a:pt x="588" y="668"/>
                  </a:lnTo>
                  <a:lnTo>
                    <a:pt x="596" y="656"/>
                  </a:lnTo>
                  <a:lnTo>
                    <a:pt x="604" y="646"/>
                  </a:lnTo>
                  <a:lnTo>
                    <a:pt x="614" y="634"/>
                  </a:lnTo>
                  <a:lnTo>
                    <a:pt x="622" y="624"/>
                  </a:lnTo>
                  <a:lnTo>
                    <a:pt x="632" y="614"/>
                  </a:lnTo>
                  <a:lnTo>
                    <a:pt x="644" y="622"/>
                  </a:lnTo>
                  <a:lnTo>
                    <a:pt x="656" y="632"/>
                  </a:lnTo>
                  <a:lnTo>
                    <a:pt x="670" y="640"/>
                  </a:lnTo>
                  <a:lnTo>
                    <a:pt x="682" y="652"/>
                  </a:lnTo>
                  <a:lnTo>
                    <a:pt x="692" y="662"/>
                  </a:lnTo>
                  <a:lnTo>
                    <a:pt x="704" y="672"/>
                  </a:lnTo>
                  <a:lnTo>
                    <a:pt x="714" y="682"/>
                  </a:lnTo>
                  <a:lnTo>
                    <a:pt x="726" y="692"/>
                  </a:lnTo>
                  <a:lnTo>
                    <a:pt x="742" y="712"/>
                  </a:lnTo>
                  <a:lnTo>
                    <a:pt x="758" y="732"/>
                  </a:lnTo>
                  <a:lnTo>
                    <a:pt x="774" y="754"/>
                  </a:lnTo>
                  <a:lnTo>
                    <a:pt x="786" y="776"/>
                  </a:lnTo>
                  <a:lnTo>
                    <a:pt x="796" y="792"/>
                  </a:lnTo>
                  <a:lnTo>
                    <a:pt x="786" y="796"/>
                  </a:lnTo>
                  <a:close/>
                  <a:moveTo>
                    <a:pt x="1106" y="526"/>
                  </a:moveTo>
                  <a:lnTo>
                    <a:pt x="1082" y="556"/>
                  </a:lnTo>
                  <a:lnTo>
                    <a:pt x="1056" y="586"/>
                  </a:lnTo>
                  <a:lnTo>
                    <a:pt x="1032" y="614"/>
                  </a:lnTo>
                  <a:lnTo>
                    <a:pt x="1012" y="634"/>
                  </a:lnTo>
                  <a:lnTo>
                    <a:pt x="994" y="652"/>
                  </a:lnTo>
                  <a:lnTo>
                    <a:pt x="974" y="670"/>
                  </a:lnTo>
                  <a:lnTo>
                    <a:pt x="954" y="688"/>
                  </a:lnTo>
                  <a:lnTo>
                    <a:pt x="934" y="704"/>
                  </a:lnTo>
                  <a:lnTo>
                    <a:pt x="912" y="722"/>
                  </a:lnTo>
                  <a:lnTo>
                    <a:pt x="892" y="736"/>
                  </a:lnTo>
                  <a:lnTo>
                    <a:pt x="870" y="752"/>
                  </a:lnTo>
                  <a:lnTo>
                    <a:pt x="860" y="734"/>
                  </a:lnTo>
                  <a:lnTo>
                    <a:pt x="844" y="708"/>
                  </a:lnTo>
                  <a:lnTo>
                    <a:pt x="828" y="682"/>
                  </a:lnTo>
                  <a:lnTo>
                    <a:pt x="810" y="658"/>
                  </a:lnTo>
                  <a:lnTo>
                    <a:pt x="792" y="634"/>
                  </a:lnTo>
                  <a:lnTo>
                    <a:pt x="772" y="612"/>
                  </a:lnTo>
                  <a:lnTo>
                    <a:pt x="750" y="592"/>
                  </a:lnTo>
                  <a:lnTo>
                    <a:pt x="728" y="572"/>
                  </a:lnTo>
                  <a:lnTo>
                    <a:pt x="706" y="554"/>
                  </a:lnTo>
                  <a:lnTo>
                    <a:pt x="708" y="552"/>
                  </a:lnTo>
                  <a:lnTo>
                    <a:pt x="730" y="538"/>
                  </a:lnTo>
                  <a:lnTo>
                    <a:pt x="754" y="526"/>
                  </a:lnTo>
                  <a:lnTo>
                    <a:pt x="778" y="516"/>
                  </a:lnTo>
                  <a:lnTo>
                    <a:pt x="804" y="506"/>
                  </a:lnTo>
                  <a:lnTo>
                    <a:pt x="828" y="498"/>
                  </a:lnTo>
                  <a:lnTo>
                    <a:pt x="854" y="492"/>
                  </a:lnTo>
                  <a:lnTo>
                    <a:pt x="880" y="486"/>
                  </a:lnTo>
                  <a:lnTo>
                    <a:pt x="906" y="482"/>
                  </a:lnTo>
                  <a:lnTo>
                    <a:pt x="934" y="478"/>
                  </a:lnTo>
                  <a:lnTo>
                    <a:pt x="960" y="478"/>
                  </a:lnTo>
                  <a:lnTo>
                    <a:pt x="986" y="478"/>
                  </a:lnTo>
                  <a:lnTo>
                    <a:pt x="1014" y="478"/>
                  </a:lnTo>
                  <a:lnTo>
                    <a:pt x="1042" y="480"/>
                  </a:lnTo>
                  <a:lnTo>
                    <a:pt x="1066" y="484"/>
                  </a:lnTo>
                  <a:lnTo>
                    <a:pt x="1094" y="488"/>
                  </a:lnTo>
                  <a:lnTo>
                    <a:pt x="1120" y="494"/>
                  </a:lnTo>
                  <a:lnTo>
                    <a:pt x="1130" y="496"/>
                  </a:lnTo>
                  <a:lnTo>
                    <a:pt x="1106" y="5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1820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5638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3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0678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75947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74966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70826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1" name="Group 50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114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55905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5" name="Rectangle 54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0" name="Group 4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5" name="Freeform 13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1" name="Group 50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9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6" name="Group 45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7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8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52398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7" y="1236358"/>
            <a:ext cx="12191969" cy="4986641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2" name="Rectangle 41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1" name="Group 50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3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132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0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0560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867" y="1544637"/>
            <a:ext cx="5498252" cy="46783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278881" y="1544637"/>
            <a:ext cx="5496299" cy="4678363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2" name="Group 51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0802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1985434" y="5410200"/>
            <a:ext cx="8221133" cy="1447800"/>
            <a:chOff x="938" y="2556"/>
            <a:chExt cx="3884" cy="684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938" y="2556"/>
              <a:ext cx="1382" cy="684"/>
            </a:xfrm>
            <a:custGeom>
              <a:avLst/>
              <a:gdLst>
                <a:gd name="T0" fmla="*/ 888 w 1382"/>
                <a:gd name="T1" fmla="*/ 604 h 684"/>
                <a:gd name="T2" fmla="*/ 996 w 1382"/>
                <a:gd name="T3" fmla="*/ 564 h 684"/>
                <a:gd name="T4" fmla="*/ 1104 w 1382"/>
                <a:gd name="T5" fmla="*/ 556 h 684"/>
                <a:gd name="T6" fmla="*/ 1194 w 1382"/>
                <a:gd name="T7" fmla="*/ 490 h 684"/>
                <a:gd name="T8" fmla="*/ 1318 w 1382"/>
                <a:gd name="T9" fmla="*/ 314 h 684"/>
                <a:gd name="T10" fmla="*/ 1376 w 1382"/>
                <a:gd name="T11" fmla="*/ 180 h 684"/>
                <a:gd name="T12" fmla="*/ 1376 w 1382"/>
                <a:gd name="T13" fmla="*/ 84 h 684"/>
                <a:gd name="T14" fmla="*/ 1340 w 1382"/>
                <a:gd name="T15" fmla="*/ 34 h 684"/>
                <a:gd name="T16" fmla="*/ 1256 w 1382"/>
                <a:gd name="T17" fmla="*/ 2 h 684"/>
                <a:gd name="T18" fmla="*/ 1098 w 1382"/>
                <a:gd name="T19" fmla="*/ 18 h 684"/>
                <a:gd name="T20" fmla="*/ 898 w 1382"/>
                <a:gd name="T21" fmla="*/ 94 h 684"/>
                <a:gd name="T22" fmla="*/ 706 w 1382"/>
                <a:gd name="T23" fmla="*/ 210 h 684"/>
                <a:gd name="T24" fmla="*/ 518 w 1382"/>
                <a:gd name="T25" fmla="*/ 118 h 684"/>
                <a:gd name="T26" fmla="*/ 352 w 1382"/>
                <a:gd name="T27" fmla="*/ 68 h 684"/>
                <a:gd name="T28" fmla="*/ 236 w 1382"/>
                <a:gd name="T29" fmla="*/ 72 h 684"/>
                <a:gd name="T30" fmla="*/ 126 w 1382"/>
                <a:gd name="T31" fmla="*/ 110 h 684"/>
                <a:gd name="T32" fmla="*/ 38 w 1382"/>
                <a:gd name="T33" fmla="*/ 194 h 684"/>
                <a:gd name="T34" fmla="*/ 2 w 1382"/>
                <a:gd name="T35" fmla="*/ 310 h 684"/>
                <a:gd name="T36" fmla="*/ 16 w 1382"/>
                <a:gd name="T37" fmla="*/ 428 h 684"/>
                <a:gd name="T38" fmla="*/ 72 w 1382"/>
                <a:gd name="T39" fmla="*/ 532 h 684"/>
                <a:gd name="T40" fmla="*/ 168 w 1382"/>
                <a:gd name="T41" fmla="*/ 618 h 684"/>
                <a:gd name="T42" fmla="*/ 754 w 1382"/>
                <a:gd name="T43" fmla="*/ 678 h 684"/>
                <a:gd name="T44" fmla="*/ 924 w 1382"/>
                <a:gd name="T45" fmla="*/ 472 h 684"/>
                <a:gd name="T46" fmla="*/ 856 w 1382"/>
                <a:gd name="T47" fmla="*/ 354 h 684"/>
                <a:gd name="T48" fmla="*/ 946 w 1382"/>
                <a:gd name="T49" fmla="*/ 370 h 684"/>
                <a:gd name="T50" fmla="*/ 972 w 1382"/>
                <a:gd name="T51" fmla="*/ 410 h 684"/>
                <a:gd name="T52" fmla="*/ 916 w 1382"/>
                <a:gd name="T53" fmla="*/ 128 h 684"/>
                <a:gd name="T54" fmla="*/ 1108 w 1382"/>
                <a:gd name="T55" fmla="*/ 54 h 684"/>
                <a:gd name="T56" fmla="*/ 1250 w 1382"/>
                <a:gd name="T57" fmla="*/ 38 h 684"/>
                <a:gd name="T58" fmla="*/ 1332 w 1382"/>
                <a:gd name="T59" fmla="*/ 76 h 684"/>
                <a:gd name="T60" fmla="*/ 1346 w 1382"/>
                <a:gd name="T61" fmla="*/ 152 h 684"/>
                <a:gd name="T62" fmla="*/ 1298 w 1382"/>
                <a:gd name="T63" fmla="*/ 276 h 684"/>
                <a:gd name="T64" fmla="*/ 1182 w 1382"/>
                <a:gd name="T65" fmla="*/ 446 h 684"/>
                <a:gd name="T66" fmla="*/ 1088 w 1382"/>
                <a:gd name="T67" fmla="*/ 518 h 684"/>
                <a:gd name="T68" fmla="*/ 1000 w 1382"/>
                <a:gd name="T69" fmla="*/ 520 h 684"/>
                <a:gd name="T70" fmla="*/ 1016 w 1382"/>
                <a:gd name="T71" fmla="*/ 436 h 684"/>
                <a:gd name="T72" fmla="*/ 1004 w 1382"/>
                <a:gd name="T73" fmla="*/ 368 h 684"/>
                <a:gd name="T74" fmla="*/ 954 w 1382"/>
                <a:gd name="T75" fmla="*/ 328 h 684"/>
                <a:gd name="T76" fmla="*/ 840 w 1382"/>
                <a:gd name="T77" fmla="*/ 318 h 684"/>
                <a:gd name="T78" fmla="*/ 736 w 1382"/>
                <a:gd name="T79" fmla="*/ 242 h 684"/>
                <a:gd name="T80" fmla="*/ 264 w 1382"/>
                <a:gd name="T81" fmla="*/ 590 h 684"/>
                <a:gd name="T82" fmla="*/ 138 w 1382"/>
                <a:gd name="T83" fmla="*/ 494 h 684"/>
                <a:gd name="T84" fmla="*/ 90 w 1382"/>
                <a:gd name="T85" fmla="*/ 414 h 684"/>
                <a:gd name="T86" fmla="*/ 76 w 1382"/>
                <a:gd name="T87" fmla="*/ 326 h 684"/>
                <a:gd name="T88" fmla="*/ 96 w 1382"/>
                <a:gd name="T89" fmla="*/ 242 h 684"/>
                <a:gd name="T90" fmla="*/ 154 w 1382"/>
                <a:gd name="T91" fmla="*/ 178 h 684"/>
                <a:gd name="T92" fmla="*/ 238 w 1382"/>
                <a:gd name="T93" fmla="*/ 144 h 684"/>
                <a:gd name="T94" fmla="*/ 388 w 1382"/>
                <a:gd name="T95" fmla="*/ 144 h 684"/>
                <a:gd name="T96" fmla="*/ 568 w 1382"/>
                <a:gd name="T97" fmla="*/ 220 h 684"/>
                <a:gd name="T98" fmla="*/ 534 w 1382"/>
                <a:gd name="T99" fmla="*/ 356 h 684"/>
                <a:gd name="T100" fmla="*/ 396 w 1382"/>
                <a:gd name="T101" fmla="*/ 522 h 684"/>
                <a:gd name="T102" fmla="*/ 636 w 1382"/>
                <a:gd name="T103" fmla="*/ 530 h 684"/>
                <a:gd name="T104" fmla="*/ 622 w 1382"/>
                <a:gd name="T105" fmla="*/ 652 h 684"/>
                <a:gd name="T106" fmla="*/ 436 w 1382"/>
                <a:gd name="T107" fmla="*/ 646 h 684"/>
                <a:gd name="T108" fmla="*/ 468 w 1382"/>
                <a:gd name="T109" fmla="*/ 514 h 684"/>
                <a:gd name="T110" fmla="*/ 600 w 1382"/>
                <a:gd name="T111" fmla="*/ 358 h 684"/>
                <a:gd name="T112" fmla="*/ 716 w 1382"/>
                <a:gd name="T113" fmla="*/ 376 h 684"/>
                <a:gd name="T114" fmla="*/ 676 w 1382"/>
                <a:gd name="T115" fmla="*/ 642 h 684"/>
                <a:gd name="T116" fmla="*/ 674 w 1382"/>
                <a:gd name="T117" fmla="*/ 524 h 684"/>
                <a:gd name="T118" fmla="*/ 710 w 1382"/>
                <a:gd name="T119" fmla="*/ 436 h 684"/>
                <a:gd name="T120" fmla="*/ 824 w 1382"/>
                <a:gd name="T121" fmla="*/ 446 h 684"/>
                <a:gd name="T122" fmla="*/ 866 w 1382"/>
                <a:gd name="T123" fmla="*/ 554 h 684"/>
                <a:gd name="T124" fmla="*/ 732 w 1382"/>
                <a:gd name="T125" fmla="*/ 626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82" h="684">
                  <a:moveTo>
                    <a:pt x="754" y="678"/>
                  </a:moveTo>
                  <a:lnTo>
                    <a:pt x="772" y="670"/>
                  </a:lnTo>
                  <a:lnTo>
                    <a:pt x="792" y="662"/>
                  </a:lnTo>
                  <a:lnTo>
                    <a:pt x="810" y="652"/>
                  </a:lnTo>
                  <a:lnTo>
                    <a:pt x="828" y="642"/>
                  </a:lnTo>
                  <a:lnTo>
                    <a:pt x="846" y="632"/>
                  </a:lnTo>
                  <a:lnTo>
                    <a:pt x="860" y="622"/>
                  </a:lnTo>
                  <a:lnTo>
                    <a:pt x="874" y="614"/>
                  </a:lnTo>
                  <a:lnTo>
                    <a:pt x="888" y="604"/>
                  </a:lnTo>
                  <a:lnTo>
                    <a:pt x="902" y="592"/>
                  </a:lnTo>
                  <a:lnTo>
                    <a:pt x="916" y="582"/>
                  </a:lnTo>
                  <a:lnTo>
                    <a:pt x="928" y="570"/>
                  </a:lnTo>
                  <a:lnTo>
                    <a:pt x="940" y="558"/>
                  </a:lnTo>
                  <a:lnTo>
                    <a:pt x="952" y="546"/>
                  </a:lnTo>
                  <a:lnTo>
                    <a:pt x="966" y="552"/>
                  </a:lnTo>
                  <a:lnTo>
                    <a:pt x="982" y="558"/>
                  </a:lnTo>
                  <a:lnTo>
                    <a:pt x="988" y="560"/>
                  </a:lnTo>
                  <a:lnTo>
                    <a:pt x="996" y="564"/>
                  </a:lnTo>
                  <a:lnTo>
                    <a:pt x="1004" y="566"/>
                  </a:lnTo>
                  <a:lnTo>
                    <a:pt x="1012" y="566"/>
                  </a:lnTo>
                  <a:lnTo>
                    <a:pt x="1026" y="568"/>
                  </a:lnTo>
                  <a:lnTo>
                    <a:pt x="1040" y="570"/>
                  </a:lnTo>
                  <a:lnTo>
                    <a:pt x="1052" y="568"/>
                  </a:lnTo>
                  <a:lnTo>
                    <a:pt x="1066" y="566"/>
                  </a:lnTo>
                  <a:lnTo>
                    <a:pt x="1078" y="564"/>
                  </a:lnTo>
                  <a:lnTo>
                    <a:pt x="1092" y="560"/>
                  </a:lnTo>
                  <a:lnTo>
                    <a:pt x="1104" y="556"/>
                  </a:lnTo>
                  <a:lnTo>
                    <a:pt x="1116" y="550"/>
                  </a:lnTo>
                  <a:lnTo>
                    <a:pt x="1128" y="544"/>
                  </a:lnTo>
                  <a:lnTo>
                    <a:pt x="1138" y="538"/>
                  </a:lnTo>
                  <a:lnTo>
                    <a:pt x="1148" y="530"/>
                  </a:lnTo>
                  <a:lnTo>
                    <a:pt x="1158" y="522"/>
                  </a:lnTo>
                  <a:lnTo>
                    <a:pt x="1168" y="514"/>
                  </a:lnTo>
                  <a:lnTo>
                    <a:pt x="1178" y="506"/>
                  </a:lnTo>
                  <a:lnTo>
                    <a:pt x="1186" y="498"/>
                  </a:lnTo>
                  <a:lnTo>
                    <a:pt x="1194" y="490"/>
                  </a:lnTo>
                  <a:lnTo>
                    <a:pt x="1212" y="470"/>
                  </a:lnTo>
                  <a:lnTo>
                    <a:pt x="1226" y="452"/>
                  </a:lnTo>
                  <a:lnTo>
                    <a:pt x="1240" y="434"/>
                  </a:lnTo>
                  <a:lnTo>
                    <a:pt x="1254" y="414"/>
                  </a:lnTo>
                  <a:lnTo>
                    <a:pt x="1268" y="394"/>
                  </a:lnTo>
                  <a:lnTo>
                    <a:pt x="1282" y="374"/>
                  </a:lnTo>
                  <a:lnTo>
                    <a:pt x="1294" y="354"/>
                  </a:lnTo>
                  <a:lnTo>
                    <a:pt x="1306" y="334"/>
                  </a:lnTo>
                  <a:lnTo>
                    <a:pt x="1318" y="314"/>
                  </a:lnTo>
                  <a:lnTo>
                    <a:pt x="1330" y="294"/>
                  </a:lnTo>
                  <a:lnTo>
                    <a:pt x="1342" y="272"/>
                  </a:lnTo>
                  <a:lnTo>
                    <a:pt x="1352" y="250"/>
                  </a:lnTo>
                  <a:lnTo>
                    <a:pt x="1358" y="238"/>
                  </a:lnTo>
                  <a:lnTo>
                    <a:pt x="1362" y="228"/>
                  </a:lnTo>
                  <a:lnTo>
                    <a:pt x="1366" y="216"/>
                  </a:lnTo>
                  <a:lnTo>
                    <a:pt x="1370" y="204"/>
                  </a:lnTo>
                  <a:lnTo>
                    <a:pt x="1374" y="192"/>
                  </a:lnTo>
                  <a:lnTo>
                    <a:pt x="1376" y="180"/>
                  </a:lnTo>
                  <a:lnTo>
                    <a:pt x="1378" y="168"/>
                  </a:lnTo>
                  <a:lnTo>
                    <a:pt x="1382" y="156"/>
                  </a:lnTo>
                  <a:lnTo>
                    <a:pt x="1382" y="144"/>
                  </a:lnTo>
                  <a:lnTo>
                    <a:pt x="1382" y="130"/>
                  </a:lnTo>
                  <a:lnTo>
                    <a:pt x="1382" y="118"/>
                  </a:lnTo>
                  <a:lnTo>
                    <a:pt x="1380" y="104"/>
                  </a:lnTo>
                  <a:lnTo>
                    <a:pt x="1380" y="98"/>
                  </a:lnTo>
                  <a:lnTo>
                    <a:pt x="1378" y="90"/>
                  </a:lnTo>
                  <a:lnTo>
                    <a:pt x="1376" y="84"/>
                  </a:lnTo>
                  <a:lnTo>
                    <a:pt x="1374" y="78"/>
                  </a:lnTo>
                  <a:lnTo>
                    <a:pt x="1370" y="72"/>
                  </a:lnTo>
                  <a:lnTo>
                    <a:pt x="1368" y="64"/>
                  </a:lnTo>
                  <a:lnTo>
                    <a:pt x="1364" y="60"/>
                  </a:lnTo>
                  <a:lnTo>
                    <a:pt x="1360" y="54"/>
                  </a:lnTo>
                  <a:lnTo>
                    <a:pt x="1356" y="48"/>
                  </a:lnTo>
                  <a:lnTo>
                    <a:pt x="1350" y="42"/>
                  </a:lnTo>
                  <a:lnTo>
                    <a:pt x="1346" y="38"/>
                  </a:lnTo>
                  <a:lnTo>
                    <a:pt x="1340" y="34"/>
                  </a:lnTo>
                  <a:lnTo>
                    <a:pt x="1334" y="30"/>
                  </a:lnTo>
                  <a:lnTo>
                    <a:pt x="1330" y="26"/>
                  </a:lnTo>
                  <a:lnTo>
                    <a:pt x="1324" y="22"/>
                  </a:lnTo>
                  <a:lnTo>
                    <a:pt x="1316" y="20"/>
                  </a:lnTo>
                  <a:lnTo>
                    <a:pt x="1304" y="14"/>
                  </a:lnTo>
                  <a:lnTo>
                    <a:pt x="1292" y="10"/>
                  </a:lnTo>
                  <a:lnTo>
                    <a:pt x="1280" y="6"/>
                  </a:lnTo>
                  <a:lnTo>
                    <a:pt x="1268" y="4"/>
                  </a:lnTo>
                  <a:lnTo>
                    <a:pt x="1256" y="2"/>
                  </a:lnTo>
                  <a:lnTo>
                    <a:pt x="1242" y="2"/>
                  </a:lnTo>
                  <a:lnTo>
                    <a:pt x="1230" y="0"/>
                  </a:lnTo>
                  <a:lnTo>
                    <a:pt x="1218" y="0"/>
                  </a:lnTo>
                  <a:lnTo>
                    <a:pt x="1206" y="2"/>
                  </a:lnTo>
                  <a:lnTo>
                    <a:pt x="1194" y="2"/>
                  </a:lnTo>
                  <a:lnTo>
                    <a:pt x="1170" y="4"/>
                  </a:lnTo>
                  <a:lnTo>
                    <a:pt x="1146" y="8"/>
                  </a:lnTo>
                  <a:lnTo>
                    <a:pt x="1122" y="12"/>
                  </a:lnTo>
                  <a:lnTo>
                    <a:pt x="1098" y="18"/>
                  </a:lnTo>
                  <a:lnTo>
                    <a:pt x="1076" y="24"/>
                  </a:lnTo>
                  <a:lnTo>
                    <a:pt x="1052" y="30"/>
                  </a:lnTo>
                  <a:lnTo>
                    <a:pt x="1030" y="38"/>
                  </a:lnTo>
                  <a:lnTo>
                    <a:pt x="1006" y="46"/>
                  </a:lnTo>
                  <a:lnTo>
                    <a:pt x="984" y="54"/>
                  </a:lnTo>
                  <a:lnTo>
                    <a:pt x="962" y="64"/>
                  </a:lnTo>
                  <a:lnTo>
                    <a:pt x="940" y="72"/>
                  </a:lnTo>
                  <a:lnTo>
                    <a:pt x="920" y="82"/>
                  </a:lnTo>
                  <a:lnTo>
                    <a:pt x="898" y="94"/>
                  </a:lnTo>
                  <a:lnTo>
                    <a:pt x="876" y="104"/>
                  </a:lnTo>
                  <a:lnTo>
                    <a:pt x="856" y="114"/>
                  </a:lnTo>
                  <a:lnTo>
                    <a:pt x="836" y="126"/>
                  </a:lnTo>
                  <a:lnTo>
                    <a:pt x="814" y="138"/>
                  </a:lnTo>
                  <a:lnTo>
                    <a:pt x="794" y="152"/>
                  </a:lnTo>
                  <a:lnTo>
                    <a:pt x="774" y="164"/>
                  </a:lnTo>
                  <a:lnTo>
                    <a:pt x="754" y="176"/>
                  </a:lnTo>
                  <a:lnTo>
                    <a:pt x="734" y="190"/>
                  </a:lnTo>
                  <a:lnTo>
                    <a:pt x="706" y="210"/>
                  </a:lnTo>
                  <a:lnTo>
                    <a:pt x="678" y="230"/>
                  </a:lnTo>
                  <a:lnTo>
                    <a:pt x="660" y="214"/>
                  </a:lnTo>
                  <a:lnTo>
                    <a:pt x="642" y="198"/>
                  </a:lnTo>
                  <a:lnTo>
                    <a:pt x="622" y="184"/>
                  </a:lnTo>
                  <a:lnTo>
                    <a:pt x="602" y="168"/>
                  </a:lnTo>
                  <a:lnTo>
                    <a:pt x="582" y="156"/>
                  </a:lnTo>
                  <a:lnTo>
                    <a:pt x="562" y="142"/>
                  </a:lnTo>
                  <a:lnTo>
                    <a:pt x="540" y="130"/>
                  </a:lnTo>
                  <a:lnTo>
                    <a:pt x="518" y="118"/>
                  </a:lnTo>
                  <a:lnTo>
                    <a:pt x="496" y="108"/>
                  </a:lnTo>
                  <a:lnTo>
                    <a:pt x="472" y="98"/>
                  </a:lnTo>
                  <a:lnTo>
                    <a:pt x="450" y="90"/>
                  </a:lnTo>
                  <a:lnTo>
                    <a:pt x="426" y="84"/>
                  </a:lnTo>
                  <a:lnTo>
                    <a:pt x="402" y="76"/>
                  </a:lnTo>
                  <a:lnTo>
                    <a:pt x="388" y="74"/>
                  </a:lnTo>
                  <a:lnTo>
                    <a:pt x="376" y="72"/>
                  </a:lnTo>
                  <a:lnTo>
                    <a:pt x="364" y="70"/>
                  </a:lnTo>
                  <a:lnTo>
                    <a:pt x="352" y="68"/>
                  </a:lnTo>
                  <a:lnTo>
                    <a:pt x="340" y="68"/>
                  </a:lnTo>
                  <a:lnTo>
                    <a:pt x="326" y="66"/>
                  </a:lnTo>
                  <a:lnTo>
                    <a:pt x="314" y="66"/>
                  </a:lnTo>
                  <a:lnTo>
                    <a:pt x="300" y="66"/>
                  </a:lnTo>
                  <a:lnTo>
                    <a:pt x="288" y="66"/>
                  </a:lnTo>
                  <a:lnTo>
                    <a:pt x="276" y="66"/>
                  </a:lnTo>
                  <a:lnTo>
                    <a:pt x="262" y="68"/>
                  </a:lnTo>
                  <a:lnTo>
                    <a:pt x="250" y="70"/>
                  </a:lnTo>
                  <a:lnTo>
                    <a:pt x="236" y="72"/>
                  </a:lnTo>
                  <a:lnTo>
                    <a:pt x="224" y="74"/>
                  </a:lnTo>
                  <a:lnTo>
                    <a:pt x="212" y="76"/>
                  </a:lnTo>
                  <a:lnTo>
                    <a:pt x="198" y="80"/>
                  </a:lnTo>
                  <a:lnTo>
                    <a:pt x="186" y="84"/>
                  </a:lnTo>
                  <a:lnTo>
                    <a:pt x="174" y="88"/>
                  </a:lnTo>
                  <a:lnTo>
                    <a:pt x="162" y="92"/>
                  </a:lnTo>
                  <a:lnTo>
                    <a:pt x="150" y="98"/>
                  </a:lnTo>
                  <a:lnTo>
                    <a:pt x="138" y="104"/>
                  </a:lnTo>
                  <a:lnTo>
                    <a:pt x="126" y="110"/>
                  </a:lnTo>
                  <a:lnTo>
                    <a:pt x="114" y="118"/>
                  </a:lnTo>
                  <a:lnTo>
                    <a:pt x="104" y="124"/>
                  </a:lnTo>
                  <a:lnTo>
                    <a:pt x="92" y="132"/>
                  </a:lnTo>
                  <a:lnTo>
                    <a:pt x="82" y="142"/>
                  </a:lnTo>
                  <a:lnTo>
                    <a:pt x="72" y="152"/>
                  </a:lnTo>
                  <a:lnTo>
                    <a:pt x="62" y="160"/>
                  </a:lnTo>
                  <a:lnTo>
                    <a:pt x="54" y="172"/>
                  </a:lnTo>
                  <a:lnTo>
                    <a:pt x="46" y="182"/>
                  </a:lnTo>
                  <a:lnTo>
                    <a:pt x="38" y="194"/>
                  </a:lnTo>
                  <a:lnTo>
                    <a:pt x="30" y="206"/>
                  </a:lnTo>
                  <a:lnTo>
                    <a:pt x="24" y="218"/>
                  </a:lnTo>
                  <a:lnTo>
                    <a:pt x="18" y="232"/>
                  </a:lnTo>
                  <a:lnTo>
                    <a:pt x="14" y="244"/>
                  </a:lnTo>
                  <a:lnTo>
                    <a:pt x="10" y="258"/>
                  </a:lnTo>
                  <a:lnTo>
                    <a:pt x="8" y="272"/>
                  </a:lnTo>
                  <a:lnTo>
                    <a:pt x="4" y="284"/>
                  </a:lnTo>
                  <a:lnTo>
                    <a:pt x="2" y="298"/>
                  </a:lnTo>
                  <a:lnTo>
                    <a:pt x="2" y="310"/>
                  </a:lnTo>
                  <a:lnTo>
                    <a:pt x="0" y="324"/>
                  </a:lnTo>
                  <a:lnTo>
                    <a:pt x="0" y="336"/>
                  </a:lnTo>
                  <a:lnTo>
                    <a:pt x="2" y="350"/>
                  </a:lnTo>
                  <a:lnTo>
                    <a:pt x="2" y="364"/>
                  </a:lnTo>
                  <a:lnTo>
                    <a:pt x="4" y="378"/>
                  </a:lnTo>
                  <a:lnTo>
                    <a:pt x="6" y="390"/>
                  </a:lnTo>
                  <a:lnTo>
                    <a:pt x="8" y="404"/>
                  </a:lnTo>
                  <a:lnTo>
                    <a:pt x="12" y="416"/>
                  </a:lnTo>
                  <a:lnTo>
                    <a:pt x="16" y="428"/>
                  </a:lnTo>
                  <a:lnTo>
                    <a:pt x="20" y="442"/>
                  </a:lnTo>
                  <a:lnTo>
                    <a:pt x="26" y="454"/>
                  </a:lnTo>
                  <a:lnTo>
                    <a:pt x="30" y="466"/>
                  </a:lnTo>
                  <a:lnTo>
                    <a:pt x="36" y="478"/>
                  </a:lnTo>
                  <a:lnTo>
                    <a:pt x="44" y="490"/>
                  </a:lnTo>
                  <a:lnTo>
                    <a:pt x="50" y="500"/>
                  </a:lnTo>
                  <a:lnTo>
                    <a:pt x="58" y="512"/>
                  </a:lnTo>
                  <a:lnTo>
                    <a:pt x="64" y="522"/>
                  </a:lnTo>
                  <a:lnTo>
                    <a:pt x="72" y="532"/>
                  </a:lnTo>
                  <a:lnTo>
                    <a:pt x="80" y="542"/>
                  </a:lnTo>
                  <a:lnTo>
                    <a:pt x="90" y="552"/>
                  </a:lnTo>
                  <a:lnTo>
                    <a:pt x="98" y="560"/>
                  </a:lnTo>
                  <a:lnTo>
                    <a:pt x="108" y="570"/>
                  </a:lnTo>
                  <a:lnTo>
                    <a:pt x="118" y="578"/>
                  </a:lnTo>
                  <a:lnTo>
                    <a:pt x="126" y="588"/>
                  </a:lnTo>
                  <a:lnTo>
                    <a:pt x="138" y="594"/>
                  </a:lnTo>
                  <a:lnTo>
                    <a:pt x="148" y="602"/>
                  </a:lnTo>
                  <a:lnTo>
                    <a:pt x="168" y="618"/>
                  </a:lnTo>
                  <a:lnTo>
                    <a:pt x="188" y="630"/>
                  </a:lnTo>
                  <a:lnTo>
                    <a:pt x="210" y="644"/>
                  </a:lnTo>
                  <a:lnTo>
                    <a:pt x="232" y="654"/>
                  </a:lnTo>
                  <a:lnTo>
                    <a:pt x="256" y="664"/>
                  </a:lnTo>
                  <a:lnTo>
                    <a:pt x="278" y="674"/>
                  </a:lnTo>
                  <a:lnTo>
                    <a:pt x="294" y="680"/>
                  </a:lnTo>
                  <a:lnTo>
                    <a:pt x="304" y="684"/>
                  </a:lnTo>
                  <a:lnTo>
                    <a:pt x="740" y="684"/>
                  </a:lnTo>
                  <a:lnTo>
                    <a:pt x="754" y="678"/>
                  </a:lnTo>
                  <a:close/>
                  <a:moveTo>
                    <a:pt x="972" y="418"/>
                  </a:moveTo>
                  <a:lnTo>
                    <a:pt x="970" y="426"/>
                  </a:lnTo>
                  <a:lnTo>
                    <a:pt x="968" y="434"/>
                  </a:lnTo>
                  <a:lnTo>
                    <a:pt x="964" y="444"/>
                  </a:lnTo>
                  <a:lnTo>
                    <a:pt x="960" y="452"/>
                  </a:lnTo>
                  <a:lnTo>
                    <a:pt x="954" y="462"/>
                  </a:lnTo>
                  <a:lnTo>
                    <a:pt x="948" y="470"/>
                  </a:lnTo>
                  <a:lnTo>
                    <a:pt x="938" y="484"/>
                  </a:lnTo>
                  <a:lnTo>
                    <a:pt x="924" y="472"/>
                  </a:lnTo>
                  <a:lnTo>
                    <a:pt x="906" y="458"/>
                  </a:lnTo>
                  <a:lnTo>
                    <a:pt x="892" y="444"/>
                  </a:lnTo>
                  <a:lnTo>
                    <a:pt x="878" y="430"/>
                  </a:lnTo>
                  <a:lnTo>
                    <a:pt x="844" y="396"/>
                  </a:lnTo>
                  <a:lnTo>
                    <a:pt x="812" y="364"/>
                  </a:lnTo>
                  <a:lnTo>
                    <a:pt x="824" y="360"/>
                  </a:lnTo>
                  <a:lnTo>
                    <a:pt x="836" y="358"/>
                  </a:lnTo>
                  <a:lnTo>
                    <a:pt x="846" y="356"/>
                  </a:lnTo>
                  <a:lnTo>
                    <a:pt x="856" y="354"/>
                  </a:lnTo>
                  <a:lnTo>
                    <a:pt x="866" y="354"/>
                  </a:lnTo>
                  <a:lnTo>
                    <a:pt x="878" y="354"/>
                  </a:lnTo>
                  <a:lnTo>
                    <a:pt x="888" y="354"/>
                  </a:lnTo>
                  <a:lnTo>
                    <a:pt x="898" y="356"/>
                  </a:lnTo>
                  <a:lnTo>
                    <a:pt x="908" y="356"/>
                  </a:lnTo>
                  <a:lnTo>
                    <a:pt x="920" y="360"/>
                  </a:lnTo>
                  <a:lnTo>
                    <a:pt x="928" y="362"/>
                  </a:lnTo>
                  <a:lnTo>
                    <a:pt x="938" y="366"/>
                  </a:lnTo>
                  <a:lnTo>
                    <a:pt x="946" y="370"/>
                  </a:lnTo>
                  <a:lnTo>
                    <a:pt x="954" y="376"/>
                  </a:lnTo>
                  <a:lnTo>
                    <a:pt x="960" y="382"/>
                  </a:lnTo>
                  <a:lnTo>
                    <a:pt x="966" y="388"/>
                  </a:lnTo>
                  <a:lnTo>
                    <a:pt x="966" y="390"/>
                  </a:lnTo>
                  <a:lnTo>
                    <a:pt x="968" y="394"/>
                  </a:lnTo>
                  <a:lnTo>
                    <a:pt x="970" y="398"/>
                  </a:lnTo>
                  <a:lnTo>
                    <a:pt x="970" y="402"/>
                  </a:lnTo>
                  <a:lnTo>
                    <a:pt x="972" y="406"/>
                  </a:lnTo>
                  <a:lnTo>
                    <a:pt x="972" y="410"/>
                  </a:lnTo>
                  <a:lnTo>
                    <a:pt x="972" y="418"/>
                  </a:lnTo>
                  <a:close/>
                  <a:moveTo>
                    <a:pt x="736" y="242"/>
                  </a:moveTo>
                  <a:lnTo>
                    <a:pt x="760" y="224"/>
                  </a:lnTo>
                  <a:lnTo>
                    <a:pt x="786" y="206"/>
                  </a:lnTo>
                  <a:lnTo>
                    <a:pt x="810" y="190"/>
                  </a:lnTo>
                  <a:lnTo>
                    <a:pt x="836" y="172"/>
                  </a:lnTo>
                  <a:lnTo>
                    <a:pt x="862" y="158"/>
                  </a:lnTo>
                  <a:lnTo>
                    <a:pt x="888" y="144"/>
                  </a:lnTo>
                  <a:lnTo>
                    <a:pt x="916" y="128"/>
                  </a:lnTo>
                  <a:lnTo>
                    <a:pt x="936" y="118"/>
                  </a:lnTo>
                  <a:lnTo>
                    <a:pt x="956" y="108"/>
                  </a:lnTo>
                  <a:lnTo>
                    <a:pt x="978" y="100"/>
                  </a:lnTo>
                  <a:lnTo>
                    <a:pt x="1000" y="90"/>
                  </a:lnTo>
                  <a:lnTo>
                    <a:pt x="1020" y="82"/>
                  </a:lnTo>
                  <a:lnTo>
                    <a:pt x="1042" y="74"/>
                  </a:lnTo>
                  <a:lnTo>
                    <a:pt x="1064" y="66"/>
                  </a:lnTo>
                  <a:lnTo>
                    <a:pt x="1086" y="60"/>
                  </a:lnTo>
                  <a:lnTo>
                    <a:pt x="1108" y="54"/>
                  </a:lnTo>
                  <a:lnTo>
                    <a:pt x="1130" y="48"/>
                  </a:lnTo>
                  <a:lnTo>
                    <a:pt x="1152" y="44"/>
                  </a:lnTo>
                  <a:lnTo>
                    <a:pt x="1174" y="40"/>
                  </a:lnTo>
                  <a:lnTo>
                    <a:pt x="1196" y="38"/>
                  </a:lnTo>
                  <a:lnTo>
                    <a:pt x="1208" y="38"/>
                  </a:lnTo>
                  <a:lnTo>
                    <a:pt x="1218" y="38"/>
                  </a:lnTo>
                  <a:lnTo>
                    <a:pt x="1230" y="38"/>
                  </a:lnTo>
                  <a:lnTo>
                    <a:pt x="1240" y="38"/>
                  </a:lnTo>
                  <a:lnTo>
                    <a:pt x="1250" y="38"/>
                  </a:lnTo>
                  <a:lnTo>
                    <a:pt x="1262" y="40"/>
                  </a:lnTo>
                  <a:lnTo>
                    <a:pt x="1272" y="42"/>
                  </a:lnTo>
                  <a:lnTo>
                    <a:pt x="1282" y="44"/>
                  </a:lnTo>
                  <a:lnTo>
                    <a:pt x="1292" y="48"/>
                  </a:lnTo>
                  <a:lnTo>
                    <a:pt x="1302" y="52"/>
                  </a:lnTo>
                  <a:lnTo>
                    <a:pt x="1310" y="56"/>
                  </a:lnTo>
                  <a:lnTo>
                    <a:pt x="1318" y="62"/>
                  </a:lnTo>
                  <a:lnTo>
                    <a:pt x="1326" y="68"/>
                  </a:lnTo>
                  <a:lnTo>
                    <a:pt x="1332" y="76"/>
                  </a:lnTo>
                  <a:lnTo>
                    <a:pt x="1334" y="78"/>
                  </a:lnTo>
                  <a:lnTo>
                    <a:pt x="1336" y="82"/>
                  </a:lnTo>
                  <a:lnTo>
                    <a:pt x="1340" y="92"/>
                  </a:lnTo>
                  <a:lnTo>
                    <a:pt x="1344" y="100"/>
                  </a:lnTo>
                  <a:lnTo>
                    <a:pt x="1346" y="110"/>
                  </a:lnTo>
                  <a:lnTo>
                    <a:pt x="1348" y="120"/>
                  </a:lnTo>
                  <a:lnTo>
                    <a:pt x="1348" y="130"/>
                  </a:lnTo>
                  <a:lnTo>
                    <a:pt x="1348" y="140"/>
                  </a:lnTo>
                  <a:lnTo>
                    <a:pt x="1346" y="152"/>
                  </a:lnTo>
                  <a:lnTo>
                    <a:pt x="1344" y="162"/>
                  </a:lnTo>
                  <a:lnTo>
                    <a:pt x="1342" y="172"/>
                  </a:lnTo>
                  <a:lnTo>
                    <a:pt x="1340" y="184"/>
                  </a:lnTo>
                  <a:lnTo>
                    <a:pt x="1336" y="194"/>
                  </a:lnTo>
                  <a:lnTo>
                    <a:pt x="1332" y="204"/>
                  </a:lnTo>
                  <a:lnTo>
                    <a:pt x="1328" y="214"/>
                  </a:lnTo>
                  <a:lnTo>
                    <a:pt x="1320" y="236"/>
                  </a:lnTo>
                  <a:lnTo>
                    <a:pt x="1310" y="256"/>
                  </a:lnTo>
                  <a:lnTo>
                    <a:pt x="1298" y="276"/>
                  </a:lnTo>
                  <a:lnTo>
                    <a:pt x="1288" y="296"/>
                  </a:lnTo>
                  <a:lnTo>
                    <a:pt x="1276" y="316"/>
                  </a:lnTo>
                  <a:lnTo>
                    <a:pt x="1264" y="336"/>
                  </a:lnTo>
                  <a:lnTo>
                    <a:pt x="1252" y="354"/>
                  </a:lnTo>
                  <a:lnTo>
                    <a:pt x="1238" y="374"/>
                  </a:lnTo>
                  <a:lnTo>
                    <a:pt x="1226" y="392"/>
                  </a:lnTo>
                  <a:lnTo>
                    <a:pt x="1212" y="410"/>
                  </a:lnTo>
                  <a:lnTo>
                    <a:pt x="1198" y="428"/>
                  </a:lnTo>
                  <a:lnTo>
                    <a:pt x="1182" y="446"/>
                  </a:lnTo>
                  <a:lnTo>
                    <a:pt x="1168" y="462"/>
                  </a:lnTo>
                  <a:lnTo>
                    <a:pt x="1152" y="478"/>
                  </a:lnTo>
                  <a:lnTo>
                    <a:pt x="1142" y="484"/>
                  </a:lnTo>
                  <a:lnTo>
                    <a:pt x="1134" y="492"/>
                  </a:lnTo>
                  <a:lnTo>
                    <a:pt x="1126" y="498"/>
                  </a:lnTo>
                  <a:lnTo>
                    <a:pt x="1116" y="504"/>
                  </a:lnTo>
                  <a:lnTo>
                    <a:pt x="1108" y="508"/>
                  </a:lnTo>
                  <a:lnTo>
                    <a:pt x="1098" y="514"/>
                  </a:lnTo>
                  <a:lnTo>
                    <a:pt x="1088" y="518"/>
                  </a:lnTo>
                  <a:lnTo>
                    <a:pt x="1078" y="522"/>
                  </a:lnTo>
                  <a:lnTo>
                    <a:pt x="1070" y="524"/>
                  </a:lnTo>
                  <a:lnTo>
                    <a:pt x="1060" y="526"/>
                  </a:lnTo>
                  <a:lnTo>
                    <a:pt x="1050" y="528"/>
                  </a:lnTo>
                  <a:lnTo>
                    <a:pt x="1040" y="528"/>
                  </a:lnTo>
                  <a:lnTo>
                    <a:pt x="1030" y="526"/>
                  </a:lnTo>
                  <a:lnTo>
                    <a:pt x="1020" y="524"/>
                  </a:lnTo>
                  <a:lnTo>
                    <a:pt x="1010" y="522"/>
                  </a:lnTo>
                  <a:lnTo>
                    <a:pt x="1000" y="520"/>
                  </a:lnTo>
                  <a:lnTo>
                    <a:pt x="990" y="516"/>
                  </a:lnTo>
                  <a:lnTo>
                    <a:pt x="980" y="510"/>
                  </a:lnTo>
                  <a:lnTo>
                    <a:pt x="990" y="496"/>
                  </a:lnTo>
                  <a:lnTo>
                    <a:pt x="996" y="486"/>
                  </a:lnTo>
                  <a:lnTo>
                    <a:pt x="1002" y="474"/>
                  </a:lnTo>
                  <a:lnTo>
                    <a:pt x="1008" y="462"/>
                  </a:lnTo>
                  <a:lnTo>
                    <a:pt x="1012" y="448"/>
                  </a:lnTo>
                  <a:lnTo>
                    <a:pt x="1014" y="442"/>
                  </a:lnTo>
                  <a:lnTo>
                    <a:pt x="1016" y="436"/>
                  </a:lnTo>
                  <a:lnTo>
                    <a:pt x="1016" y="428"/>
                  </a:lnTo>
                  <a:lnTo>
                    <a:pt x="1018" y="420"/>
                  </a:lnTo>
                  <a:lnTo>
                    <a:pt x="1018" y="412"/>
                  </a:lnTo>
                  <a:lnTo>
                    <a:pt x="1016" y="406"/>
                  </a:lnTo>
                  <a:lnTo>
                    <a:pt x="1016" y="398"/>
                  </a:lnTo>
                  <a:lnTo>
                    <a:pt x="1014" y="390"/>
                  </a:lnTo>
                  <a:lnTo>
                    <a:pt x="1012" y="382"/>
                  </a:lnTo>
                  <a:lnTo>
                    <a:pt x="1008" y="376"/>
                  </a:lnTo>
                  <a:lnTo>
                    <a:pt x="1004" y="368"/>
                  </a:lnTo>
                  <a:lnTo>
                    <a:pt x="1000" y="362"/>
                  </a:lnTo>
                  <a:lnTo>
                    <a:pt x="996" y="356"/>
                  </a:lnTo>
                  <a:lnTo>
                    <a:pt x="990" y="350"/>
                  </a:lnTo>
                  <a:lnTo>
                    <a:pt x="984" y="346"/>
                  </a:lnTo>
                  <a:lnTo>
                    <a:pt x="978" y="342"/>
                  </a:lnTo>
                  <a:lnTo>
                    <a:pt x="974" y="336"/>
                  </a:lnTo>
                  <a:lnTo>
                    <a:pt x="968" y="334"/>
                  </a:lnTo>
                  <a:lnTo>
                    <a:pt x="960" y="330"/>
                  </a:lnTo>
                  <a:lnTo>
                    <a:pt x="954" y="328"/>
                  </a:lnTo>
                  <a:lnTo>
                    <a:pt x="942" y="322"/>
                  </a:lnTo>
                  <a:lnTo>
                    <a:pt x="928" y="318"/>
                  </a:lnTo>
                  <a:lnTo>
                    <a:pt x="916" y="316"/>
                  </a:lnTo>
                  <a:lnTo>
                    <a:pt x="904" y="314"/>
                  </a:lnTo>
                  <a:lnTo>
                    <a:pt x="890" y="314"/>
                  </a:lnTo>
                  <a:lnTo>
                    <a:pt x="878" y="314"/>
                  </a:lnTo>
                  <a:lnTo>
                    <a:pt x="864" y="314"/>
                  </a:lnTo>
                  <a:lnTo>
                    <a:pt x="852" y="316"/>
                  </a:lnTo>
                  <a:lnTo>
                    <a:pt x="840" y="318"/>
                  </a:lnTo>
                  <a:lnTo>
                    <a:pt x="826" y="320"/>
                  </a:lnTo>
                  <a:lnTo>
                    <a:pt x="816" y="322"/>
                  </a:lnTo>
                  <a:lnTo>
                    <a:pt x="806" y="326"/>
                  </a:lnTo>
                  <a:lnTo>
                    <a:pt x="796" y="330"/>
                  </a:lnTo>
                  <a:lnTo>
                    <a:pt x="784" y="332"/>
                  </a:lnTo>
                  <a:lnTo>
                    <a:pt x="748" y="296"/>
                  </a:lnTo>
                  <a:lnTo>
                    <a:pt x="730" y="278"/>
                  </a:lnTo>
                  <a:lnTo>
                    <a:pt x="712" y="260"/>
                  </a:lnTo>
                  <a:lnTo>
                    <a:pt x="736" y="242"/>
                  </a:lnTo>
                  <a:close/>
                  <a:moveTo>
                    <a:pt x="384" y="542"/>
                  </a:moveTo>
                  <a:lnTo>
                    <a:pt x="370" y="562"/>
                  </a:lnTo>
                  <a:lnTo>
                    <a:pt x="358" y="584"/>
                  </a:lnTo>
                  <a:lnTo>
                    <a:pt x="346" y="604"/>
                  </a:lnTo>
                  <a:lnTo>
                    <a:pt x="338" y="620"/>
                  </a:lnTo>
                  <a:lnTo>
                    <a:pt x="322" y="616"/>
                  </a:lnTo>
                  <a:lnTo>
                    <a:pt x="304" y="608"/>
                  </a:lnTo>
                  <a:lnTo>
                    <a:pt x="284" y="600"/>
                  </a:lnTo>
                  <a:lnTo>
                    <a:pt x="264" y="590"/>
                  </a:lnTo>
                  <a:lnTo>
                    <a:pt x="246" y="580"/>
                  </a:lnTo>
                  <a:lnTo>
                    <a:pt x="226" y="570"/>
                  </a:lnTo>
                  <a:lnTo>
                    <a:pt x="208" y="556"/>
                  </a:lnTo>
                  <a:lnTo>
                    <a:pt x="192" y="544"/>
                  </a:lnTo>
                  <a:lnTo>
                    <a:pt x="174" y="532"/>
                  </a:lnTo>
                  <a:lnTo>
                    <a:pt x="158" y="516"/>
                  </a:lnTo>
                  <a:lnTo>
                    <a:pt x="152" y="510"/>
                  </a:lnTo>
                  <a:lnTo>
                    <a:pt x="144" y="502"/>
                  </a:lnTo>
                  <a:lnTo>
                    <a:pt x="138" y="494"/>
                  </a:lnTo>
                  <a:lnTo>
                    <a:pt x="130" y="486"/>
                  </a:lnTo>
                  <a:lnTo>
                    <a:pt x="124" y="478"/>
                  </a:lnTo>
                  <a:lnTo>
                    <a:pt x="118" y="470"/>
                  </a:lnTo>
                  <a:lnTo>
                    <a:pt x="112" y="460"/>
                  </a:lnTo>
                  <a:lnTo>
                    <a:pt x="106" y="452"/>
                  </a:lnTo>
                  <a:lnTo>
                    <a:pt x="102" y="442"/>
                  </a:lnTo>
                  <a:lnTo>
                    <a:pt x="98" y="434"/>
                  </a:lnTo>
                  <a:lnTo>
                    <a:pt x="94" y="424"/>
                  </a:lnTo>
                  <a:lnTo>
                    <a:pt x="90" y="414"/>
                  </a:lnTo>
                  <a:lnTo>
                    <a:pt x="86" y="406"/>
                  </a:lnTo>
                  <a:lnTo>
                    <a:pt x="84" y="396"/>
                  </a:lnTo>
                  <a:lnTo>
                    <a:pt x="82" y="386"/>
                  </a:lnTo>
                  <a:lnTo>
                    <a:pt x="80" y="378"/>
                  </a:lnTo>
                  <a:lnTo>
                    <a:pt x="78" y="366"/>
                  </a:lnTo>
                  <a:lnTo>
                    <a:pt x="76" y="356"/>
                  </a:lnTo>
                  <a:lnTo>
                    <a:pt x="76" y="346"/>
                  </a:lnTo>
                  <a:lnTo>
                    <a:pt x="76" y="336"/>
                  </a:lnTo>
                  <a:lnTo>
                    <a:pt x="76" y="326"/>
                  </a:lnTo>
                  <a:lnTo>
                    <a:pt x="76" y="316"/>
                  </a:lnTo>
                  <a:lnTo>
                    <a:pt x="78" y="306"/>
                  </a:lnTo>
                  <a:lnTo>
                    <a:pt x="78" y="296"/>
                  </a:lnTo>
                  <a:lnTo>
                    <a:pt x="80" y="286"/>
                  </a:lnTo>
                  <a:lnTo>
                    <a:pt x="82" y="276"/>
                  </a:lnTo>
                  <a:lnTo>
                    <a:pt x="86" y="268"/>
                  </a:lnTo>
                  <a:lnTo>
                    <a:pt x="88" y="258"/>
                  </a:lnTo>
                  <a:lnTo>
                    <a:pt x="92" y="250"/>
                  </a:lnTo>
                  <a:lnTo>
                    <a:pt x="96" y="242"/>
                  </a:lnTo>
                  <a:lnTo>
                    <a:pt x="102" y="234"/>
                  </a:lnTo>
                  <a:lnTo>
                    <a:pt x="106" y="226"/>
                  </a:lnTo>
                  <a:lnTo>
                    <a:pt x="112" y="218"/>
                  </a:lnTo>
                  <a:lnTo>
                    <a:pt x="118" y="210"/>
                  </a:lnTo>
                  <a:lnTo>
                    <a:pt x="124" y="204"/>
                  </a:lnTo>
                  <a:lnTo>
                    <a:pt x="132" y="198"/>
                  </a:lnTo>
                  <a:lnTo>
                    <a:pt x="138" y="190"/>
                  </a:lnTo>
                  <a:lnTo>
                    <a:pt x="146" y="184"/>
                  </a:lnTo>
                  <a:lnTo>
                    <a:pt x="154" y="178"/>
                  </a:lnTo>
                  <a:lnTo>
                    <a:pt x="164" y="174"/>
                  </a:lnTo>
                  <a:lnTo>
                    <a:pt x="172" y="168"/>
                  </a:lnTo>
                  <a:lnTo>
                    <a:pt x="180" y="164"/>
                  </a:lnTo>
                  <a:lnTo>
                    <a:pt x="190" y="160"/>
                  </a:lnTo>
                  <a:lnTo>
                    <a:pt x="200" y="156"/>
                  </a:lnTo>
                  <a:lnTo>
                    <a:pt x="210" y="152"/>
                  </a:lnTo>
                  <a:lnTo>
                    <a:pt x="218" y="150"/>
                  </a:lnTo>
                  <a:lnTo>
                    <a:pt x="230" y="146"/>
                  </a:lnTo>
                  <a:lnTo>
                    <a:pt x="238" y="144"/>
                  </a:lnTo>
                  <a:lnTo>
                    <a:pt x="248" y="142"/>
                  </a:lnTo>
                  <a:lnTo>
                    <a:pt x="260" y="140"/>
                  </a:lnTo>
                  <a:lnTo>
                    <a:pt x="270" y="138"/>
                  </a:lnTo>
                  <a:lnTo>
                    <a:pt x="280" y="138"/>
                  </a:lnTo>
                  <a:lnTo>
                    <a:pt x="302" y="136"/>
                  </a:lnTo>
                  <a:lnTo>
                    <a:pt x="322" y="136"/>
                  </a:lnTo>
                  <a:lnTo>
                    <a:pt x="344" y="138"/>
                  </a:lnTo>
                  <a:lnTo>
                    <a:pt x="366" y="140"/>
                  </a:lnTo>
                  <a:lnTo>
                    <a:pt x="388" y="144"/>
                  </a:lnTo>
                  <a:lnTo>
                    <a:pt x="408" y="148"/>
                  </a:lnTo>
                  <a:lnTo>
                    <a:pt x="430" y="154"/>
                  </a:lnTo>
                  <a:lnTo>
                    <a:pt x="450" y="160"/>
                  </a:lnTo>
                  <a:lnTo>
                    <a:pt x="470" y="168"/>
                  </a:lnTo>
                  <a:lnTo>
                    <a:pt x="490" y="176"/>
                  </a:lnTo>
                  <a:lnTo>
                    <a:pt x="510" y="186"/>
                  </a:lnTo>
                  <a:lnTo>
                    <a:pt x="530" y="196"/>
                  </a:lnTo>
                  <a:lnTo>
                    <a:pt x="550" y="208"/>
                  </a:lnTo>
                  <a:lnTo>
                    <a:pt x="568" y="220"/>
                  </a:lnTo>
                  <a:lnTo>
                    <a:pt x="584" y="230"/>
                  </a:lnTo>
                  <a:lnTo>
                    <a:pt x="600" y="242"/>
                  </a:lnTo>
                  <a:lnTo>
                    <a:pt x="616" y="254"/>
                  </a:lnTo>
                  <a:lnTo>
                    <a:pt x="632" y="266"/>
                  </a:lnTo>
                  <a:lnTo>
                    <a:pt x="608" y="286"/>
                  </a:lnTo>
                  <a:lnTo>
                    <a:pt x="586" y="306"/>
                  </a:lnTo>
                  <a:lnTo>
                    <a:pt x="568" y="322"/>
                  </a:lnTo>
                  <a:lnTo>
                    <a:pt x="550" y="340"/>
                  </a:lnTo>
                  <a:lnTo>
                    <a:pt x="534" y="356"/>
                  </a:lnTo>
                  <a:lnTo>
                    <a:pt x="516" y="374"/>
                  </a:lnTo>
                  <a:lnTo>
                    <a:pt x="500" y="390"/>
                  </a:lnTo>
                  <a:lnTo>
                    <a:pt x="484" y="410"/>
                  </a:lnTo>
                  <a:lnTo>
                    <a:pt x="468" y="426"/>
                  </a:lnTo>
                  <a:lnTo>
                    <a:pt x="454" y="444"/>
                  </a:lnTo>
                  <a:lnTo>
                    <a:pt x="438" y="464"/>
                  </a:lnTo>
                  <a:lnTo>
                    <a:pt x="424" y="484"/>
                  </a:lnTo>
                  <a:lnTo>
                    <a:pt x="410" y="502"/>
                  </a:lnTo>
                  <a:lnTo>
                    <a:pt x="396" y="522"/>
                  </a:lnTo>
                  <a:lnTo>
                    <a:pt x="384" y="542"/>
                  </a:lnTo>
                  <a:close/>
                  <a:moveTo>
                    <a:pt x="662" y="446"/>
                  </a:moveTo>
                  <a:lnTo>
                    <a:pt x="656" y="458"/>
                  </a:lnTo>
                  <a:lnTo>
                    <a:pt x="652" y="470"/>
                  </a:lnTo>
                  <a:lnTo>
                    <a:pt x="648" y="482"/>
                  </a:lnTo>
                  <a:lnTo>
                    <a:pt x="644" y="494"/>
                  </a:lnTo>
                  <a:lnTo>
                    <a:pt x="640" y="506"/>
                  </a:lnTo>
                  <a:lnTo>
                    <a:pt x="638" y="518"/>
                  </a:lnTo>
                  <a:lnTo>
                    <a:pt x="636" y="530"/>
                  </a:lnTo>
                  <a:lnTo>
                    <a:pt x="636" y="544"/>
                  </a:lnTo>
                  <a:lnTo>
                    <a:pt x="634" y="560"/>
                  </a:lnTo>
                  <a:lnTo>
                    <a:pt x="634" y="574"/>
                  </a:lnTo>
                  <a:lnTo>
                    <a:pt x="634" y="590"/>
                  </a:lnTo>
                  <a:lnTo>
                    <a:pt x="634" y="604"/>
                  </a:lnTo>
                  <a:lnTo>
                    <a:pt x="636" y="620"/>
                  </a:lnTo>
                  <a:lnTo>
                    <a:pt x="638" y="634"/>
                  </a:lnTo>
                  <a:lnTo>
                    <a:pt x="640" y="650"/>
                  </a:lnTo>
                  <a:lnTo>
                    <a:pt x="622" y="652"/>
                  </a:lnTo>
                  <a:lnTo>
                    <a:pt x="602" y="654"/>
                  </a:lnTo>
                  <a:lnTo>
                    <a:pt x="584" y="656"/>
                  </a:lnTo>
                  <a:lnTo>
                    <a:pt x="564" y="656"/>
                  </a:lnTo>
                  <a:lnTo>
                    <a:pt x="544" y="656"/>
                  </a:lnTo>
                  <a:lnTo>
                    <a:pt x="520" y="656"/>
                  </a:lnTo>
                  <a:lnTo>
                    <a:pt x="498" y="654"/>
                  </a:lnTo>
                  <a:lnTo>
                    <a:pt x="476" y="652"/>
                  </a:lnTo>
                  <a:lnTo>
                    <a:pt x="456" y="650"/>
                  </a:lnTo>
                  <a:lnTo>
                    <a:pt x="436" y="646"/>
                  </a:lnTo>
                  <a:lnTo>
                    <a:pt x="416" y="642"/>
                  </a:lnTo>
                  <a:lnTo>
                    <a:pt x="398" y="638"/>
                  </a:lnTo>
                  <a:lnTo>
                    <a:pt x="400" y="632"/>
                  </a:lnTo>
                  <a:lnTo>
                    <a:pt x="410" y="612"/>
                  </a:lnTo>
                  <a:lnTo>
                    <a:pt x="420" y="592"/>
                  </a:lnTo>
                  <a:lnTo>
                    <a:pt x="432" y="572"/>
                  </a:lnTo>
                  <a:lnTo>
                    <a:pt x="444" y="552"/>
                  </a:lnTo>
                  <a:lnTo>
                    <a:pt x="456" y="534"/>
                  </a:lnTo>
                  <a:lnTo>
                    <a:pt x="468" y="514"/>
                  </a:lnTo>
                  <a:lnTo>
                    <a:pt x="482" y="496"/>
                  </a:lnTo>
                  <a:lnTo>
                    <a:pt x="496" y="478"/>
                  </a:lnTo>
                  <a:lnTo>
                    <a:pt x="510" y="460"/>
                  </a:lnTo>
                  <a:lnTo>
                    <a:pt x="524" y="442"/>
                  </a:lnTo>
                  <a:lnTo>
                    <a:pt x="538" y="424"/>
                  </a:lnTo>
                  <a:lnTo>
                    <a:pt x="554" y="408"/>
                  </a:lnTo>
                  <a:lnTo>
                    <a:pt x="568" y="390"/>
                  </a:lnTo>
                  <a:lnTo>
                    <a:pt x="584" y="374"/>
                  </a:lnTo>
                  <a:lnTo>
                    <a:pt x="600" y="358"/>
                  </a:lnTo>
                  <a:lnTo>
                    <a:pt x="618" y="342"/>
                  </a:lnTo>
                  <a:lnTo>
                    <a:pt x="642" y="318"/>
                  </a:lnTo>
                  <a:lnTo>
                    <a:pt x="668" y="296"/>
                  </a:lnTo>
                  <a:lnTo>
                    <a:pt x="688" y="314"/>
                  </a:lnTo>
                  <a:lnTo>
                    <a:pt x="710" y="334"/>
                  </a:lnTo>
                  <a:lnTo>
                    <a:pt x="736" y="360"/>
                  </a:lnTo>
                  <a:lnTo>
                    <a:pt x="736" y="360"/>
                  </a:lnTo>
                  <a:lnTo>
                    <a:pt x="724" y="368"/>
                  </a:lnTo>
                  <a:lnTo>
                    <a:pt x="716" y="376"/>
                  </a:lnTo>
                  <a:lnTo>
                    <a:pt x="706" y="384"/>
                  </a:lnTo>
                  <a:lnTo>
                    <a:pt x="698" y="394"/>
                  </a:lnTo>
                  <a:lnTo>
                    <a:pt x="688" y="404"/>
                  </a:lnTo>
                  <a:lnTo>
                    <a:pt x="682" y="414"/>
                  </a:lnTo>
                  <a:lnTo>
                    <a:pt x="674" y="424"/>
                  </a:lnTo>
                  <a:lnTo>
                    <a:pt x="668" y="436"/>
                  </a:lnTo>
                  <a:lnTo>
                    <a:pt x="662" y="446"/>
                  </a:lnTo>
                  <a:close/>
                  <a:moveTo>
                    <a:pt x="694" y="636"/>
                  </a:moveTo>
                  <a:lnTo>
                    <a:pt x="676" y="642"/>
                  </a:lnTo>
                  <a:lnTo>
                    <a:pt x="674" y="628"/>
                  </a:lnTo>
                  <a:lnTo>
                    <a:pt x="672" y="616"/>
                  </a:lnTo>
                  <a:lnTo>
                    <a:pt x="670" y="602"/>
                  </a:lnTo>
                  <a:lnTo>
                    <a:pt x="670" y="588"/>
                  </a:lnTo>
                  <a:lnTo>
                    <a:pt x="670" y="574"/>
                  </a:lnTo>
                  <a:lnTo>
                    <a:pt x="670" y="562"/>
                  </a:lnTo>
                  <a:lnTo>
                    <a:pt x="670" y="548"/>
                  </a:lnTo>
                  <a:lnTo>
                    <a:pt x="672" y="536"/>
                  </a:lnTo>
                  <a:lnTo>
                    <a:pt x="674" y="524"/>
                  </a:lnTo>
                  <a:lnTo>
                    <a:pt x="676" y="514"/>
                  </a:lnTo>
                  <a:lnTo>
                    <a:pt x="678" y="502"/>
                  </a:lnTo>
                  <a:lnTo>
                    <a:pt x="682" y="492"/>
                  </a:lnTo>
                  <a:lnTo>
                    <a:pt x="684" y="482"/>
                  </a:lnTo>
                  <a:lnTo>
                    <a:pt x="690" y="472"/>
                  </a:lnTo>
                  <a:lnTo>
                    <a:pt x="694" y="462"/>
                  </a:lnTo>
                  <a:lnTo>
                    <a:pt x="700" y="454"/>
                  </a:lnTo>
                  <a:lnTo>
                    <a:pt x="704" y="444"/>
                  </a:lnTo>
                  <a:lnTo>
                    <a:pt x="710" y="436"/>
                  </a:lnTo>
                  <a:lnTo>
                    <a:pt x="718" y="426"/>
                  </a:lnTo>
                  <a:lnTo>
                    <a:pt x="724" y="418"/>
                  </a:lnTo>
                  <a:lnTo>
                    <a:pt x="732" y="412"/>
                  </a:lnTo>
                  <a:lnTo>
                    <a:pt x="740" y="404"/>
                  </a:lnTo>
                  <a:lnTo>
                    <a:pt x="748" y="398"/>
                  </a:lnTo>
                  <a:lnTo>
                    <a:pt x="756" y="390"/>
                  </a:lnTo>
                  <a:lnTo>
                    <a:pt x="764" y="386"/>
                  </a:lnTo>
                  <a:lnTo>
                    <a:pt x="802" y="426"/>
                  </a:lnTo>
                  <a:lnTo>
                    <a:pt x="824" y="446"/>
                  </a:lnTo>
                  <a:lnTo>
                    <a:pt x="844" y="464"/>
                  </a:lnTo>
                  <a:lnTo>
                    <a:pt x="858" y="478"/>
                  </a:lnTo>
                  <a:lnTo>
                    <a:pt x="874" y="492"/>
                  </a:lnTo>
                  <a:lnTo>
                    <a:pt x="890" y="506"/>
                  </a:lnTo>
                  <a:lnTo>
                    <a:pt x="908" y="520"/>
                  </a:lnTo>
                  <a:lnTo>
                    <a:pt x="898" y="528"/>
                  </a:lnTo>
                  <a:lnTo>
                    <a:pt x="888" y="538"/>
                  </a:lnTo>
                  <a:lnTo>
                    <a:pt x="876" y="546"/>
                  </a:lnTo>
                  <a:lnTo>
                    <a:pt x="866" y="554"/>
                  </a:lnTo>
                  <a:lnTo>
                    <a:pt x="854" y="562"/>
                  </a:lnTo>
                  <a:lnTo>
                    <a:pt x="842" y="570"/>
                  </a:lnTo>
                  <a:lnTo>
                    <a:pt x="830" y="578"/>
                  </a:lnTo>
                  <a:lnTo>
                    <a:pt x="818" y="586"/>
                  </a:lnTo>
                  <a:lnTo>
                    <a:pt x="802" y="594"/>
                  </a:lnTo>
                  <a:lnTo>
                    <a:pt x="784" y="602"/>
                  </a:lnTo>
                  <a:lnTo>
                    <a:pt x="766" y="612"/>
                  </a:lnTo>
                  <a:lnTo>
                    <a:pt x="750" y="618"/>
                  </a:lnTo>
                  <a:lnTo>
                    <a:pt x="732" y="626"/>
                  </a:lnTo>
                  <a:lnTo>
                    <a:pt x="714" y="632"/>
                  </a:lnTo>
                  <a:lnTo>
                    <a:pt x="694" y="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1928" y="2786"/>
              <a:ext cx="716" cy="454"/>
            </a:xfrm>
            <a:custGeom>
              <a:avLst/>
              <a:gdLst>
                <a:gd name="T0" fmla="*/ 672 w 716"/>
                <a:gd name="T1" fmla="*/ 420 h 454"/>
                <a:gd name="T2" fmla="*/ 636 w 716"/>
                <a:gd name="T3" fmla="*/ 386 h 454"/>
                <a:gd name="T4" fmla="*/ 602 w 716"/>
                <a:gd name="T5" fmla="*/ 346 h 454"/>
                <a:gd name="T6" fmla="*/ 570 w 716"/>
                <a:gd name="T7" fmla="*/ 304 h 454"/>
                <a:gd name="T8" fmla="*/ 534 w 716"/>
                <a:gd name="T9" fmla="*/ 244 h 454"/>
                <a:gd name="T10" fmla="*/ 492 w 716"/>
                <a:gd name="T11" fmla="*/ 166 h 454"/>
                <a:gd name="T12" fmla="*/ 464 w 716"/>
                <a:gd name="T13" fmla="*/ 116 h 454"/>
                <a:gd name="T14" fmla="*/ 430 w 716"/>
                <a:gd name="T15" fmla="*/ 70 h 454"/>
                <a:gd name="T16" fmla="*/ 388 w 716"/>
                <a:gd name="T17" fmla="*/ 30 h 454"/>
                <a:gd name="T18" fmla="*/ 362 w 716"/>
                <a:gd name="T19" fmla="*/ 14 h 454"/>
                <a:gd name="T20" fmla="*/ 330 w 716"/>
                <a:gd name="T21" fmla="*/ 2 h 454"/>
                <a:gd name="T22" fmla="*/ 298 w 716"/>
                <a:gd name="T23" fmla="*/ 2 h 454"/>
                <a:gd name="T24" fmla="*/ 266 w 716"/>
                <a:gd name="T25" fmla="*/ 12 h 454"/>
                <a:gd name="T26" fmla="*/ 240 w 716"/>
                <a:gd name="T27" fmla="*/ 28 h 454"/>
                <a:gd name="T28" fmla="*/ 218 w 716"/>
                <a:gd name="T29" fmla="*/ 50 h 454"/>
                <a:gd name="T30" fmla="*/ 196 w 716"/>
                <a:gd name="T31" fmla="*/ 82 h 454"/>
                <a:gd name="T32" fmla="*/ 170 w 716"/>
                <a:gd name="T33" fmla="*/ 134 h 454"/>
                <a:gd name="T34" fmla="*/ 136 w 716"/>
                <a:gd name="T35" fmla="*/ 218 h 454"/>
                <a:gd name="T36" fmla="*/ 96 w 716"/>
                <a:gd name="T37" fmla="*/ 316 h 454"/>
                <a:gd name="T38" fmla="*/ 70 w 716"/>
                <a:gd name="T39" fmla="*/ 362 h 454"/>
                <a:gd name="T40" fmla="*/ 44 w 716"/>
                <a:gd name="T41" fmla="*/ 406 h 454"/>
                <a:gd name="T42" fmla="*/ 10 w 716"/>
                <a:gd name="T43" fmla="*/ 444 h 454"/>
                <a:gd name="T44" fmla="*/ 76 w 716"/>
                <a:gd name="T45" fmla="*/ 452 h 454"/>
                <a:gd name="T46" fmla="*/ 106 w 716"/>
                <a:gd name="T47" fmla="*/ 404 h 454"/>
                <a:gd name="T48" fmla="*/ 130 w 716"/>
                <a:gd name="T49" fmla="*/ 354 h 454"/>
                <a:gd name="T50" fmla="*/ 166 w 716"/>
                <a:gd name="T51" fmla="*/ 268 h 454"/>
                <a:gd name="T52" fmla="*/ 202 w 716"/>
                <a:gd name="T53" fmla="*/ 166 h 454"/>
                <a:gd name="T54" fmla="*/ 222 w 716"/>
                <a:gd name="T55" fmla="*/ 120 h 454"/>
                <a:gd name="T56" fmla="*/ 250 w 716"/>
                <a:gd name="T57" fmla="*/ 76 h 454"/>
                <a:gd name="T58" fmla="*/ 266 w 716"/>
                <a:gd name="T59" fmla="*/ 60 h 454"/>
                <a:gd name="T60" fmla="*/ 284 w 716"/>
                <a:gd name="T61" fmla="*/ 48 h 454"/>
                <a:gd name="T62" fmla="*/ 302 w 716"/>
                <a:gd name="T63" fmla="*/ 42 h 454"/>
                <a:gd name="T64" fmla="*/ 322 w 716"/>
                <a:gd name="T65" fmla="*/ 42 h 454"/>
                <a:gd name="T66" fmla="*/ 342 w 716"/>
                <a:gd name="T67" fmla="*/ 50 h 454"/>
                <a:gd name="T68" fmla="*/ 364 w 716"/>
                <a:gd name="T69" fmla="*/ 62 h 454"/>
                <a:gd name="T70" fmla="*/ 398 w 716"/>
                <a:gd name="T71" fmla="*/ 98 h 454"/>
                <a:gd name="T72" fmla="*/ 428 w 716"/>
                <a:gd name="T73" fmla="*/ 140 h 454"/>
                <a:gd name="T74" fmla="*/ 452 w 716"/>
                <a:gd name="T75" fmla="*/ 186 h 454"/>
                <a:gd name="T76" fmla="*/ 500 w 716"/>
                <a:gd name="T77" fmla="*/ 284 h 454"/>
                <a:gd name="T78" fmla="*/ 538 w 716"/>
                <a:gd name="T79" fmla="*/ 348 h 454"/>
                <a:gd name="T80" fmla="*/ 570 w 716"/>
                <a:gd name="T81" fmla="*/ 392 h 454"/>
                <a:gd name="T82" fmla="*/ 606 w 716"/>
                <a:gd name="T83" fmla="*/ 436 h 454"/>
                <a:gd name="T84" fmla="*/ 716 w 716"/>
                <a:gd name="T85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16" h="454">
                  <a:moveTo>
                    <a:pt x="698" y="442"/>
                  </a:moveTo>
                  <a:lnTo>
                    <a:pt x="684" y="432"/>
                  </a:lnTo>
                  <a:lnTo>
                    <a:pt x="672" y="420"/>
                  </a:lnTo>
                  <a:lnTo>
                    <a:pt x="660" y="410"/>
                  </a:lnTo>
                  <a:lnTo>
                    <a:pt x="648" y="398"/>
                  </a:lnTo>
                  <a:lnTo>
                    <a:pt x="636" y="386"/>
                  </a:lnTo>
                  <a:lnTo>
                    <a:pt x="624" y="374"/>
                  </a:lnTo>
                  <a:lnTo>
                    <a:pt x="612" y="360"/>
                  </a:lnTo>
                  <a:lnTo>
                    <a:pt x="602" y="346"/>
                  </a:lnTo>
                  <a:lnTo>
                    <a:pt x="590" y="332"/>
                  </a:lnTo>
                  <a:lnTo>
                    <a:pt x="580" y="318"/>
                  </a:lnTo>
                  <a:lnTo>
                    <a:pt x="570" y="304"/>
                  </a:lnTo>
                  <a:lnTo>
                    <a:pt x="560" y="290"/>
                  </a:lnTo>
                  <a:lnTo>
                    <a:pt x="542" y="260"/>
                  </a:lnTo>
                  <a:lnTo>
                    <a:pt x="534" y="244"/>
                  </a:lnTo>
                  <a:lnTo>
                    <a:pt x="524" y="230"/>
                  </a:lnTo>
                  <a:lnTo>
                    <a:pt x="508" y="198"/>
                  </a:lnTo>
                  <a:lnTo>
                    <a:pt x="492" y="166"/>
                  </a:lnTo>
                  <a:lnTo>
                    <a:pt x="482" y="150"/>
                  </a:lnTo>
                  <a:lnTo>
                    <a:pt x="474" y="132"/>
                  </a:lnTo>
                  <a:lnTo>
                    <a:pt x="464" y="116"/>
                  </a:lnTo>
                  <a:lnTo>
                    <a:pt x="452" y="100"/>
                  </a:lnTo>
                  <a:lnTo>
                    <a:pt x="442" y="86"/>
                  </a:lnTo>
                  <a:lnTo>
                    <a:pt x="430" y="70"/>
                  </a:lnTo>
                  <a:lnTo>
                    <a:pt x="416" y="56"/>
                  </a:lnTo>
                  <a:lnTo>
                    <a:pt x="402" y="42"/>
                  </a:lnTo>
                  <a:lnTo>
                    <a:pt x="388" y="30"/>
                  </a:lnTo>
                  <a:lnTo>
                    <a:pt x="380" y="24"/>
                  </a:lnTo>
                  <a:lnTo>
                    <a:pt x="372" y="18"/>
                  </a:lnTo>
                  <a:lnTo>
                    <a:pt x="362" y="14"/>
                  </a:lnTo>
                  <a:lnTo>
                    <a:pt x="352" y="8"/>
                  </a:lnTo>
                  <a:lnTo>
                    <a:pt x="342" y="6"/>
                  </a:lnTo>
                  <a:lnTo>
                    <a:pt x="330" y="2"/>
                  </a:lnTo>
                  <a:lnTo>
                    <a:pt x="320" y="0"/>
                  </a:lnTo>
                  <a:lnTo>
                    <a:pt x="310" y="0"/>
                  </a:lnTo>
                  <a:lnTo>
                    <a:pt x="298" y="2"/>
                  </a:lnTo>
                  <a:lnTo>
                    <a:pt x="286" y="4"/>
                  </a:lnTo>
                  <a:lnTo>
                    <a:pt x="276" y="6"/>
                  </a:lnTo>
                  <a:lnTo>
                    <a:pt x="266" y="12"/>
                  </a:lnTo>
                  <a:lnTo>
                    <a:pt x="256" y="16"/>
                  </a:lnTo>
                  <a:lnTo>
                    <a:pt x="248" y="22"/>
                  </a:lnTo>
                  <a:lnTo>
                    <a:pt x="240" y="28"/>
                  </a:lnTo>
                  <a:lnTo>
                    <a:pt x="232" y="36"/>
                  </a:lnTo>
                  <a:lnTo>
                    <a:pt x="224" y="44"/>
                  </a:lnTo>
                  <a:lnTo>
                    <a:pt x="218" y="50"/>
                  </a:lnTo>
                  <a:lnTo>
                    <a:pt x="212" y="58"/>
                  </a:lnTo>
                  <a:lnTo>
                    <a:pt x="206" y="66"/>
                  </a:lnTo>
                  <a:lnTo>
                    <a:pt x="196" y="82"/>
                  </a:lnTo>
                  <a:lnTo>
                    <a:pt x="186" y="100"/>
                  </a:lnTo>
                  <a:lnTo>
                    <a:pt x="178" y="116"/>
                  </a:lnTo>
                  <a:lnTo>
                    <a:pt x="170" y="134"/>
                  </a:lnTo>
                  <a:lnTo>
                    <a:pt x="164" y="152"/>
                  </a:lnTo>
                  <a:lnTo>
                    <a:pt x="150" y="186"/>
                  </a:lnTo>
                  <a:lnTo>
                    <a:pt x="136" y="218"/>
                  </a:lnTo>
                  <a:lnTo>
                    <a:pt x="124" y="252"/>
                  </a:lnTo>
                  <a:lnTo>
                    <a:pt x="110" y="284"/>
                  </a:lnTo>
                  <a:lnTo>
                    <a:pt x="96" y="316"/>
                  </a:lnTo>
                  <a:lnTo>
                    <a:pt x="88" y="332"/>
                  </a:lnTo>
                  <a:lnTo>
                    <a:pt x="80" y="348"/>
                  </a:lnTo>
                  <a:lnTo>
                    <a:pt x="70" y="362"/>
                  </a:lnTo>
                  <a:lnTo>
                    <a:pt x="62" y="378"/>
                  </a:lnTo>
                  <a:lnTo>
                    <a:pt x="52" y="392"/>
                  </a:lnTo>
                  <a:lnTo>
                    <a:pt x="44" y="406"/>
                  </a:lnTo>
                  <a:lnTo>
                    <a:pt x="32" y="420"/>
                  </a:lnTo>
                  <a:lnTo>
                    <a:pt x="22" y="432"/>
                  </a:lnTo>
                  <a:lnTo>
                    <a:pt x="10" y="444"/>
                  </a:lnTo>
                  <a:lnTo>
                    <a:pt x="0" y="454"/>
                  </a:lnTo>
                  <a:lnTo>
                    <a:pt x="74" y="454"/>
                  </a:lnTo>
                  <a:lnTo>
                    <a:pt x="76" y="452"/>
                  </a:lnTo>
                  <a:lnTo>
                    <a:pt x="86" y="436"/>
                  </a:lnTo>
                  <a:lnTo>
                    <a:pt x="96" y="420"/>
                  </a:lnTo>
                  <a:lnTo>
                    <a:pt x="106" y="404"/>
                  </a:lnTo>
                  <a:lnTo>
                    <a:pt x="114" y="388"/>
                  </a:lnTo>
                  <a:lnTo>
                    <a:pt x="122" y="370"/>
                  </a:lnTo>
                  <a:lnTo>
                    <a:pt x="130" y="354"/>
                  </a:lnTo>
                  <a:lnTo>
                    <a:pt x="138" y="336"/>
                  </a:lnTo>
                  <a:lnTo>
                    <a:pt x="152" y="302"/>
                  </a:lnTo>
                  <a:lnTo>
                    <a:pt x="166" y="268"/>
                  </a:lnTo>
                  <a:lnTo>
                    <a:pt x="178" y="234"/>
                  </a:lnTo>
                  <a:lnTo>
                    <a:pt x="190" y="200"/>
                  </a:lnTo>
                  <a:lnTo>
                    <a:pt x="202" y="166"/>
                  </a:lnTo>
                  <a:lnTo>
                    <a:pt x="208" y="150"/>
                  </a:lnTo>
                  <a:lnTo>
                    <a:pt x="216" y="134"/>
                  </a:lnTo>
                  <a:lnTo>
                    <a:pt x="222" y="120"/>
                  </a:lnTo>
                  <a:lnTo>
                    <a:pt x="232" y="104"/>
                  </a:lnTo>
                  <a:lnTo>
                    <a:pt x="240" y="90"/>
                  </a:lnTo>
                  <a:lnTo>
                    <a:pt x="250" y="76"/>
                  </a:lnTo>
                  <a:lnTo>
                    <a:pt x="254" y="70"/>
                  </a:lnTo>
                  <a:lnTo>
                    <a:pt x="260" y="66"/>
                  </a:lnTo>
                  <a:lnTo>
                    <a:pt x="266" y="60"/>
                  </a:lnTo>
                  <a:lnTo>
                    <a:pt x="272" y="56"/>
                  </a:lnTo>
                  <a:lnTo>
                    <a:pt x="278" y="50"/>
                  </a:lnTo>
                  <a:lnTo>
                    <a:pt x="284" y="48"/>
                  </a:lnTo>
                  <a:lnTo>
                    <a:pt x="290" y="44"/>
                  </a:lnTo>
                  <a:lnTo>
                    <a:pt x="296" y="42"/>
                  </a:lnTo>
                  <a:lnTo>
                    <a:pt x="302" y="42"/>
                  </a:lnTo>
                  <a:lnTo>
                    <a:pt x="310" y="40"/>
                  </a:lnTo>
                  <a:lnTo>
                    <a:pt x="316" y="42"/>
                  </a:lnTo>
                  <a:lnTo>
                    <a:pt x="322" y="42"/>
                  </a:lnTo>
                  <a:lnTo>
                    <a:pt x="330" y="44"/>
                  </a:lnTo>
                  <a:lnTo>
                    <a:pt x="336" y="48"/>
                  </a:lnTo>
                  <a:lnTo>
                    <a:pt x="342" y="50"/>
                  </a:lnTo>
                  <a:lnTo>
                    <a:pt x="350" y="54"/>
                  </a:lnTo>
                  <a:lnTo>
                    <a:pt x="356" y="58"/>
                  </a:lnTo>
                  <a:lnTo>
                    <a:pt x="364" y="62"/>
                  </a:lnTo>
                  <a:lnTo>
                    <a:pt x="374" y="74"/>
                  </a:lnTo>
                  <a:lnTo>
                    <a:pt x="386" y="84"/>
                  </a:lnTo>
                  <a:lnTo>
                    <a:pt x="398" y="98"/>
                  </a:lnTo>
                  <a:lnTo>
                    <a:pt x="408" y="110"/>
                  </a:lnTo>
                  <a:lnTo>
                    <a:pt x="418" y="124"/>
                  </a:lnTo>
                  <a:lnTo>
                    <a:pt x="428" y="140"/>
                  </a:lnTo>
                  <a:lnTo>
                    <a:pt x="436" y="154"/>
                  </a:lnTo>
                  <a:lnTo>
                    <a:pt x="444" y="170"/>
                  </a:lnTo>
                  <a:lnTo>
                    <a:pt x="452" y="186"/>
                  </a:lnTo>
                  <a:lnTo>
                    <a:pt x="468" y="218"/>
                  </a:lnTo>
                  <a:lnTo>
                    <a:pt x="484" y="250"/>
                  </a:lnTo>
                  <a:lnTo>
                    <a:pt x="500" y="284"/>
                  </a:lnTo>
                  <a:lnTo>
                    <a:pt x="518" y="316"/>
                  </a:lnTo>
                  <a:lnTo>
                    <a:pt x="528" y="332"/>
                  </a:lnTo>
                  <a:lnTo>
                    <a:pt x="538" y="348"/>
                  </a:lnTo>
                  <a:lnTo>
                    <a:pt x="548" y="362"/>
                  </a:lnTo>
                  <a:lnTo>
                    <a:pt x="560" y="378"/>
                  </a:lnTo>
                  <a:lnTo>
                    <a:pt x="570" y="392"/>
                  </a:lnTo>
                  <a:lnTo>
                    <a:pt x="582" y="408"/>
                  </a:lnTo>
                  <a:lnTo>
                    <a:pt x="594" y="422"/>
                  </a:lnTo>
                  <a:lnTo>
                    <a:pt x="606" y="436"/>
                  </a:lnTo>
                  <a:lnTo>
                    <a:pt x="618" y="450"/>
                  </a:lnTo>
                  <a:lnTo>
                    <a:pt x="622" y="454"/>
                  </a:lnTo>
                  <a:lnTo>
                    <a:pt x="716" y="454"/>
                  </a:lnTo>
                  <a:lnTo>
                    <a:pt x="712" y="450"/>
                  </a:lnTo>
                  <a:lnTo>
                    <a:pt x="698" y="44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2518" y="2562"/>
              <a:ext cx="944" cy="678"/>
            </a:xfrm>
            <a:custGeom>
              <a:avLst/>
              <a:gdLst>
                <a:gd name="T0" fmla="*/ 934 w 944"/>
                <a:gd name="T1" fmla="*/ 196 h 678"/>
                <a:gd name="T2" fmla="*/ 900 w 944"/>
                <a:gd name="T3" fmla="*/ 142 h 678"/>
                <a:gd name="T4" fmla="*/ 846 w 944"/>
                <a:gd name="T5" fmla="*/ 108 h 678"/>
                <a:gd name="T6" fmla="*/ 784 w 944"/>
                <a:gd name="T7" fmla="*/ 102 h 678"/>
                <a:gd name="T8" fmla="*/ 726 w 944"/>
                <a:gd name="T9" fmla="*/ 118 h 678"/>
                <a:gd name="T10" fmla="*/ 632 w 944"/>
                <a:gd name="T11" fmla="*/ 180 h 678"/>
                <a:gd name="T12" fmla="*/ 544 w 944"/>
                <a:gd name="T13" fmla="*/ 216 h 678"/>
                <a:gd name="T14" fmla="*/ 492 w 944"/>
                <a:gd name="T15" fmla="*/ 118 h 678"/>
                <a:gd name="T16" fmla="*/ 450 w 944"/>
                <a:gd name="T17" fmla="*/ 72 h 678"/>
                <a:gd name="T18" fmla="*/ 340 w 944"/>
                <a:gd name="T19" fmla="*/ 14 h 678"/>
                <a:gd name="T20" fmla="*/ 238 w 944"/>
                <a:gd name="T21" fmla="*/ 0 h 678"/>
                <a:gd name="T22" fmla="*/ 176 w 944"/>
                <a:gd name="T23" fmla="*/ 12 h 678"/>
                <a:gd name="T24" fmla="*/ 118 w 944"/>
                <a:gd name="T25" fmla="*/ 36 h 678"/>
                <a:gd name="T26" fmla="*/ 68 w 944"/>
                <a:gd name="T27" fmla="*/ 76 h 678"/>
                <a:gd name="T28" fmla="*/ 32 w 944"/>
                <a:gd name="T29" fmla="*/ 128 h 678"/>
                <a:gd name="T30" fmla="*/ 6 w 944"/>
                <a:gd name="T31" fmla="*/ 204 h 678"/>
                <a:gd name="T32" fmla="*/ 2 w 944"/>
                <a:gd name="T33" fmla="*/ 286 h 678"/>
                <a:gd name="T34" fmla="*/ 18 w 944"/>
                <a:gd name="T35" fmla="*/ 346 h 678"/>
                <a:gd name="T36" fmla="*/ 52 w 944"/>
                <a:gd name="T37" fmla="*/ 400 h 678"/>
                <a:gd name="T38" fmla="*/ 100 w 944"/>
                <a:gd name="T39" fmla="*/ 440 h 678"/>
                <a:gd name="T40" fmla="*/ 154 w 944"/>
                <a:gd name="T41" fmla="*/ 464 h 678"/>
                <a:gd name="T42" fmla="*/ 270 w 944"/>
                <a:gd name="T43" fmla="*/ 476 h 678"/>
                <a:gd name="T44" fmla="*/ 382 w 944"/>
                <a:gd name="T45" fmla="*/ 452 h 678"/>
                <a:gd name="T46" fmla="*/ 464 w 944"/>
                <a:gd name="T47" fmla="*/ 402 h 678"/>
                <a:gd name="T48" fmla="*/ 466 w 944"/>
                <a:gd name="T49" fmla="*/ 458 h 678"/>
                <a:gd name="T50" fmla="*/ 426 w 944"/>
                <a:gd name="T51" fmla="*/ 548 h 678"/>
                <a:gd name="T52" fmla="*/ 368 w 944"/>
                <a:gd name="T53" fmla="*/ 628 h 678"/>
                <a:gd name="T54" fmla="*/ 426 w 944"/>
                <a:gd name="T55" fmla="*/ 678 h 678"/>
                <a:gd name="T56" fmla="*/ 496 w 944"/>
                <a:gd name="T57" fmla="*/ 590 h 678"/>
                <a:gd name="T58" fmla="*/ 544 w 944"/>
                <a:gd name="T59" fmla="*/ 482 h 678"/>
                <a:gd name="T60" fmla="*/ 564 w 944"/>
                <a:gd name="T61" fmla="*/ 378 h 678"/>
                <a:gd name="T62" fmla="*/ 580 w 944"/>
                <a:gd name="T63" fmla="*/ 286 h 678"/>
                <a:gd name="T64" fmla="*/ 684 w 944"/>
                <a:gd name="T65" fmla="*/ 190 h 678"/>
                <a:gd name="T66" fmla="*/ 766 w 944"/>
                <a:gd name="T67" fmla="*/ 148 h 678"/>
                <a:gd name="T68" fmla="*/ 810 w 944"/>
                <a:gd name="T69" fmla="*/ 144 h 678"/>
                <a:gd name="T70" fmla="*/ 852 w 944"/>
                <a:gd name="T71" fmla="*/ 160 h 678"/>
                <a:gd name="T72" fmla="*/ 880 w 944"/>
                <a:gd name="T73" fmla="*/ 192 h 678"/>
                <a:gd name="T74" fmla="*/ 894 w 944"/>
                <a:gd name="T75" fmla="*/ 234 h 678"/>
                <a:gd name="T76" fmla="*/ 884 w 944"/>
                <a:gd name="T77" fmla="*/ 322 h 678"/>
                <a:gd name="T78" fmla="*/ 846 w 944"/>
                <a:gd name="T79" fmla="*/ 420 h 678"/>
                <a:gd name="T80" fmla="*/ 748 w 944"/>
                <a:gd name="T81" fmla="*/ 586 h 678"/>
                <a:gd name="T82" fmla="*/ 792 w 944"/>
                <a:gd name="T83" fmla="*/ 656 h 678"/>
                <a:gd name="T84" fmla="*/ 892 w 944"/>
                <a:gd name="T85" fmla="*/ 460 h 678"/>
                <a:gd name="T86" fmla="*/ 930 w 944"/>
                <a:gd name="T87" fmla="*/ 354 h 678"/>
                <a:gd name="T88" fmla="*/ 942 w 944"/>
                <a:gd name="T89" fmla="*/ 248 h 678"/>
                <a:gd name="T90" fmla="*/ 396 w 944"/>
                <a:gd name="T91" fmla="*/ 398 h 678"/>
                <a:gd name="T92" fmla="*/ 300 w 944"/>
                <a:gd name="T93" fmla="*/ 428 h 678"/>
                <a:gd name="T94" fmla="*/ 202 w 944"/>
                <a:gd name="T95" fmla="*/ 426 h 678"/>
                <a:gd name="T96" fmla="*/ 116 w 944"/>
                <a:gd name="T97" fmla="*/ 384 h 678"/>
                <a:gd name="T98" fmla="*/ 86 w 944"/>
                <a:gd name="T99" fmla="*/ 352 h 678"/>
                <a:gd name="T100" fmla="*/ 66 w 944"/>
                <a:gd name="T101" fmla="*/ 310 h 678"/>
                <a:gd name="T102" fmla="*/ 68 w 944"/>
                <a:gd name="T103" fmla="*/ 218 h 678"/>
                <a:gd name="T104" fmla="*/ 108 w 944"/>
                <a:gd name="T105" fmla="*/ 136 h 678"/>
                <a:gd name="T106" fmla="*/ 182 w 944"/>
                <a:gd name="T107" fmla="*/ 88 h 678"/>
                <a:gd name="T108" fmla="*/ 272 w 944"/>
                <a:gd name="T109" fmla="*/ 80 h 678"/>
                <a:gd name="T110" fmla="*/ 358 w 944"/>
                <a:gd name="T111" fmla="*/ 108 h 678"/>
                <a:gd name="T112" fmla="*/ 426 w 944"/>
                <a:gd name="T113" fmla="*/ 168 h 678"/>
                <a:gd name="T114" fmla="*/ 458 w 944"/>
                <a:gd name="T115" fmla="*/ 224 h 678"/>
                <a:gd name="T116" fmla="*/ 480 w 944"/>
                <a:gd name="T117" fmla="*/ 30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4" h="678">
                  <a:moveTo>
                    <a:pt x="942" y="248"/>
                  </a:moveTo>
                  <a:lnTo>
                    <a:pt x="942" y="238"/>
                  </a:lnTo>
                  <a:lnTo>
                    <a:pt x="940" y="228"/>
                  </a:lnTo>
                  <a:lnTo>
                    <a:pt x="938" y="218"/>
                  </a:lnTo>
                  <a:lnTo>
                    <a:pt x="938" y="208"/>
                  </a:lnTo>
                  <a:lnTo>
                    <a:pt x="934" y="196"/>
                  </a:lnTo>
                  <a:lnTo>
                    <a:pt x="930" y="186"/>
                  </a:lnTo>
                  <a:lnTo>
                    <a:pt x="926" y="178"/>
                  </a:lnTo>
                  <a:lnTo>
                    <a:pt x="922" y="168"/>
                  </a:lnTo>
                  <a:lnTo>
                    <a:pt x="914" y="158"/>
                  </a:lnTo>
                  <a:lnTo>
                    <a:pt x="908" y="150"/>
                  </a:lnTo>
                  <a:lnTo>
                    <a:pt x="900" y="142"/>
                  </a:lnTo>
                  <a:lnTo>
                    <a:pt x="892" y="134"/>
                  </a:lnTo>
                  <a:lnTo>
                    <a:pt x="884" y="128"/>
                  </a:lnTo>
                  <a:lnTo>
                    <a:pt x="876" y="122"/>
                  </a:lnTo>
                  <a:lnTo>
                    <a:pt x="866" y="118"/>
                  </a:lnTo>
                  <a:lnTo>
                    <a:pt x="856" y="112"/>
                  </a:lnTo>
                  <a:lnTo>
                    <a:pt x="846" y="108"/>
                  </a:lnTo>
                  <a:lnTo>
                    <a:pt x="836" y="106"/>
                  </a:lnTo>
                  <a:lnTo>
                    <a:pt x="826" y="104"/>
                  </a:lnTo>
                  <a:lnTo>
                    <a:pt x="816" y="102"/>
                  </a:lnTo>
                  <a:lnTo>
                    <a:pt x="806" y="100"/>
                  </a:lnTo>
                  <a:lnTo>
                    <a:pt x="794" y="100"/>
                  </a:lnTo>
                  <a:lnTo>
                    <a:pt x="784" y="102"/>
                  </a:lnTo>
                  <a:lnTo>
                    <a:pt x="774" y="104"/>
                  </a:lnTo>
                  <a:lnTo>
                    <a:pt x="764" y="106"/>
                  </a:lnTo>
                  <a:lnTo>
                    <a:pt x="754" y="108"/>
                  </a:lnTo>
                  <a:lnTo>
                    <a:pt x="744" y="112"/>
                  </a:lnTo>
                  <a:lnTo>
                    <a:pt x="734" y="114"/>
                  </a:lnTo>
                  <a:lnTo>
                    <a:pt x="726" y="118"/>
                  </a:lnTo>
                  <a:lnTo>
                    <a:pt x="708" y="126"/>
                  </a:lnTo>
                  <a:lnTo>
                    <a:pt x="692" y="136"/>
                  </a:lnTo>
                  <a:lnTo>
                    <a:pt x="676" y="146"/>
                  </a:lnTo>
                  <a:lnTo>
                    <a:pt x="660" y="158"/>
                  </a:lnTo>
                  <a:lnTo>
                    <a:pt x="646" y="168"/>
                  </a:lnTo>
                  <a:lnTo>
                    <a:pt x="632" y="180"/>
                  </a:lnTo>
                  <a:lnTo>
                    <a:pt x="618" y="192"/>
                  </a:lnTo>
                  <a:lnTo>
                    <a:pt x="606" y="204"/>
                  </a:lnTo>
                  <a:lnTo>
                    <a:pt x="580" y="228"/>
                  </a:lnTo>
                  <a:lnTo>
                    <a:pt x="554" y="252"/>
                  </a:lnTo>
                  <a:lnTo>
                    <a:pt x="550" y="234"/>
                  </a:lnTo>
                  <a:lnTo>
                    <a:pt x="544" y="216"/>
                  </a:lnTo>
                  <a:lnTo>
                    <a:pt x="538" y="200"/>
                  </a:lnTo>
                  <a:lnTo>
                    <a:pt x="530" y="182"/>
                  </a:lnTo>
                  <a:lnTo>
                    <a:pt x="522" y="166"/>
                  </a:lnTo>
                  <a:lnTo>
                    <a:pt x="514" y="150"/>
                  </a:lnTo>
                  <a:lnTo>
                    <a:pt x="504" y="134"/>
                  </a:lnTo>
                  <a:lnTo>
                    <a:pt x="492" y="118"/>
                  </a:lnTo>
                  <a:lnTo>
                    <a:pt x="486" y="110"/>
                  </a:lnTo>
                  <a:lnTo>
                    <a:pt x="480" y="102"/>
                  </a:lnTo>
                  <a:lnTo>
                    <a:pt x="472" y="94"/>
                  </a:lnTo>
                  <a:lnTo>
                    <a:pt x="464" y="86"/>
                  </a:lnTo>
                  <a:lnTo>
                    <a:pt x="458" y="80"/>
                  </a:lnTo>
                  <a:lnTo>
                    <a:pt x="450" y="72"/>
                  </a:lnTo>
                  <a:lnTo>
                    <a:pt x="432" y="60"/>
                  </a:lnTo>
                  <a:lnTo>
                    <a:pt x="416" y="48"/>
                  </a:lnTo>
                  <a:lnTo>
                    <a:pt x="398" y="38"/>
                  </a:lnTo>
                  <a:lnTo>
                    <a:pt x="380" y="28"/>
                  </a:lnTo>
                  <a:lnTo>
                    <a:pt x="360" y="20"/>
                  </a:lnTo>
                  <a:lnTo>
                    <a:pt x="340" y="14"/>
                  </a:lnTo>
                  <a:lnTo>
                    <a:pt x="320" y="8"/>
                  </a:lnTo>
                  <a:lnTo>
                    <a:pt x="300" y="4"/>
                  </a:lnTo>
                  <a:lnTo>
                    <a:pt x="280" y="2"/>
                  </a:lnTo>
                  <a:lnTo>
                    <a:pt x="258" y="0"/>
                  </a:lnTo>
                  <a:lnTo>
                    <a:pt x="248" y="0"/>
                  </a:lnTo>
                  <a:lnTo>
                    <a:pt x="238" y="0"/>
                  </a:lnTo>
                  <a:lnTo>
                    <a:pt x="228" y="2"/>
                  </a:lnTo>
                  <a:lnTo>
                    <a:pt x="218" y="4"/>
                  </a:lnTo>
                  <a:lnTo>
                    <a:pt x="208" y="4"/>
                  </a:lnTo>
                  <a:lnTo>
                    <a:pt x="196" y="6"/>
                  </a:lnTo>
                  <a:lnTo>
                    <a:pt x="188" y="8"/>
                  </a:lnTo>
                  <a:lnTo>
                    <a:pt x="176" y="12"/>
                  </a:lnTo>
                  <a:lnTo>
                    <a:pt x="166" y="14"/>
                  </a:lnTo>
                  <a:lnTo>
                    <a:pt x="156" y="18"/>
                  </a:lnTo>
                  <a:lnTo>
                    <a:pt x="146" y="22"/>
                  </a:lnTo>
                  <a:lnTo>
                    <a:pt x="138" y="26"/>
                  </a:lnTo>
                  <a:lnTo>
                    <a:pt x="128" y="32"/>
                  </a:lnTo>
                  <a:lnTo>
                    <a:pt x="118" y="36"/>
                  </a:lnTo>
                  <a:lnTo>
                    <a:pt x="110" y="42"/>
                  </a:lnTo>
                  <a:lnTo>
                    <a:pt x="100" y="48"/>
                  </a:lnTo>
                  <a:lnTo>
                    <a:pt x="92" y="54"/>
                  </a:lnTo>
                  <a:lnTo>
                    <a:pt x="84" y="62"/>
                  </a:lnTo>
                  <a:lnTo>
                    <a:pt x="76" y="70"/>
                  </a:lnTo>
                  <a:lnTo>
                    <a:pt x="68" y="76"/>
                  </a:lnTo>
                  <a:lnTo>
                    <a:pt x="62" y="84"/>
                  </a:lnTo>
                  <a:lnTo>
                    <a:pt x="56" y="92"/>
                  </a:lnTo>
                  <a:lnTo>
                    <a:pt x="50" y="100"/>
                  </a:lnTo>
                  <a:lnTo>
                    <a:pt x="44" y="110"/>
                  </a:lnTo>
                  <a:lnTo>
                    <a:pt x="38" y="118"/>
                  </a:lnTo>
                  <a:lnTo>
                    <a:pt x="32" y="128"/>
                  </a:lnTo>
                  <a:lnTo>
                    <a:pt x="28" y="138"/>
                  </a:lnTo>
                  <a:lnTo>
                    <a:pt x="24" y="146"/>
                  </a:lnTo>
                  <a:lnTo>
                    <a:pt x="20" y="156"/>
                  </a:lnTo>
                  <a:lnTo>
                    <a:pt x="16" y="166"/>
                  </a:lnTo>
                  <a:lnTo>
                    <a:pt x="10" y="186"/>
                  </a:lnTo>
                  <a:lnTo>
                    <a:pt x="6" y="204"/>
                  </a:lnTo>
                  <a:lnTo>
                    <a:pt x="4" y="224"/>
                  </a:lnTo>
                  <a:lnTo>
                    <a:pt x="2" y="244"/>
                  </a:lnTo>
                  <a:lnTo>
                    <a:pt x="0" y="254"/>
                  </a:lnTo>
                  <a:lnTo>
                    <a:pt x="0" y="266"/>
                  </a:lnTo>
                  <a:lnTo>
                    <a:pt x="2" y="276"/>
                  </a:lnTo>
                  <a:lnTo>
                    <a:pt x="2" y="286"/>
                  </a:lnTo>
                  <a:lnTo>
                    <a:pt x="4" y="296"/>
                  </a:lnTo>
                  <a:lnTo>
                    <a:pt x="6" y="306"/>
                  </a:lnTo>
                  <a:lnTo>
                    <a:pt x="8" y="316"/>
                  </a:lnTo>
                  <a:lnTo>
                    <a:pt x="10" y="326"/>
                  </a:lnTo>
                  <a:lnTo>
                    <a:pt x="14" y="336"/>
                  </a:lnTo>
                  <a:lnTo>
                    <a:pt x="18" y="346"/>
                  </a:lnTo>
                  <a:lnTo>
                    <a:pt x="22" y="356"/>
                  </a:lnTo>
                  <a:lnTo>
                    <a:pt x="28" y="366"/>
                  </a:lnTo>
                  <a:lnTo>
                    <a:pt x="32" y="374"/>
                  </a:lnTo>
                  <a:lnTo>
                    <a:pt x="38" y="384"/>
                  </a:lnTo>
                  <a:lnTo>
                    <a:pt x="46" y="392"/>
                  </a:lnTo>
                  <a:lnTo>
                    <a:pt x="52" y="400"/>
                  </a:lnTo>
                  <a:lnTo>
                    <a:pt x="58" y="408"/>
                  </a:lnTo>
                  <a:lnTo>
                    <a:pt x="66" y="414"/>
                  </a:lnTo>
                  <a:lnTo>
                    <a:pt x="74" y="420"/>
                  </a:lnTo>
                  <a:lnTo>
                    <a:pt x="82" y="428"/>
                  </a:lnTo>
                  <a:lnTo>
                    <a:pt x="90" y="434"/>
                  </a:lnTo>
                  <a:lnTo>
                    <a:pt x="100" y="440"/>
                  </a:lnTo>
                  <a:lnTo>
                    <a:pt x="108" y="444"/>
                  </a:lnTo>
                  <a:lnTo>
                    <a:pt x="116" y="448"/>
                  </a:lnTo>
                  <a:lnTo>
                    <a:pt x="126" y="454"/>
                  </a:lnTo>
                  <a:lnTo>
                    <a:pt x="136" y="456"/>
                  </a:lnTo>
                  <a:lnTo>
                    <a:pt x="146" y="460"/>
                  </a:lnTo>
                  <a:lnTo>
                    <a:pt x="154" y="464"/>
                  </a:lnTo>
                  <a:lnTo>
                    <a:pt x="174" y="470"/>
                  </a:lnTo>
                  <a:lnTo>
                    <a:pt x="192" y="474"/>
                  </a:lnTo>
                  <a:lnTo>
                    <a:pt x="212" y="476"/>
                  </a:lnTo>
                  <a:lnTo>
                    <a:pt x="232" y="478"/>
                  </a:lnTo>
                  <a:lnTo>
                    <a:pt x="250" y="478"/>
                  </a:lnTo>
                  <a:lnTo>
                    <a:pt x="270" y="476"/>
                  </a:lnTo>
                  <a:lnTo>
                    <a:pt x="290" y="476"/>
                  </a:lnTo>
                  <a:lnTo>
                    <a:pt x="308" y="472"/>
                  </a:lnTo>
                  <a:lnTo>
                    <a:pt x="328" y="470"/>
                  </a:lnTo>
                  <a:lnTo>
                    <a:pt x="346" y="464"/>
                  </a:lnTo>
                  <a:lnTo>
                    <a:pt x="364" y="458"/>
                  </a:lnTo>
                  <a:lnTo>
                    <a:pt x="382" y="452"/>
                  </a:lnTo>
                  <a:lnTo>
                    <a:pt x="400" y="444"/>
                  </a:lnTo>
                  <a:lnTo>
                    <a:pt x="416" y="434"/>
                  </a:lnTo>
                  <a:lnTo>
                    <a:pt x="434" y="426"/>
                  </a:lnTo>
                  <a:lnTo>
                    <a:pt x="442" y="420"/>
                  </a:lnTo>
                  <a:lnTo>
                    <a:pt x="450" y="414"/>
                  </a:lnTo>
                  <a:lnTo>
                    <a:pt x="464" y="402"/>
                  </a:lnTo>
                  <a:lnTo>
                    <a:pt x="478" y="388"/>
                  </a:lnTo>
                  <a:lnTo>
                    <a:pt x="480" y="388"/>
                  </a:lnTo>
                  <a:lnTo>
                    <a:pt x="476" y="410"/>
                  </a:lnTo>
                  <a:lnTo>
                    <a:pt x="474" y="426"/>
                  </a:lnTo>
                  <a:lnTo>
                    <a:pt x="470" y="442"/>
                  </a:lnTo>
                  <a:lnTo>
                    <a:pt x="466" y="458"/>
                  </a:lnTo>
                  <a:lnTo>
                    <a:pt x="460" y="474"/>
                  </a:lnTo>
                  <a:lnTo>
                    <a:pt x="454" y="488"/>
                  </a:lnTo>
                  <a:lnTo>
                    <a:pt x="448" y="504"/>
                  </a:lnTo>
                  <a:lnTo>
                    <a:pt x="442" y="518"/>
                  </a:lnTo>
                  <a:lnTo>
                    <a:pt x="434" y="534"/>
                  </a:lnTo>
                  <a:lnTo>
                    <a:pt x="426" y="548"/>
                  </a:lnTo>
                  <a:lnTo>
                    <a:pt x="418" y="562"/>
                  </a:lnTo>
                  <a:lnTo>
                    <a:pt x="408" y="576"/>
                  </a:lnTo>
                  <a:lnTo>
                    <a:pt x="400" y="590"/>
                  </a:lnTo>
                  <a:lnTo>
                    <a:pt x="390" y="602"/>
                  </a:lnTo>
                  <a:lnTo>
                    <a:pt x="380" y="614"/>
                  </a:lnTo>
                  <a:lnTo>
                    <a:pt x="368" y="628"/>
                  </a:lnTo>
                  <a:lnTo>
                    <a:pt x="356" y="638"/>
                  </a:lnTo>
                  <a:lnTo>
                    <a:pt x="344" y="650"/>
                  </a:lnTo>
                  <a:lnTo>
                    <a:pt x="332" y="660"/>
                  </a:lnTo>
                  <a:lnTo>
                    <a:pt x="320" y="670"/>
                  </a:lnTo>
                  <a:lnTo>
                    <a:pt x="310" y="678"/>
                  </a:lnTo>
                  <a:lnTo>
                    <a:pt x="426" y="678"/>
                  </a:lnTo>
                  <a:lnTo>
                    <a:pt x="436" y="666"/>
                  </a:lnTo>
                  <a:lnTo>
                    <a:pt x="450" y="652"/>
                  </a:lnTo>
                  <a:lnTo>
                    <a:pt x="462" y="638"/>
                  </a:lnTo>
                  <a:lnTo>
                    <a:pt x="474" y="622"/>
                  </a:lnTo>
                  <a:lnTo>
                    <a:pt x="486" y="606"/>
                  </a:lnTo>
                  <a:lnTo>
                    <a:pt x="496" y="590"/>
                  </a:lnTo>
                  <a:lnTo>
                    <a:pt x="506" y="572"/>
                  </a:lnTo>
                  <a:lnTo>
                    <a:pt x="516" y="556"/>
                  </a:lnTo>
                  <a:lnTo>
                    <a:pt x="524" y="536"/>
                  </a:lnTo>
                  <a:lnTo>
                    <a:pt x="532" y="520"/>
                  </a:lnTo>
                  <a:lnTo>
                    <a:pt x="538" y="500"/>
                  </a:lnTo>
                  <a:lnTo>
                    <a:pt x="544" y="482"/>
                  </a:lnTo>
                  <a:lnTo>
                    <a:pt x="550" y="464"/>
                  </a:lnTo>
                  <a:lnTo>
                    <a:pt x="554" y="444"/>
                  </a:lnTo>
                  <a:lnTo>
                    <a:pt x="558" y="424"/>
                  </a:lnTo>
                  <a:lnTo>
                    <a:pt x="562" y="410"/>
                  </a:lnTo>
                  <a:lnTo>
                    <a:pt x="564" y="394"/>
                  </a:lnTo>
                  <a:lnTo>
                    <a:pt x="564" y="378"/>
                  </a:lnTo>
                  <a:lnTo>
                    <a:pt x="566" y="362"/>
                  </a:lnTo>
                  <a:lnTo>
                    <a:pt x="566" y="348"/>
                  </a:lnTo>
                  <a:lnTo>
                    <a:pt x="566" y="332"/>
                  </a:lnTo>
                  <a:lnTo>
                    <a:pt x="566" y="316"/>
                  </a:lnTo>
                  <a:lnTo>
                    <a:pt x="564" y="302"/>
                  </a:lnTo>
                  <a:lnTo>
                    <a:pt x="580" y="286"/>
                  </a:lnTo>
                  <a:lnTo>
                    <a:pt x="604" y="260"/>
                  </a:lnTo>
                  <a:lnTo>
                    <a:pt x="630" y="236"/>
                  </a:lnTo>
                  <a:lnTo>
                    <a:pt x="644" y="222"/>
                  </a:lnTo>
                  <a:lnTo>
                    <a:pt x="656" y="212"/>
                  </a:lnTo>
                  <a:lnTo>
                    <a:pt x="670" y="202"/>
                  </a:lnTo>
                  <a:lnTo>
                    <a:pt x="684" y="190"/>
                  </a:lnTo>
                  <a:lnTo>
                    <a:pt x="698" y="180"/>
                  </a:lnTo>
                  <a:lnTo>
                    <a:pt x="714" y="172"/>
                  </a:lnTo>
                  <a:lnTo>
                    <a:pt x="728" y="164"/>
                  </a:lnTo>
                  <a:lnTo>
                    <a:pt x="742" y="156"/>
                  </a:lnTo>
                  <a:lnTo>
                    <a:pt x="758" y="150"/>
                  </a:lnTo>
                  <a:lnTo>
                    <a:pt x="766" y="148"/>
                  </a:lnTo>
                  <a:lnTo>
                    <a:pt x="772" y="146"/>
                  </a:lnTo>
                  <a:lnTo>
                    <a:pt x="780" y="144"/>
                  </a:lnTo>
                  <a:lnTo>
                    <a:pt x="788" y="144"/>
                  </a:lnTo>
                  <a:lnTo>
                    <a:pt x="796" y="144"/>
                  </a:lnTo>
                  <a:lnTo>
                    <a:pt x="802" y="144"/>
                  </a:lnTo>
                  <a:lnTo>
                    <a:pt x="810" y="144"/>
                  </a:lnTo>
                  <a:lnTo>
                    <a:pt x="818" y="146"/>
                  </a:lnTo>
                  <a:lnTo>
                    <a:pt x="824" y="148"/>
                  </a:lnTo>
                  <a:lnTo>
                    <a:pt x="832" y="150"/>
                  </a:lnTo>
                  <a:lnTo>
                    <a:pt x="838" y="152"/>
                  </a:lnTo>
                  <a:lnTo>
                    <a:pt x="844" y="156"/>
                  </a:lnTo>
                  <a:lnTo>
                    <a:pt x="852" y="160"/>
                  </a:lnTo>
                  <a:lnTo>
                    <a:pt x="858" y="164"/>
                  </a:lnTo>
                  <a:lnTo>
                    <a:pt x="864" y="170"/>
                  </a:lnTo>
                  <a:lnTo>
                    <a:pt x="868" y="174"/>
                  </a:lnTo>
                  <a:lnTo>
                    <a:pt x="872" y="180"/>
                  </a:lnTo>
                  <a:lnTo>
                    <a:pt x="878" y="184"/>
                  </a:lnTo>
                  <a:lnTo>
                    <a:pt x="880" y="192"/>
                  </a:lnTo>
                  <a:lnTo>
                    <a:pt x="884" y="198"/>
                  </a:lnTo>
                  <a:lnTo>
                    <a:pt x="888" y="204"/>
                  </a:lnTo>
                  <a:lnTo>
                    <a:pt x="890" y="210"/>
                  </a:lnTo>
                  <a:lnTo>
                    <a:pt x="892" y="218"/>
                  </a:lnTo>
                  <a:lnTo>
                    <a:pt x="892" y="226"/>
                  </a:lnTo>
                  <a:lnTo>
                    <a:pt x="894" y="234"/>
                  </a:lnTo>
                  <a:lnTo>
                    <a:pt x="894" y="242"/>
                  </a:lnTo>
                  <a:lnTo>
                    <a:pt x="894" y="258"/>
                  </a:lnTo>
                  <a:lnTo>
                    <a:pt x="894" y="274"/>
                  </a:lnTo>
                  <a:lnTo>
                    <a:pt x="892" y="290"/>
                  </a:lnTo>
                  <a:lnTo>
                    <a:pt x="888" y="306"/>
                  </a:lnTo>
                  <a:lnTo>
                    <a:pt x="884" y="322"/>
                  </a:lnTo>
                  <a:lnTo>
                    <a:pt x="878" y="338"/>
                  </a:lnTo>
                  <a:lnTo>
                    <a:pt x="874" y="354"/>
                  </a:lnTo>
                  <a:lnTo>
                    <a:pt x="868" y="372"/>
                  </a:lnTo>
                  <a:lnTo>
                    <a:pt x="860" y="388"/>
                  </a:lnTo>
                  <a:lnTo>
                    <a:pt x="854" y="404"/>
                  </a:lnTo>
                  <a:lnTo>
                    <a:pt x="846" y="420"/>
                  </a:lnTo>
                  <a:lnTo>
                    <a:pt x="840" y="434"/>
                  </a:lnTo>
                  <a:lnTo>
                    <a:pt x="822" y="466"/>
                  </a:lnTo>
                  <a:lnTo>
                    <a:pt x="806" y="496"/>
                  </a:lnTo>
                  <a:lnTo>
                    <a:pt x="786" y="526"/>
                  </a:lnTo>
                  <a:lnTo>
                    <a:pt x="768" y="556"/>
                  </a:lnTo>
                  <a:lnTo>
                    <a:pt x="748" y="586"/>
                  </a:lnTo>
                  <a:lnTo>
                    <a:pt x="728" y="614"/>
                  </a:lnTo>
                  <a:lnTo>
                    <a:pt x="706" y="642"/>
                  </a:lnTo>
                  <a:lnTo>
                    <a:pt x="684" y="668"/>
                  </a:lnTo>
                  <a:lnTo>
                    <a:pt x="676" y="678"/>
                  </a:lnTo>
                  <a:lnTo>
                    <a:pt x="778" y="678"/>
                  </a:lnTo>
                  <a:lnTo>
                    <a:pt x="792" y="656"/>
                  </a:lnTo>
                  <a:lnTo>
                    <a:pt x="810" y="624"/>
                  </a:lnTo>
                  <a:lnTo>
                    <a:pt x="828" y="592"/>
                  </a:lnTo>
                  <a:lnTo>
                    <a:pt x="846" y="560"/>
                  </a:lnTo>
                  <a:lnTo>
                    <a:pt x="862" y="526"/>
                  </a:lnTo>
                  <a:lnTo>
                    <a:pt x="878" y="494"/>
                  </a:lnTo>
                  <a:lnTo>
                    <a:pt x="892" y="460"/>
                  </a:lnTo>
                  <a:lnTo>
                    <a:pt x="900" y="442"/>
                  </a:lnTo>
                  <a:lnTo>
                    <a:pt x="906" y="426"/>
                  </a:lnTo>
                  <a:lnTo>
                    <a:pt x="914" y="408"/>
                  </a:lnTo>
                  <a:lnTo>
                    <a:pt x="918" y="390"/>
                  </a:lnTo>
                  <a:lnTo>
                    <a:pt x="924" y="372"/>
                  </a:lnTo>
                  <a:lnTo>
                    <a:pt x="930" y="354"/>
                  </a:lnTo>
                  <a:lnTo>
                    <a:pt x="934" y="334"/>
                  </a:lnTo>
                  <a:lnTo>
                    <a:pt x="938" y="316"/>
                  </a:lnTo>
                  <a:lnTo>
                    <a:pt x="940" y="296"/>
                  </a:lnTo>
                  <a:lnTo>
                    <a:pt x="942" y="278"/>
                  </a:lnTo>
                  <a:lnTo>
                    <a:pt x="944" y="258"/>
                  </a:lnTo>
                  <a:lnTo>
                    <a:pt x="942" y="248"/>
                  </a:lnTo>
                  <a:close/>
                  <a:moveTo>
                    <a:pt x="466" y="344"/>
                  </a:moveTo>
                  <a:lnTo>
                    <a:pt x="450" y="358"/>
                  </a:lnTo>
                  <a:lnTo>
                    <a:pt x="438" y="370"/>
                  </a:lnTo>
                  <a:lnTo>
                    <a:pt x="424" y="380"/>
                  </a:lnTo>
                  <a:lnTo>
                    <a:pt x="410" y="390"/>
                  </a:lnTo>
                  <a:lnTo>
                    <a:pt x="396" y="398"/>
                  </a:lnTo>
                  <a:lnTo>
                    <a:pt x="382" y="404"/>
                  </a:lnTo>
                  <a:lnTo>
                    <a:pt x="366" y="412"/>
                  </a:lnTo>
                  <a:lnTo>
                    <a:pt x="350" y="416"/>
                  </a:lnTo>
                  <a:lnTo>
                    <a:pt x="334" y="422"/>
                  </a:lnTo>
                  <a:lnTo>
                    <a:pt x="318" y="426"/>
                  </a:lnTo>
                  <a:lnTo>
                    <a:pt x="300" y="428"/>
                  </a:lnTo>
                  <a:lnTo>
                    <a:pt x="284" y="430"/>
                  </a:lnTo>
                  <a:lnTo>
                    <a:pt x="268" y="432"/>
                  </a:lnTo>
                  <a:lnTo>
                    <a:pt x="252" y="430"/>
                  </a:lnTo>
                  <a:lnTo>
                    <a:pt x="234" y="430"/>
                  </a:lnTo>
                  <a:lnTo>
                    <a:pt x="218" y="428"/>
                  </a:lnTo>
                  <a:lnTo>
                    <a:pt x="202" y="426"/>
                  </a:lnTo>
                  <a:lnTo>
                    <a:pt x="186" y="420"/>
                  </a:lnTo>
                  <a:lnTo>
                    <a:pt x="170" y="416"/>
                  </a:lnTo>
                  <a:lnTo>
                    <a:pt x="156" y="410"/>
                  </a:lnTo>
                  <a:lnTo>
                    <a:pt x="142" y="402"/>
                  </a:lnTo>
                  <a:lnTo>
                    <a:pt x="128" y="394"/>
                  </a:lnTo>
                  <a:lnTo>
                    <a:pt x="116" y="384"/>
                  </a:lnTo>
                  <a:lnTo>
                    <a:pt x="110" y="380"/>
                  </a:lnTo>
                  <a:lnTo>
                    <a:pt x="104" y="374"/>
                  </a:lnTo>
                  <a:lnTo>
                    <a:pt x="98" y="370"/>
                  </a:lnTo>
                  <a:lnTo>
                    <a:pt x="94" y="364"/>
                  </a:lnTo>
                  <a:lnTo>
                    <a:pt x="88" y="358"/>
                  </a:lnTo>
                  <a:lnTo>
                    <a:pt x="86" y="352"/>
                  </a:lnTo>
                  <a:lnTo>
                    <a:pt x="80" y="344"/>
                  </a:lnTo>
                  <a:lnTo>
                    <a:pt x="78" y="338"/>
                  </a:lnTo>
                  <a:lnTo>
                    <a:pt x="74" y="332"/>
                  </a:lnTo>
                  <a:lnTo>
                    <a:pt x="72" y="324"/>
                  </a:lnTo>
                  <a:lnTo>
                    <a:pt x="68" y="318"/>
                  </a:lnTo>
                  <a:lnTo>
                    <a:pt x="66" y="310"/>
                  </a:lnTo>
                  <a:lnTo>
                    <a:pt x="64" y="296"/>
                  </a:lnTo>
                  <a:lnTo>
                    <a:pt x="62" y="280"/>
                  </a:lnTo>
                  <a:lnTo>
                    <a:pt x="62" y="266"/>
                  </a:lnTo>
                  <a:lnTo>
                    <a:pt x="64" y="250"/>
                  </a:lnTo>
                  <a:lnTo>
                    <a:pt x="66" y="234"/>
                  </a:lnTo>
                  <a:lnTo>
                    <a:pt x="68" y="218"/>
                  </a:lnTo>
                  <a:lnTo>
                    <a:pt x="72" y="202"/>
                  </a:lnTo>
                  <a:lnTo>
                    <a:pt x="78" y="188"/>
                  </a:lnTo>
                  <a:lnTo>
                    <a:pt x="84" y="174"/>
                  </a:lnTo>
                  <a:lnTo>
                    <a:pt x="92" y="160"/>
                  </a:lnTo>
                  <a:lnTo>
                    <a:pt x="100" y="148"/>
                  </a:lnTo>
                  <a:lnTo>
                    <a:pt x="108" y="136"/>
                  </a:lnTo>
                  <a:lnTo>
                    <a:pt x="118" y="124"/>
                  </a:lnTo>
                  <a:lnTo>
                    <a:pt x="130" y="114"/>
                  </a:lnTo>
                  <a:lnTo>
                    <a:pt x="142" y="106"/>
                  </a:lnTo>
                  <a:lnTo>
                    <a:pt x="154" y="98"/>
                  </a:lnTo>
                  <a:lnTo>
                    <a:pt x="168" y="92"/>
                  </a:lnTo>
                  <a:lnTo>
                    <a:pt x="182" y="88"/>
                  </a:lnTo>
                  <a:lnTo>
                    <a:pt x="196" y="84"/>
                  </a:lnTo>
                  <a:lnTo>
                    <a:pt x="210" y="80"/>
                  </a:lnTo>
                  <a:lnTo>
                    <a:pt x="226" y="78"/>
                  </a:lnTo>
                  <a:lnTo>
                    <a:pt x="242" y="78"/>
                  </a:lnTo>
                  <a:lnTo>
                    <a:pt x="256" y="78"/>
                  </a:lnTo>
                  <a:lnTo>
                    <a:pt x="272" y="80"/>
                  </a:lnTo>
                  <a:lnTo>
                    <a:pt x="286" y="82"/>
                  </a:lnTo>
                  <a:lnTo>
                    <a:pt x="302" y="84"/>
                  </a:lnTo>
                  <a:lnTo>
                    <a:pt x="316" y="90"/>
                  </a:lnTo>
                  <a:lnTo>
                    <a:pt x="330" y="94"/>
                  </a:lnTo>
                  <a:lnTo>
                    <a:pt x="344" y="100"/>
                  </a:lnTo>
                  <a:lnTo>
                    <a:pt x="358" y="108"/>
                  </a:lnTo>
                  <a:lnTo>
                    <a:pt x="370" y="116"/>
                  </a:lnTo>
                  <a:lnTo>
                    <a:pt x="384" y="126"/>
                  </a:lnTo>
                  <a:lnTo>
                    <a:pt x="396" y="134"/>
                  </a:lnTo>
                  <a:lnTo>
                    <a:pt x="406" y="146"/>
                  </a:lnTo>
                  <a:lnTo>
                    <a:pt x="416" y="156"/>
                  </a:lnTo>
                  <a:lnTo>
                    <a:pt x="426" y="168"/>
                  </a:lnTo>
                  <a:lnTo>
                    <a:pt x="432" y="176"/>
                  </a:lnTo>
                  <a:lnTo>
                    <a:pt x="438" y="186"/>
                  </a:lnTo>
                  <a:lnTo>
                    <a:pt x="444" y="194"/>
                  </a:lnTo>
                  <a:lnTo>
                    <a:pt x="448" y="204"/>
                  </a:lnTo>
                  <a:lnTo>
                    <a:pt x="454" y="214"/>
                  </a:lnTo>
                  <a:lnTo>
                    <a:pt x="458" y="224"/>
                  </a:lnTo>
                  <a:lnTo>
                    <a:pt x="462" y="234"/>
                  </a:lnTo>
                  <a:lnTo>
                    <a:pt x="466" y="244"/>
                  </a:lnTo>
                  <a:lnTo>
                    <a:pt x="468" y="254"/>
                  </a:lnTo>
                  <a:lnTo>
                    <a:pt x="472" y="264"/>
                  </a:lnTo>
                  <a:lnTo>
                    <a:pt x="476" y="286"/>
                  </a:lnTo>
                  <a:lnTo>
                    <a:pt x="480" y="306"/>
                  </a:lnTo>
                  <a:lnTo>
                    <a:pt x="482" y="328"/>
                  </a:lnTo>
                  <a:lnTo>
                    <a:pt x="466" y="3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3240" y="2598"/>
              <a:ext cx="1582" cy="642"/>
            </a:xfrm>
            <a:custGeom>
              <a:avLst/>
              <a:gdLst>
                <a:gd name="T0" fmla="*/ 104 w 1582"/>
                <a:gd name="T1" fmla="*/ 538 h 642"/>
                <a:gd name="T2" fmla="*/ 74 w 1582"/>
                <a:gd name="T3" fmla="*/ 458 h 642"/>
                <a:gd name="T4" fmla="*/ 82 w 1582"/>
                <a:gd name="T5" fmla="*/ 368 h 642"/>
                <a:gd name="T6" fmla="*/ 124 w 1582"/>
                <a:gd name="T7" fmla="*/ 308 h 642"/>
                <a:gd name="T8" fmla="*/ 192 w 1582"/>
                <a:gd name="T9" fmla="*/ 282 h 642"/>
                <a:gd name="T10" fmla="*/ 284 w 1582"/>
                <a:gd name="T11" fmla="*/ 306 h 642"/>
                <a:gd name="T12" fmla="*/ 442 w 1582"/>
                <a:gd name="T13" fmla="*/ 404 h 642"/>
                <a:gd name="T14" fmla="*/ 520 w 1582"/>
                <a:gd name="T15" fmla="*/ 558 h 642"/>
                <a:gd name="T16" fmla="*/ 592 w 1582"/>
                <a:gd name="T17" fmla="*/ 624 h 642"/>
                <a:gd name="T18" fmla="*/ 842 w 1582"/>
                <a:gd name="T19" fmla="*/ 624 h 642"/>
                <a:gd name="T20" fmla="*/ 926 w 1582"/>
                <a:gd name="T21" fmla="*/ 564 h 642"/>
                <a:gd name="T22" fmla="*/ 1022 w 1582"/>
                <a:gd name="T23" fmla="*/ 414 h 642"/>
                <a:gd name="T24" fmla="*/ 1104 w 1582"/>
                <a:gd name="T25" fmla="*/ 310 h 642"/>
                <a:gd name="T26" fmla="*/ 1178 w 1582"/>
                <a:gd name="T27" fmla="*/ 288 h 642"/>
                <a:gd name="T28" fmla="*/ 1256 w 1582"/>
                <a:gd name="T29" fmla="*/ 338 h 642"/>
                <a:gd name="T30" fmla="*/ 1386 w 1582"/>
                <a:gd name="T31" fmla="*/ 516 h 642"/>
                <a:gd name="T32" fmla="*/ 1030 w 1582"/>
                <a:gd name="T33" fmla="*/ 642 h 642"/>
                <a:gd name="T34" fmla="*/ 1360 w 1582"/>
                <a:gd name="T35" fmla="*/ 568 h 642"/>
                <a:gd name="T36" fmla="*/ 1570 w 1582"/>
                <a:gd name="T37" fmla="*/ 614 h 642"/>
                <a:gd name="T38" fmla="*/ 1570 w 1582"/>
                <a:gd name="T39" fmla="*/ 532 h 642"/>
                <a:gd name="T40" fmla="*/ 1498 w 1582"/>
                <a:gd name="T41" fmla="*/ 502 h 642"/>
                <a:gd name="T42" fmla="*/ 1336 w 1582"/>
                <a:gd name="T43" fmla="*/ 354 h 642"/>
                <a:gd name="T44" fmla="*/ 1222 w 1582"/>
                <a:gd name="T45" fmla="*/ 256 h 642"/>
                <a:gd name="T46" fmla="*/ 1132 w 1582"/>
                <a:gd name="T47" fmla="*/ 246 h 642"/>
                <a:gd name="T48" fmla="*/ 1060 w 1582"/>
                <a:gd name="T49" fmla="*/ 292 h 642"/>
                <a:gd name="T50" fmla="*/ 956 w 1582"/>
                <a:gd name="T51" fmla="*/ 450 h 642"/>
                <a:gd name="T52" fmla="*/ 866 w 1582"/>
                <a:gd name="T53" fmla="*/ 560 h 642"/>
                <a:gd name="T54" fmla="*/ 758 w 1582"/>
                <a:gd name="T55" fmla="*/ 608 h 642"/>
                <a:gd name="T56" fmla="*/ 670 w 1582"/>
                <a:gd name="T57" fmla="*/ 606 h 642"/>
                <a:gd name="T58" fmla="*/ 594 w 1582"/>
                <a:gd name="T59" fmla="*/ 566 h 642"/>
                <a:gd name="T60" fmla="*/ 550 w 1582"/>
                <a:gd name="T61" fmla="*/ 506 h 642"/>
                <a:gd name="T62" fmla="*/ 598 w 1582"/>
                <a:gd name="T63" fmla="*/ 422 h 642"/>
                <a:gd name="T64" fmla="*/ 698 w 1582"/>
                <a:gd name="T65" fmla="*/ 358 h 642"/>
                <a:gd name="T66" fmla="*/ 754 w 1582"/>
                <a:gd name="T67" fmla="*/ 260 h 642"/>
                <a:gd name="T68" fmla="*/ 766 w 1582"/>
                <a:gd name="T69" fmla="*/ 146 h 642"/>
                <a:gd name="T70" fmla="*/ 720 w 1582"/>
                <a:gd name="T71" fmla="*/ 46 h 642"/>
                <a:gd name="T72" fmla="*/ 646 w 1582"/>
                <a:gd name="T73" fmla="*/ 4 h 642"/>
                <a:gd name="T74" fmla="*/ 542 w 1582"/>
                <a:gd name="T75" fmla="*/ 12 h 642"/>
                <a:gd name="T76" fmla="*/ 472 w 1582"/>
                <a:gd name="T77" fmla="*/ 88 h 642"/>
                <a:gd name="T78" fmla="*/ 444 w 1582"/>
                <a:gd name="T79" fmla="*/ 240 h 642"/>
                <a:gd name="T80" fmla="*/ 322 w 1582"/>
                <a:gd name="T81" fmla="*/ 234 h 642"/>
                <a:gd name="T82" fmla="*/ 212 w 1582"/>
                <a:gd name="T83" fmla="*/ 202 h 642"/>
                <a:gd name="T84" fmla="*/ 86 w 1582"/>
                <a:gd name="T85" fmla="*/ 238 h 642"/>
                <a:gd name="T86" fmla="*/ 14 w 1582"/>
                <a:gd name="T87" fmla="*/ 334 h 642"/>
                <a:gd name="T88" fmla="*/ 2 w 1582"/>
                <a:gd name="T89" fmla="*/ 446 h 642"/>
                <a:gd name="T90" fmla="*/ 34 w 1582"/>
                <a:gd name="T91" fmla="*/ 552 h 642"/>
                <a:gd name="T92" fmla="*/ 180 w 1582"/>
                <a:gd name="T93" fmla="*/ 630 h 642"/>
                <a:gd name="T94" fmla="*/ 1532 w 1582"/>
                <a:gd name="T95" fmla="*/ 564 h 642"/>
                <a:gd name="T96" fmla="*/ 506 w 1582"/>
                <a:gd name="T97" fmla="*/ 262 h 642"/>
                <a:gd name="T98" fmla="*/ 530 w 1582"/>
                <a:gd name="T99" fmla="*/ 126 h 642"/>
                <a:gd name="T100" fmla="*/ 568 w 1582"/>
                <a:gd name="T101" fmla="*/ 80 h 642"/>
                <a:gd name="T102" fmla="*/ 634 w 1582"/>
                <a:gd name="T103" fmla="*/ 80 h 642"/>
                <a:gd name="T104" fmla="*/ 676 w 1582"/>
                <a:gd name="T105" fmla="*/ 118 h 642"/>
                <a:gd name="T106" fmla="*/ 686 w 1582"/>
                <a:gd name="T107" fmla="*/ 190 h 642"/>
                <a:gd name="T108" fmla="*/ 662 w 1582"/>
                <a:gd name="T109" fmla="*/ 266 h 642"/>
                <a:gd name="T110" fmla="*/ 612 w 1582"/>
                <a:gd name="T111" fmla="*/ 324 h 642"/>
                <a:gd name="T112" fmla="*/ 548 w 1582"/>
                <a:gd name="T113" fmla="*/ 344 h 642"/>
                <a:gd name="T114" fmla="*/ 506 w 1582"/>
                <a:gd name="T115" fmla="*/ 26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2" h="642">
                  <a:moveTo>
                    <a:pt x="180" y="630"/>
                  </a:moveTo>
                  <a:lnTo>
                    <a:pt x="172" y="622"/>
                  </a:lnTo>
                  <a:lnTo>
                    <a:pt x="164" y="616"/>
                  </a:lnTo>
                  <a:lnTo>
                    <a:pt x="150" y="602"/>
                  </a:lnTo>
                  <a:lnTo>
                    <a:pt x="144" y="594"/>
                  </a:lnTo>
                  <a:lnTo>
                    <a:pt x="138" y="586"/>
                  </a:lnTo>
                  <a:lnTo>
                    <a:pt x="124" y="572"/>
                  </a:lnTo>
                  <a:lnTo>
                    <a:pt x="114" y="556"/>
                  </a:lnTo>
                  <a:lnTo>
                    <a:pt x="104" y="538"/>
                  </a:lnTo>
                  <a:lnTo>
                    <a:pt x="100" y="530"/>
                  </a:lnTo>
                  <a:lnTo>
                    <a:pt x="94" y="522"/>
                  </a:lnTo>
                  <a:lnTo>
                    <a:pt x="92" y="512"/>
                  </a:lnTo>
                  <a:lnTo>
                    <a:pt x="88" y="504"/>
                  </a:lnTo>
                  <a:lnTo>
                    <a:pt x="84" y="494"/>
                  </a:lnTo>
                  <a:lnTo>
                    <a:pt x="82" y="486"/>
                  </a:lnTo>
                  <a:lnTo>
                    <a:pt x="78" y="476"/>
                  </a:lnTo>
                  <a:lnTo>
                    <a:pt x="78" y="468"/>
                  </a:lnTo>
                  <a:lnTo>
                    <a:pt x="74" y="458"/>
                  </a:lnTo>
                  <a:lnTo>
                    <a:pt x="74" y="450"/>
                  </a:lnTo>
                  <a:lnTo>
                    <a:pt x="72" y="430"/>
                  </a:lnTo>
                  <a:lnTo>
                    <a:pt x="72" y="422"/>
                  </a:lnTo>
                  <a:lnTo>
                    <a:pt x="72" y="412"/>
                  </a:lnTo>
                  <a:lnTo>
                    <a:pt x="74" y="404"/>
                  </a:lnTo>
                  <a:lnTo>
                    <a:pt x="74" y="394"/>
                  </a:lnTo>
                  <a:lnTo>
                    <a:pt x="78" y="386"/>
                  </a:lnTo>
                  <a:lnTo>
                    <a:pt x="78" y="376"/>
                  </a:lnTo>
                  <a:lnTo>
                    <a:pt x="82" y="368"/>
                  </a:lnTo>
                  <a:lnTo>
                    <a:pt x="84" y="360"/>
                  </a:lnTo>
                  <a:lnTo>
                    <a:pt x="88" y="352"/>
                  </a:lnTo>
                  <a:lnTo>
                    <a:pt x="92" y="344"/>
                  </a:lnTo>
                  <a:lnTo>
                    <a:pt x="96" y="338"/>
                  </a:lnTo>
                  <a:lnTo>
                    <a:pt x="100" y="330"/>
                  </a:lnTo>
                  <a:lnTo>
                    <a:pt x="106" y="324"/>
                  </a:lnTo>
                  <a:lnTo>
                    <a:pt x="112" y="318"/>
                  </a:lnTo>
                  <a:lnTo>
                    <a:pt x="116" y="312"/>
                  </a:lnTo>
                  <a:lnTo>
                    <a:pt x="124" y="308"/>
                  </a:lnTo>
                  <a:lnTo>
                    <a:pt x="130" y="304"/>
                  </a:lnTo>
                  <a:lnTo>
                    <a:pt x="136" y="300"/>
                  </a:lnTo>
                  <a:lnTo>
                    <a:pt x="144" y="296"/>
                  </a:lnTo>
                  <a:lnTo>
                    <a:pt x="152" y="292"/>
                  </a:lnTo>
                  <a:lnTo>
                    <a:pt x="158" y="290"/>
                  </a:lnTo>
                  <a:lnTo>
                    <a:pt x="166" y="286"/>
                  </a:lnTo>
                  <a:lnTo>
                    <a:pt x="176" y="284"/>
                  </a:lnTo>
                  <a:lnTo>
                    <a:pt x="184" y="284"/>
                  </a:lnTo>
                  <a:lnTo>
                    <a:pt x="192" y="282"/>
                  </a:lnTo>
                  <a:lnTo>
                    <a:pt x="200" y="282"/>
                  </a:lnTo>
                  <a:lnTo>
                    <a:pt x="208" y="282"/>
                  </a:lnTo>
                  <a:lnTo>
                    <a:pt x="216" y="284"/>
                  </a:lnTo>
                  <a:lnTo>
                    <a:pt x="226" y="284"/>
                  </a:lnTo>
                  <a:lnTo>
                    <a:pt x="234" y="286"/>
                  </a:lnTo>
                  <a:lnTo>
                    <a:pt x="242" y="288"/>
                  </a:lnTo>
                  <a:lnTo>
                    <a:pt x="250" y="292"/>
                  </a:lnTo>
                  <a:lnTo>
                    <a:pt x="268" y="298"/>
                  </a:lnTo>
                  <a:lnTo>
                    <a:pt x="284" y="306"/>
                  </a:lnTo>
                  <a:lnTo>
                    <a:pt x="302" y="316"/>
                  </a:lnTo>
                  <a:lnTo>
                    <a:pt x="318" y="326"/>
                  </a:lnTo>
                  <a:lnTo>
                    <a:pt x="336" y="338"/>
                  </a:lnTo>
                  <a:lnTo>
                    <a:pt x="354" y="350"/>
                  </a:lnTo>
                  <a:lnTo>
                    <a:pt x="390" y="374"/>
                  </a:lnTo>
                  <a:lnTo>
                    <a:pt x="408" y="386"/>
                  </a:lnTo>
                  <a:lnTo>
                    <a:pt x="430" y="400"/>
                  </a:lnTo>
                  <a:lnTo>
                    <a:pt x="436" y="402"/>
                  </a:lnTo>
                  <a:lnTo>
                    <a:pt x="442" y="404"/>
                  </a:lnTo>
                  <a:lnTo>
                    <a:pt x="454" y="410"/>
                  </a:lnTo>
                  <a:lnTo>
                    <a:pt x="466" y="414"/>
                  </a:lnTo>
                  <a:lnTo>
                    <a:pt x="472" y="440"/>
                  </a:lnTo>
                  <a:lnTo>
                    <a:pt x="478" y="462"/>
                  </a:lnTo>
                  <a:lnTo>
                    <a:pt x="486" y="484"/>
                  </a:lnTo>
                  <a:lnTo>
                    <a:pt x="494" y="506"/>
                  </a:lnTo>
                  <a:lnTo>
                    <a:pt x="504" y="526"/>
                  </a:lnTo>
                  <a:lnTo>
                    <a:pt x="514" y="548"/>
                  </a:lnTo>
                  <a:lnTo>
                    <a:pt x="520" y="558"/>
                  </a:lnTo>
                  <a:lnTo>
                    <a:pt x="528" y="568"/>
                  </a:lnTo>
                  <a:lnTo>
                    <a:pt x="536" y="578"/>
                  </a:lnTo>
                  <a:lnTo>
                    <a:pt x="540" y="582"/>
                  </a:lnTo>
                  <a:lnTo>
                    <a:pt x="546" y="586"/>
                  </a:lnTo>
                  <a:lnTo>
                    <a:pt x="554" y="594"/>
                  </a:lnTo>
                  <a:lnTo>
                    <a:pt x="562" y="602"/>
                  </a:lnTo>
                  <a:lnTo>
                    <a:pt x="572" y="610"/>
                  </a:lnTo>
                  <a:lnTo>
                    <a:pt x="582" y="616"/>
                  </a:lnTo>
                  <a:lnTo>
                    <a:pt x="592" y="624"/>
                  </a:lnTo>
                  <a:lnTo>
                    <a:pt x="604" y="630"/>
                  </a:lnTo>
                  <a:lnTo>
                    <a:pt x="614" y="634"/>
                  </a:lnTo>
                  <a:lnTo>
                    <a:pt x="624" y="640"/>
                  </a:lnTo>
                  <a:lnTo>
                    <a:pt x="630" y="642"/>
                  </a:lnTo>
                  <a:lnTo>
                    <a:pt x="800" y="642"/>
                  </a:lnTo>
                  <a:lnTo>
                    <a:pt x="810" y="638"/>
                  </a:lnTo>
                  <a:lnTo>
                    <a:pt x="822" y="634"/>
                  </a:lnTo>
                  <a:lnTo>
                    <a:pt x="832" y="628"/>
                  </a:lnTo>
                  <a:lnTo>
                    <a:pt x="842" y="624"/>
                  </a:lnTo>
                  <a:lnTo>
                    <a:pt x="852" y="618"/>
                  </a:lnTo>
                  <a:lnTo>
                    <a:pt x="862" y="614"/>
                  </a:lnTo>
                  <a:lnTo>
                    <a:pt x="872" y="606"/>
                  </a:lnTo>
                  <a:lnTo>
                    <a:pt x="882" y="600"/>
                  </a:lnTo>
                  <a:lnTo>
                    <a:pt x="892" y="594"/>
                  </a:lnTo>
                  <a:lnTo>
                    <a:pt x="900" y="586"/>
                  </a:lnTo>
                  <a:lnTo>
                    <a:pt x="910" y="580"/>
                  </a:lnTo>
                  <a:lnTo>
                    <a:pt x="918" y="572"/>
                  </a:lnTo>
                  <a:lnTo>
                    <a:pt x="926" y="564"/>
                  </a:lnTo>
                  <a:lnTo>
                    <a:pt x="934" y="554"/>
                  </a:lnTo>
                  <a:lnTo>
                    <a:pt x="942" y="546"/>
                  </a:lnTo>
                  <a:lnTo>
                    <a:pt x="950" y="536"/>
                  </a:lnTo>
                  <a:lnTo>
                    <a:pt x="956" y="528"/>
                  </a:lnTo>
                  <a:lnTo>
                    <a:pt x="968" y="508"/>
                  </a:lnTo>
                  <a:lnTo>
                    <a:pt x="980" y="490"/>
                  </a:lnTo>
                  <a:lnTo>
                    <a:pt x="992" y="470"/>
                  </a:lnTo>
                  <a:lnTo>
                    <a:pt x="1014" y="432"/>
                  </a:lnTo>
                  <a:lnTo>
                    <a:pt x="1022" y="414"/>
                  </a:lnTo>
                  <a:lnTo>
                    <a:pt x="1034" y="394"/>
                  </a:lnTo>
                  <a:lnTo>
                    <a:pt x="1044" y="376"/>
                  </a:lnTo>
                  <a:lnTo>
                    <a:pt x="1056" y="360"/>
                  </a:lnTo>
                  <a:lnTo>
                    <a:pt x="1068" y="342"/>
                  </a:lnTo>
                  <a:lnTo>
                    <a:pt x="1074" y="336"/>
                  </a:lnTo>
                  <a:lnTo>
                    <a:pt x="1082" y="328"/>
                  </a:lnTo>
                  <a:lnTo>
                    <a:pt x="1088" y="322"/>
                  </a:lnTo>
                  <a:lnTo>
                    <a:pt x="1096" y="314"/>
                  </a:lnTo>
                  <a:lnTo>
                    <a:pt x="1104" y="310"/>
                  </a:lnTo>
                  <a:lnTo>
                    <a:pt x="1110" y="304"/>
                  </a:lnTo>
                  <a:lnTo>
                    <a:pt x="1118" y="298"/>
                  </a:lnTo>
                  <a:lnTo>
                    <a:pt x="1128" y="296"/>
                  </a:lnTo>
                  <a:lnTo>
                    <a:pt x="1136" y="292"/>
                  </a:lnTo>
                  <a:lnTo>
                    <a:pt x="1144" y="290"/>
                  </a:lnTo>
                  <a:lnTo>
                    <a:pt x="1152" y="288"/>
                  </a:lnTo>
                  <a:lnTo>
                    <a:pt x="1160" y="286"/>
                  </a:lnTo>
                  <a:lnTo>
                    <a:pt x="1168" y="288"/>
                  </a:lnTo>
                  <a:lnTo>
                    <a:pt x="1178" y="288"/>
                  </a:lnTo>
                  <a:lnTo>
                    <a:pt x="1186" y="292"/>
                  </a:lnTo>
                  <a:lnTo>
                    <a:pt x="1194" y="294"/>
                  </a:lnTo>
                  <a:lnTo>
                    <a:pt x="1202" y="298"/>
                  </a:lnTo>
                  <a:lnTo>
                    <a:pt x="1210" y="302"/>
                  </a:lnTo>
                  <a:lnTo>
                    <a:pt x="1218" y="306"/>
                  </a:lnTo>
                  <a:lnTo>
                    <a:pt x="1226" y="312"/>
                  </a:lnTo>
                  <a:lnTo>
                    <a:pt x="1234" y="318"/>
                  </a:lnTo>
                  <a:lnTo>
                    <a:pt x="1242" y="326"/>
                  </a:lnTo>
                  <a:lnTo>
                    <a:pt x="1256" y="338"/>
                  </a:lnTo>
                  <a:lnTo>
                    <a:pt x="1270" y="354"/>
                  </a:lnTo>
                  <a:lnTo>
                    <a:pt x="1284" y="370"/>
                  </a:lnTo>
                  <a:lnTo>
                    <a:pt x="1298" y="384"/>
                  </a:lnTo>
                  <a:lnTo>
                    <a:pt x="1310" y="402"/>
                  </a:lnTo>
                  <a:lnTo>
                    <a:pt x="1324" y="420"/>
                  </a:lnTo>
                  <a:lnTo>
                    <a:pt x="1334" y="436"/>
                  </a:lnTo>
                  <a:lnTo>
                    <a:pt x="1346" y="454"/>
                  </a:lnTo>
                  <a:lnTo>
                    <a:pt x="1366" y="484"/>
                  </a:lnTo>
                  <a:lnTo>
                    <a:pt x="1386" y="516"/>
                  </a:lnTo>
                  <a:lnTo>
                    <a:pt x="1386" y="516"/>
                  </a:lnTo>
                  <a:lnTo>
                    <a:pt x="1342" y="528"/>
                  </a:lnTo>
                  <a:lnTo>
                    <a:pt x="1300" y="540"/>
                  </a:lnTo>
                  <a:lnTo>
                    <a:pt x="1258" y="554"/>
                  </a:lnTo>
                  <a:lnTo>
                    <a:pt x="1216" y="568"/>
                  </a:lnTo>
                  <a:lnTo>
                    <a:pt x="1174" y="582"/>
                  </a:lnTo>
                  <a:lnTo>
                    <a:pt x="1134" y="598"/>
                  </a:lnTo>
                  <a:lnTo>
                    <a:pt x="1054" y="632"/>
                  </a:lnTo>
                  <a:lnTo>
                    <a:pt x="1030" y="642"/>
                  </a:lnTo>
                  <a:lnTo>
                    <a:pt x="1138" y="642"/>
                  </a:lnTo>
                  <a:lnTo>
                    <a:pt x="1150" y="636"/>
                  </a:lnTo>
                  <a:lnTo>
                    <a:pt x="1190" y="622"/>
                  </a:lnTo>
                  <a:lnTo>
                    <a:pt x="1230" y="606"/>
                  </a:lnTo>
                  <a:lnTo>
                    <a:pt x="1270" y="594"/>
                  </a:lnTo>
                  <a:lnTo>
                    <a:pt x="1290" y="586"/>
                  </a:lnTo>
                  <a:lnTo>
                    <a:pt x="1312" y="580"/>
                  </a:lnTo>
                  <a:lnTo>
                    <a:pt x="1336" y="574"/>
                  </a:lnTo>
                  <a:lnTo>
                    <a:pt x="1360" y="568"/>
                  </a:lnTo>
                  <a:lnTo>
                    <a:pt x="1386" y="562"/>
                  </a:lnTo>
                  <a:lnTo>
                    <a:pt x="1412" y="558"/>
                  </a:lnTo>
                  <a:lnTo>
                    <a:pt x="1438" y="602"/>
                  </a:lnTo>
                  <a:lnTo>
                    <a:pt x="1454" y="626"/>
                  </a:lnTo>
                  <a:lnTo>
                    <a:pt x="1464" y="642"/>
                  </a:lnTo>
                  <a:lnTo>
                    <a:pt x="1554" y="642"/>
                  </a:lnTo>
                  <a:lnTo>
                    <a:pt x="1560" y="632"/>
                  </a:lnTo>
                  <a:lnTo>
                    <a:pt x="1566" y="622"/>
                  </a:lnTo>
                  <a:lnTo>
                    <a:pt x="1570" y="614"/>
                  </a:lnTo>
                  <a:lnTo>
                    <a:pt x="1576" y="602"/>
                  </a:lnTo>
                  <a:lnTo>
                    <a:pt x="1578" y="590"/>
                  </a:lnTo>
                  <a:lnTo>
                    <a:pt x="1582" y="574"/>
                  </a:lnTo>
                  <a:lnTo>
                    <a:pt x="1582" y="566"/>
                  </a:lnTo>
                  <a:lnTo>
                    <a:pt x="1580" y="558"/>
                  </a:lnTo>
                  <a:lnTo>
                    <a:pt x="1578" y="548"/>
                  </a:lnTo>
                  <a:lnTo>
                    <a:pt x="1578" y="544"/>
                  </a:lnTo>
                  <a:lnTo>
                    <a:pt x="1576" y="540"/>
                  </a:lnTo>
                  <a:lnTo>
                    <a:pt x="1570" y="532"/>
                  </a:lnTo>
                  <a:lnTo>
                    <a:pt x="1564" y="526"/>
                  </a:lnTo>
                  <a:lnTo>
                    <a:pt x="1558" y="520"/>
                  </a:lnTo>
                  <a:lnTo>
                    <a:pt x="1552" y="514"/>
                  </a:lnTo>
                  <a:lnTo>
                    <a:pt x="1544" y="510"/>
                  </a:lnTo>
                  <a:lnTo>
                    <a:pt x="1540" y="510"/>
                  </a:lnTo>
                  <a:lnTo>
                    <a:pt x="1536" y="508"/>
                  </a:lnTo>
                  <a:lnTo>
                    <a:pt x="1524" y="504"/>
                  </a:lnTo>
                  <a:lnTo>
                    <a:pt x="1510" y="502"/>
                  </a:lnTo>
                  <a:lnTo>
                    <a:pt x="1498" y="502"/>
                  </a:lnTo>
                  <a:lnTo>
                    <a:pt x="1486" y="502"/>
                  </a:lnTo>
                  <a:lnTo>
                    <a:pt x="1474" y="502"/>
                  </a:lnTo>
                  <a:lnTo>
                    <a:pt x="1462" y="504"/>
                  </a:lnTo>
                  <a:lnTo>
                    <a:pt x="1450" y="506"/>
                  </a:lnTo>
                  <a:lnTo>
                    <a:pt x="1420" y="464"/>
                  </a:lnTo>
                  <a:lnTo>
                    <a:pt x="1392" y="422"/>
                  </a:lnTo>
                  <a:lnTo>
                    <a:pt x="1364" y="388"/>
                  </a:lnTo>
                  <a:lnTo>
                    <a:pt x="1352" y="370"/>
                  </a:lnTo>
                  <a:lnTo>
                    <a:pt x="1336" y="354"/>
                  </a:lnTo>
                  <a:lnTo>
                    <a:pt x="1322" y="336"/>
                  </a:lnTo>
                  <a:lnTo>
                    <a:pt x="1306" y="320"/>
                  </a:lnTo>
                  <a:lnTo>
                    <a:pt x="1290" y="304"/>
                  </a:lnTo>
                  <a:lnTo>
                    <a:pt x="1272" y="288"/>
                  </a:lnTo>
                  <a:lnTo>
                    <a:pt x="1262" y="282"/>
                  </a:lnTo>
                  <a:lnTo>
                    <a:pt x="1254" y="276"/>
                  </a:lnTo>
                  <a:lnTo>
                    <a:pt x="1242" y="268"/>
                  </a:lnTo>
                  <a:lnTo>
                    <a:pt x="1232" y="262"/>
                  </a:lnTo>
                  <a:lnTo>
                    <a:pt x="1222" y="256"/>
                  </a:lnTo>
                  <a:lnTo>
                    <a:pt x="1210" y="252"/>
                  </a:lnTo>
                  <a:lnTo>
                    <a:pt x="1198" y="248"/>
                  </a:lnTo>
                  <a:lnTo>
                    <a:pt x="1186" y="246"/>
                  </a:lnTo>
                  <a:lnTo>
                    <a:pt x="1172" y="242"/>
                  </a:lnTo>
                  <a:lnTo>
                    <a:pt x="1160" y="242"/>
                  </a:lnTo>
                  <a:lnTo>
                    <a:pt x="1152" y="242"/>
                  </a:lnTo>
                  <a:lnTo>
                    <a:pt x="1146" y="244"/>
                  </a:lnTo>
                  <a:lnTo>
                    <a:pt x="1140" y="246"/>
                  </a:lnTo>
                  <a:lnTo>
                    <a:pt x="1132" y="246"/>
                  </a:lnTo>
                  <a:lnTo>
                    <a:pt x="1126" y="248"/>
                  </a:lnTo>
                  <a:lnTo>
                    <a:pt x="1120" y="250"/>
                  </a:lnTo>
                  <a:lnTo>
                    <a:pt x="1108" y="256"/>
                  </a:lnTo>
                  <a:lnTo>
                    <a:pt x="1102" y="258"/>
                  </a:lnTo>
                  <a:lnTo>
                    <a:pt x="1098" y="262"/>
                  </a:lnTo>
                  <a:lnTo>
                    <a:pt x="1088" y="268"/>
                  </a:lnTo>
                  <a:lnTo>
                    <a:pt x="1078" y="276"/>
                  </a:lnTo>
                  <a:lnTo>
                    <a:pt x="1068" y="284"/>
                  </a:lnTo>
                  <a:lnTo>
                    <a:pt x="1060" y="292"/>
                  </a:lnTo>
                  <a:lnTo>
                    <a:pt x="1052" y="300"/>
                  </a:lnTo>
                  <a:lnTo>
                    <a:pt x="1044" y="308"/>
                  </a:lnTo>
                  <a:lnTo>
                    <a:pt x="1036" y="318"/>
                  </a:lnTo>
                  <a:lnTo>
                    <a:pt x="1022" y="336"/>
                  </a:lnTo>
                  <a:lnTo>
                    <a:pt x="1010" y="354"/>
                  </a:lnTo>
                  <a:lnTo>
                    <a:pt x="998" y="374"/>
                  </a:lnTo>
                  <a:lnTo>
                    <a:pt x="988" y="392"/>
                  </a:lnTo>
                  <a:lnTo>
                    <a:pt x="976" y="412"/>
                  </a:lnTo>
                  <a:lnTo>
                    <a:pt x="956" y="450"/>
                  </a:lnTo>
                  <a:lnTo>
                    <a:pt x="946" y="468"/>
                  </a:lnTo>
                  <a:lnTo>
                    <a:pt x="934" y="486"/>
                  </a:lnTo>
                  <a:lnTo>
                    <a:pt x="924" y="504"/>
                  </a:lnTo>
                  <a:lnTo>
                    <a:pt x="912" y="520"/>
                  </a:lnTo>
                  <a:lnTo>
                    <a:pt x="904" y="528"/>
                  </a:lnTo>
                  <a:lnTo>
                    <a:pt x="898" y="534"/>
                  </a:lnTo>
                  <a:lnTo>
                    <a:pt x="890" y="542"/>
                  </a:lnTo>
                  <a:lnTo>
                    <a:pt x="884" y="548"/>
                  </a:lnTo>
                  <a:lnTo>
                    <a:pt x="866" y="560"/>
                  </a:lnTo>
                  <a:lnTo>
                    <a:pt x="850" y="572"/>
                  </a:lnTo>
                  <a:lnTo>
                    <a:pt x="834" y="582"/>
                  </a:lnTo>
                  <a:lnTo>
                    <a:pt x="814" y="590"/>
                  </a:lnTo>
                  <a:lnTo>
                    <a:pt x="806" y="594"/>
                  </a:lnTo>
                  <a:lnTo>
                    <a:pt x="796" y="598"/>
                  </a:lnTo>
                  <a:lnTo>
                    <a:pt x="786" y="602"/>
                  </a:lnTo>
                  <a:lnTo>
                    <a:pt x="776" y="604"/>
                  </a:lnTo>
                  <a:lnTo>
                    <a:pt x="768" y="606"/>
                  </a:lnTo>
                  <a:lnTo>
                    <a:pt x="758" y="608"/>
                  </a:lnTo>
                  <a:lnTo>
                    <a:pt x="748" y="610"/>
                  </a:lnTo>
                  <a:lnTo>
                    <a:pt x="738" y="612"/>
                  </a:lnTo>
                  <a:lnTo>
                    <a:pt x="728" y="612"/>
                  </a:lnTo>
                  <a:lnTo>
                    <a:pt x="718" y="612"/>
                  </a:lnTo>
                  <a:lnTo>
                    <a:pt x="708" y="612"/>
                  </a:lnTo>
                  <a:lnTo>
                    <a:pt x="698" y="612"/>
                  </a:lnTo>
                  <a:lnTo>
                    <a:pt x="688" y="610"/>
                  </a:lnTo>
                  <a:lnTo>
                    <a:pt x="680" y="608"/>
                  </a:lnTo>
                  <a:lnTo>
                    <a:pt x="670" y="606"/>
                  </a:lnTo>
                  <a:lnTo>
                    <a:pt x="660" y="602"/>
                  </a:lnTo>
                  <a:lnTo>
                    <a:pt x="652" y="600"/>
                  </a:lnTo>
                  <a:lnTo>
                    <a:pt x="642" y="596"/>
                  </a:lnTo>
                  <a:lnTo>
                    <a:pt x="634" y="594"/>
                  </a:lnTo>
                  <a:lnTo>
                    <a:pt x="624" y="588"/>
                  </a:lnTo>
                  <a:lnTo>
                    <a:pt x="616" y="584"/>
                  </a:lnTo>
                  <a:lnTo>
                    <a:pt x="608" y="578"/>
                  </a:lnTo>
                  <a:lnTo>
                    <a:pt x="602" y="572"/>
                  </a:lnTo>
                  <a:lnTo>
                    <a:pt x="594" y="566"/>
                  </a:lnTo>
                  <a:lnTo>
                    <a:pt x="586" y="560"/>
                  </a:lnTo>
                  <a:lnTo>
                    <a:pt x="580" y="552"/>
                  </a:lnTo>
                  <a:lnTo>
                    <a:pt x="576" y="550"/>
                  </a:lnTo>
                  <a:lnTo>
                    <a:pt x="574" y="546"/>
                  </a:lnTo>
                  <a:lnTo>
                    <a:pt x="570" y="542"/>
                  </a:lnTo>
                  <a:lnTo>
                    <a:pt x="568" y="538"/>
                  </a:lnTo>
                  <a:lnTo>
                    <a:pt x="564" y="532"/>
                  </a:lnTo>
                  <a:lnTo>
                    <a:pt x="558" y="522"/>
                  </a:lnTo>
                  <a:lnTo>
                    <a:pt x="550" y="506"/>
                  </a:lnTo>
                  <a:lnTo>
                    <a:pt x="542" y="486"/>
                  </a:lnTo>
                  <a:lnTo>
                    <a:pt x="536" y="468"/>
                  </a:lnTo>
                  <a:lnTo>
                    <a:pt x="532" y="448"/>
                  </a:lnTo>
                  <a:lnTo>
                    <a:pt x="526" y="430"/>
                  </a:lnTo>
                  <a:lnTo>
                    <a:pt x="540" y="430"/>
                  </a:lnTo>
                  <a:lnTo>
                    <a:pt x="554" y="430"/>
                  </a:lnTo>
                  <a:lnTo>
                    <a:pt x="570" y="428"/>
                  </a:lnTo>
                  <a:lnTo>
                    <a:pt x="584" y="426"/>
                  </a:lnTo>
                  <a:lnTo>
                    <a:pt x="598" y="422"/>
                  </a:lnTo>
                  <a:lnTo>
                    <a:pt x="610" y="418"/>
                  </a:lnTo>
                  <a:lnTo>
                    <a:pt x="624" y="414"/>
                  </a:lnTo>
                  <a:lnTo>
                    <a:pt x="636" y="408"/>
                  </a:lnTo>
                  <a:lnTo>
                    <a:pt x="648" y="400"/>
                  </a:lnTo>
                  <a:lnTo>
                    <a:pt x="658" y="394"/>
                  </a:lnTo>
                  <a:lnTo>
                    <a:pt x="670" y="386"/>
                  </a:lnTo>
                  <a:lnTo>
                    <a:pt x="680" y="376"/>
                  </a:lnTo>
                  <a:lnTo>
                    <a:pt x="690" y="368"/>
                  </a:lnTo>
                  <a:lnTo>
                    <a:pt x="698" y="358"/>
                  </a:lnTo>
                  <a:lnTo>
                    <a:pt x="706" y="348"/>
                  </a:lnTo>
                  <a:lnTo>
                    <a:pt x="714" y="338"/>
                  </a:lnTo>
                  <a:lnTo>
                    <a:pt x="722" y="328"/>
                  </a:lnTo>
                  <a:lnTo>
                    <a:pt x="728" y="318"/>
                  </a:lnTo>
                  <a:lnTo>
                    <a:pt x="734" y="306"/>
                  </a:lnTo>
                  <a:lnTo>
                    <a:pt x="742" y="296"/>
                  </a:lnTo>
                  <a:lnTo>
                    <a:pt x="746" y="284"/>
                  </a:lnTo>
                  <a:lnTo>
                    <a:pt x="750" y="272"/>
                  </a:lnTo>
                  <a:lnTo>
                    <a:pt x="754" y="260"/>
                  </a:lnTo>
                  <a:lnTo>
                    <a:pt x="758" y="248"/>
                  </a:lnTo>
                  <a:lnTo>
                    <a:pt x="762" y="236"/>
                  </a:lnTo>
                  <a:lnTo>
                    <a:pt x="764" y="224"/>
                  </a:lnTo>
                  <a:lnTo>
                    <a:pt x="766" y="210"/>
                  </a:lnTo>
                  <a:lnTo>
                    <a:pt x="768" y="198"/>
                  </a:lnTo>
                  <a:lnTo>
                    <a:pt x="768" y="184"/>
                  </a:lnTo>
                  <a:lnTo>
                    <a:pt x="768" y="172"/>
                  </a:lnTo>
                  <a:lnTo>
                    <a:pt x="768" y="158"/>
                  </a:lnTo>
                  <a:lnTo>
                    <a:pt x="766" y="146"/>
                  </a:lnTo>
                  <a:lnTo>
                    <a:pt x="764" y="132"/>
                  </a:lnTo>
                  <a:lnTo>
                    <a:pt x="762" y="120"/>
                  </a:lnTo>
                  <a:lnTo>
                    <a:pt x="758" y="106"/>
                  </a:lnTo>
                  <a:lnTo>
                    <a:pt x="752" y="94"/>
                  </a:lnTo>
                  <a:lnTo>
                    <a:pt x="750" y="86"/>
                  </a:lnTo>
                  <a:lnTo>
                    <a:pt x="746" y="80"/>
                  </a:lnTo>
                  <a:lnTo>
                    <a:pt x="738" y="68"/>
                  </a:lnTo>
                  <a:lnTo>
                    <a:pt x="730" y="56"/>
                  </a:lnTo>
                  <a:lnTo>
                    <a:pt x="720" y="46"/>
                  </a:lnTo>
                  <a:lnTo>
                    <a:pt x="710" y="36"/>
                  </a:lnTo>
                  <a:lnTo>
                    <a:pt x="704" y="32"/>
                  </a:lnTo>
                  <a:lnTo>
                    <a:pt x="698" y="28"/>
                  </a:lnTo>
                  <a:lnTo>
                    <a:pt x="692" y="24"/>
                  </a:lnTo>
                  <a:lnTo>
                    <a:pt x="684" y="20"/>
                  </a:lnTo>
                  <a:lnTo>
                    <a:pt x="672" y="14"/>
                  </a:lnTo>
                  <a:lnTo>
                    <a:pt x="666" y="10"/>
                  </a:lnTo>
                  <a:lnTo>
                    <a:pt x="658" y="8"/>
                  </a:lnTo>
                  <a:lnTo>
                    <a:pt x="646" y="4"/>
                  </a:lnTo>
                  <a:lnTo>
                    <a:pt x="632" y="2"/>
                  </a:lnTo>
                  <a:lnTo>
                    <a:pt x="620" y="0"/>
                  </a:lnTo>
                  <a:lnTo>
                    <a:pt x="606" y="0"/>
                  </a:lnTo>
                  <a:lnTo>
                    <a:pt x="592" y="0"/>
                  </a:lnTo>
                  <a:lnTo>
                    <a:pt x="578" y="2"/>
                  </a:lnTo>
                  <a:lnTo>
                    <a:pt x="570" y="2"/>
                  </a:lnTo>
                  <a:lnTo>
                    <a:pt x="562" y="4"/>
                  </a:lnTo>
                  <a:lnTo>
                    <a:pt x="548" y="10"/>
                  </a:lnTo>
                  <a:lnTo>
                    <a:pt x="542" y="12"/>
                  </a:lnTo>
                  <a:lnTo>
                    <a:pt x="536" y="16"/>
                  </a:lnTo>
                  <a:lnTo>
                    <a:pt x="528" y="20"/>
                  </a:lnTo>
                  <a:lnTo>
                    <a:pt x="522" y="24"/>
                  </a:lnTo>
                  <a:lnTo>
                    <a:pt x="512" y="32"/>
                  </a:lnTo>
                  <a:lnTo>
                    <a:pt x="502" y="44"/>
                  </a:lnTo>
                  <a:lnTo>
                    <a:pt x="492" y="54"/>
                  </a:lnTo>
                  <a:lnTo>
                    <a:pt x="484" y="66"/>
                  </a:lnTo>
                  <a:lnTo>
                    <a:pt x="476" y="76"/>
                  </a:lnTo>
                  <a:lnTo>
                    <a:pt x="472" y="88"/>
                  </a:lnTo>
                  <a:lnTo>
                    <a:pt x="466" y="100"/>
                  </a:lnTo>
                  <a:lnTo>
                    <a:pt x="462" y="112"/>
                  </a:lnTo>
                  <a:lnTo>
                    <a:pt x="458" y="124"/>
                  </a:lnTo>
                  <a:lnTo>
                    <a:pt x="454" y="136"/>
                  </a:lnTo>
                  <a:lnTo>
                    <a:pt x="452" y="146"/>
                  </a:lnTo>
                  <a:lnTo>
                    <a:pt x="448" y="170"/>
                  </a:lnTo>
                  <a:lnTo>
                    <a:pt x="446" y="194"/>
                  </a:lnTo>
                  <a:lnTo>
                    <a:pt x="444" y="216"/>
                  </a:lnTo>
                  <a:lnTo>
                    <a:pt x="444" y="240"/>
                  </a:lnTo>
                  <a:lnTo>
                    <a:pt x="444" y="262"/>
                  </a:lnTo>
                  <a:lnTo>
                    <a:pt x="446" y="288"/>
                  </a:lnTo>
                  <a:lnTo>
                    <a:pt x="448" y="312"/>
                  </a:lnTo>
                  <a:lnTo>
                    <a:pt x="436" y="304"/>
                  </a:lnTo>
                  <a:lnTo>
                    <a:pt x="400" y="280"/>
                  </a:lnTo>
                  <a:lnTo>
                    <a:pt x="382" y="268"/>
                  </a:lnTo>
                  <a:lnTo>
                    <a:pt x="364" y="256"/>
                  </a:lnTo>
                  <a:lnTo>
                    <a:pt x="344" y="244"/>
                  </a:lnTo>
                  <a:lnTo>
                    <a:pt x="322" y="234"/>
                  </a:lnTo>
                  <a:lnTo>
                    <a:pt x="312" y="228"/>
                  </a:lnTo>
                  <a:lnTo>
                    <a:pt x="300" y="222"/>
                  </a:lnTo>
                  <a:lnTo>
                    <a:pt x="288" y="218"/>
                  </a:lnTo>
                  <a:lnTo>
                    <a:pt x="276" y="214"/>
                  </a:lnTo>
                  <a:lnTo>
                    <a:pt x="264" y="210"/>
                  </a:lnTo>
                  <a:lnTo>
                    <a:pt x="252" y="208"/>
                  </a:lnTo>
                  <a:lnTo>
                    <a:pt x="238" y="204"/>
                  </a:lnTo>
                  <a:lnTo>
                    <a:pt x="226" y="204"/>
                  </a:lnTo>
                  <a:lnTo>
                    <a:pt x="212" y="202"/>
                  </a:lnTo>
                  <a:lnTo>
                    <a:pt x="198" y="202"/>
                  </a:lnTo>
                  <a:lnTo>
                    <a:pt x="186" y="204"/>
                  </a:lnTo>
                  <a:lnTo>
                    <a:pt x="172" y="204"/>
                  </a:lnTo>
                  <a:lnTo>
                    <a:pt x="160" y="208"/>
                  </a:lnTo>
                  <a:lnTo>
                    <a:pt x="146" y="210"/>
                  </a:lnTo>
                  <a:lnTo>
                    <a:pt x="122" y="220"/>
                  </a:lnTo>
                  <a:lnTo>
                    <a:pt x="110" y="224"/>
                  </a:lnTo>
                  <a:lnTo>
                    <a:pt x="98" y="232"/>
                  </a:lnTo>
                  <a:lnTo>
                    <a:pt x="86" y="238"/>
                  </a:lnTo>
                  <a:lnTo>
                    <a:pt x="74" y="246"/>
                  </a:lnTo>
                  <a:lnTo>
                    <a:pt x="64" y="256"/>
                  </a:lnTo>
                  <a:lnTo>
                    <a:pt x="56" y="266"/>
                  </a:lnTo>
                  <a:lnTo>
                    <a:pt x="46" y="276"/>
                  </a:lnTo>
                  <a:lnTo>
                    <a:pt x="38" y="286"/>
                  </a:lnTo>
                  <a:lnTo>
                    <a:pt x="30" y="298"/>
                  </a:lnTo>
                  <a:lnTo>
                    <a:pt x="24" y="310"/>
                  </a:lnTo>
                  <a:lnTo>
                    <a:pt x="18" y="322"/>
                  </a:lnTo>
                  <a:lnTo>
                    <a:pt x="14" y="334"/>
                  </a:lnTo>
                  <a:lnTo>
                    <a:pt x="10" y="346"/>
                  </a:lnTo>
                  <a:lnTo>
                    <a:pt x="6" y="358"/>
                  </a:lnTo>
                  <a:lnTo>
                    <a:pt x="4" y="372"/>
                  </a:lnTo>
                  <a:lnTo>
                    <a:pt x="2" y="384"/>
                  </a:lnTo>
                  <a:lnTo>
                    <a:pt x="2" y="396"/>
                  </a:lnTo>
                  <a:lnTo>
                    <a:pt x="0" y="410"/>
                  </a:lnTo>
                  <a:lnTo>
                    <a:pt x="0" y="422"/>
                  </a:lnTo>
                  <a:lnTo>
                    <a:pt x="2" y="434"/>
                  </a:lnTo>
                  <a:lnTo>
                    <a:pt x="2" y="446"/>
                  </a:lnTo>
                  <a:lnTo>
                    <a:pt x="4" y="458"/>
                  </a:lnTo>
                  <a:lnTo>
                    <a:pt x="6" y="472"/>
                  </a:lnTo>
                  <a:lnTo>
                    <a:pt x="8" y="484"/>
                  </a:lnTo>
                  <a:lnTo>
                    <a:pt x="12" y="494"/>
                  </a:lnTo>
                  <a:lnTo>
                    <a:pt x="16" y="506"/>
                  </a:lnTo>
                  <a:lnTo>
                    <a:pt x="20" y="518"/>
                  </a:lnTo>
                  <a:lnTo>
                    <a:pt x="24" y="530"/>
                  </a:lnTo>
                  <a:lnTo>
                    <a:pt x="30" y="540"/>
                  </a:lnTo>
                  <a:lnTo>
                    <a:pt x="34" y="552"/>
                  </a:lnTo>
                  <a:lnTo>
                    <a:pt x="40" y="562"/>
                  </a:lnTo>
                  <a:lnTo>
                    <a:pt x="46" y="572"/>
                  </a:lnTo>
                  <a:lnTo>
                    <a:pt x="60" y="592"/>
                  </a:lnTo>
                  <a:lnTo>
                    <a:pt x="74" y="612"/>
                  </a:lnTo>
                  <a:lnTo>
                    <a:pt x="90" y="630"/>
                  </a:lnTo>
                  <a:lnTo>
                    <a:pt x="96" y="638"/>
                  </a:lnTo>
                  <a:lnTo>
                    <a:pt x="100" y="642"/>
                  </a:lnTo>
                  <a:lnTo>
                    <a:pt x="196" y="642"/>
                  </a:lnTo>
                  <a:lnTo>
                    <a:pt x="180" y="630"/>
                  </a:lnTo>
                  <a:close/>
                  <a:moveTo>
                    <a:pt x="1490" y="548"/>
                  </a:moveTo>
                  <a:lnTo>
                    <a:pt x="1498" y="548"/>
                  </a:lnTo>
                  <a:lnTo>
                    <a:pt x="1506" y="550"/>
                  </a:lnTo>
                  <a:lnTo>
                    <a:pt x="1514" y="552"/>
                  </a:lnTo>
                  <a:lnTo>
                    <a:pt x="1520" y="554"/>
                  </a:lnTo>
                  <a:lnTo>
                    <a:pt x="1526" y="556"/>
                  </a:lnTo>
                  <a:lnTo>
                    <a:pt x="1528" y="558"/>
                  </a:lnTo>
                  <a:lnTo>
                    <a:pt x="1530" y="562"/>
                  </a:lnTo>
                  <a:lnTo>
                    <a:pt x="1532" y="564"/>
                  </a:lnTo>
                  <a:lnTo>
                    <a:pt x="1530" y="570"/>
                  </a:lnTo>
                  <a:lnTo>
                    <a:pt x="1530" y="576"/>
                  </a:lnTo>
                  <a:lnTo>
                    <a:pt x="1528" y="584"/>
                  </a:lnTo>
                  <a:lnTo>
                    <a:pt x="1524" y="592"/>
                  </a:lnTo>
                  <a:lnTo>
                    <a:pt x="1520" y="600"/>
                  </a:lnTo>
                  <a:lnTo>
                    <a:pt x="1492" y="564"/>
                  </a:lnTo>
                  <a:lnTo>
                    <a:pt x="1482" y="548"/>
                  </a:lnTo>
                  <a:lnTo>
                    <a:pt x="1490" y="548"/>
                  </a:lnTo>
                  <a:close/>
                  <a:moveTo>
                    <a:pt x="506" y="262"/>
                  </a:moveTo>
                  <a:lnTo>
                    <a:pt x="506" y="242"/>
                  </a:lnTo>
                  <a:lnTo>
                    <a:pt x="508" y="220"/>
                  </a:lnTo>
                  <a:lnTo>
                    <a:pt x="510" y="200"/>
                  </a:lnTo>
                  <a:lnTo>
                    <a:pt x="512" y="182"/>
                  </a:lnTo>
                  <a:lnTo>
                    <a:pt x="516" y="162"/>
                  </a:lnTo>
                  <a:lnTo>
                    <a:pt x="520" y="152"/>
                  </a:lnTo>
                  <a:lnTo>
                    <a:pt x="522" y="144"/>
                  </a:lnTo>
                  <a:lnTo>
                    <a:pt x="526" y="134"/>
                  </a:lnTo>
                  <a:lnTo>
                    <a:pt x="530" y="126"/>
                  </a:lnTo>
                  <a:lnTo>
                    <a:pt x="532" y="118"/>
                  </a:lnTo>
                  <a:lnTo>
                    <a:pt x="536" y="110"/>
                  </a:lnTo>
                  <a:lnTo>
                    <a:pt x="542" y="104"/>
                  </a:lnTo>
                  <a:lnTo>
                    <a:pt x="546" y="98"/>
                  </a:lnTo>
                  <a:lnTo>
                    <a:pt x="552" y="92"/>
                  </a:lnTo>
                  <a:lnTo>
                    <a:pt x="556" y="86"/>
                  </a:lnTo>
                  <a:lnTo>
                    <a:pt x="562" y="82"/>
                  </a:lnTo>
                  <a:lnTo>
                    <a:pt x="566" y="82"/>
                  </a:lnTo>
                  <a:lnTo>
                    <a:pt x="568" y="80"/>
                  </a:lnTo>
                  <a:lnTo>
                    <a:pt x="574" y="78"/>
                  </a:lnTo>
                  <a:lnTo>
                    <a:pt x="582" y="76"/>
                  </a:lnTo>
                  <a:lnTo>
                    <a:pt x="584" y="74"/>
                  </a:lnTo>
                  <a:lnTo>
                    <a:pt x="588" y="74"/>
                  </a:lnTo>
                  <a:lnTo>
                    <a:pt x="592" y="74"/>
                  </a:lnTo>
                  <a:lnTo>
                    <a:pt x="596" y="74"/>
                  </a:lnTo>
                  <a:lnTo>
                    <a:pt x="612" y="74"/>
                  </a:lnTo>
                  <a:lnTo>
                    <a:pt x="628" y="78"/>
                  </a:lnTo>
                  <a:lnTo>
                    <a:pt x="634" y="80"/>
                  </a:lnTo>
                  <a:lnTo>
                    <a:pt x="638" y="82"/>
                  </a:lnTo>
                  <a:lnTo>
                    <a:pt x="642" y="84"/>
                  </a:lnTo>
                  <a:lnTo>
                    <a:pt x="648" y="86"/>
                  </a:lnTo>
                  <a:lnTo>
                    <a:pt x="654" y="90"/>
                  </a:lnTo>
                  <a:lnTo>
                    <a:pt x="660" y="94"/>
                  </a:lnTo>
                  <a:lnTo>
                    <a:pt x="664" y="100"/>
                  </a:lnTo>
                  <a:lnTo>
                    <a:pt x="670" y="106"/>
                  </a:lnTo>
                  <a:lnTo>
                    <a:pt x="672" y="112"/>
                  </a:lnTo>
                  <a:lnTo>
                    <a:pt x="676" y="118"/>
                  </a:lnTo>
                  <a:lnTo>
                    <a:pt x="680" y="124"/>
                  </a:lnTo>
                  <a:lnTo>
                    <a:pt x="682" y="132"/>
                  </a:lnTo>
                  <a:lnTo>
                    <a:pt x="684" y="140"/>
                  </a:lnTo>
                  <a:lnTo>
                    <a:pt x="686" y="148"/>
                  </a:lnTo>
                  <a:lnTo>
                    <a:pt x="688" y="156"/>
                  </a:lnTo>
                  <a:lnTo>
                    <a:pt x="688" y="164"/>
                  </a:lnTo>
                  <a:lnTo>
                    <a:pt x="688" y="172"/>
                  </a:lnTo>
                  <a:lnTo>
                    <a:pt x="688" y="182"/>
                  </a:lnTo>
                  <a:lnTo>
                    <a:pt x="686" y="190"/>
                  </a:lnTo>
                  <a:lnTo>
                    <a:pt x="686" y="198"/>
                  </a:lnTo>
                  <a:lnTo>
                    <a:pt x="684" y="208"/>
                  </a:lnTo>
                  <a:lnTo>
                    <a:pt x="682" y="216"/>
                  </a:lnTo>
                  <a:lnTo>
                    <a:pt x="680" y="224"/>
                  </a:lnTo>
                  <a:lnTo>
                    <a:pt x="676" y="234"/>
                  </a:lnTo>
                  <a:lnTo>
                    <a:pt x="674" y="242"/>
                  </a:lnTo>
                  <a:lnTo>
                    <a:pt x="670" y="250"/>
                  </a:lnTo>
                  <a:lnTo>
                    <a:pt x="666" y="258"/>
                  </a:lnTo>
                  <a:lnTo>
                    <a:pt x="662" y="266"/>
                  </a:lnTo>
                  <a:lnTo>
                    <a:pt x="658" y="274"/>
                  </a:lnTo>
                  <a:lnTo>
                    <a:pt x="654" y="282"/>
                  </a:lnTo>
                  <a:lnTo>
                    <a:pt x="648" y="288"/>
                  </a:lnTo>
                  <a:lnTo>
                    <a:pt x="642" y="296"/>
                  </a:lnTo>
                  <a:lnTo>
                    <a:pt x="636" y="302"/>
                  </a:lnTo>
                  <a:lnTo>
                    <a:pt x="630" y="308"/>
                  </a:lnTo>
                  <a:lnTo>
                    <a:pt x="624" y="314"/>
                  </a:lnTo>
                  <a:lnTo>
                    <a:pt x="618" y="320"/>
                  </a:lnTo>
                  <a:lnTo>
                    <a:pt x="612" y="324"/>
                  </a:lnTo>
                  <a:lnTo>
                    <a:pt x="606" y="328"/>
                  </a:lnTo>
                  <a:lnTo>
                    <a:pt x="598" y="332"/>
                  </a:lnTo>
                  <a:lnTo>
                    <a:pt x="592" y="336"/>
                  </a:lnTo>
                  <a:lnTo>
                    <a:pt x="584" y="338"/>
                  </a:lnTo>
                  <a:lnTo>
                    <a:pt x="578" y="340"/>
                  </a:lnTo>
                  <a:lnTo>
                    <a:pt x="570" y="342"/>
                  </a:lnTo>
                  <a:lnTo>
                    <a:pt x="564" y="344"/>
                  </a:lnTo>
                  <a:lnTo>
                    <a:pt x="556" y="344"/>
                  </a:lnTo>
                  <a:lnTo>
                    <a:pt x="548" y="344"/>
                  </a:lnTo>
                  <a:lnTo>
                    <a:pt x="542" y="344"/>
                  </a:lnTo>
                  <a:lnTo>
                    <a:pt x="532" y="344"/>
                  </a:lnTo>
                  <a:lnTo>
                    <a:pt x="526" y="344"/>
                  </a:lnTo>
                  <a:lnTo>
                    <a:pt x="518" y="342"/>
                  </a:lnTo>
                  <a:lnTo>
                    <a:pt x="510" y="340"/>
                  </a:lnTo>
                  <a:lnTo>
                    <a:pt x="508" y="320"/>
                  </a:lnTo>
                  <a:lnTo>
                    <a:pt x="506" y="302"/>
                  </a:lnTo>
                  <a:lnTo>
                    <a:pt x="506" y="282"/>
                  </a:lnTo>
                  <a:lnTo>
                    <a:pt x="506" y="26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1" name="Group 50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8841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20" y="284407"/>
            <a:ext cx="11358360" cy="707136"/>
          </a:xfrm>
        </p:spPr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8881" y="1544637"/>
            <a:ext cx="5496300" cy="46783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14867" y="1544637"/>
            <a:ext cx="5498253" cy="4678363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2" name="Group 51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80233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657" y="652845"/>
            <a:ext cx="3352800" cy="2560320"/>
          </a:xfrm>
        </p:spPr>
        <p:txBody>
          <a:bodyPr tIns="0" bIns="0"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79951" y="636590"/>
            <a:ext cx="7095068" cy="55864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7" name="Group 46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8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4" name="Group 33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5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26932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657" y="652845"/>
            <a:ext cx="3352800" cy="2560320"/>
          </a:xfrm>
        </p:spPr>
        <p:txBody>
          <a:bodyPr tIns="0" bIns="0"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6" name="Group 45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8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3" name="Group 32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4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3921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roup 47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2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67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4" name="Group 43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5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79152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ward lookin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Rectangle 48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Rectangle 39" descr="  " title="  "/>
          <p:cNvSpPr/>
          <p:nvPr userDrawn="1"/>
        </p:nvSpPr>
        <p:spPr>
          <a:xfrm>
            <a:off x="4679952" y="637117"/>
            <a:ext cx="7095065" cy="5585883"/>
          </a:xfrm>
          <a:prstGeom prst="rect">
            <a:avLst/>
          </a:prstGeom>
          <a:noFill/>
        </p:spPr>
        <p:txBody>
          <a:bodyPr wrap="square" lIns="0" tIns="0" rIns="0" bIns="18288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95">
              <a:lnSpc>
                <a:spcPct val="150000"/>
              </a:lnSpc>
              <a:buClr>
                <a:srgbClr val="FF671B"/>
              </a:buClr>
            </a:pPr>
            <a:r>
              <a:rPr lang="en-US" sz="2400" spc="133" dirty="0">
                <a:solidFill>
                  <a:schemeClr val="bg1"/>
                </a:solidFill>
              </a:rPr>
              <a:t>Statements regarding our product development initiatives, including new products and future product upgrades, updates or enhancements represent </a:t>
            </a:r>
            <a:r>
              <a:rPr lang="en-US" sz="2400" spc="133" dirty="0" smtClean="0">
                <a:solidFill>
                  <a:schemeClr val="bg1"/>
                </a:solidFill>
              </a:rPr>
              <a:t>our </a:t>
            </a:r>
            <a:r>
              <a:rPr lang="en-US" sz="2400" spc="133" dirty="0">
                <a:solidFill>
                  <a:schemeClr val="bg1"/>
                </a:solidFill>
              </a:rPr>
              <a:t>current intentions, but may be modified, delayed </a:t>
            </a:r>
            <a:r>
              <a:rPr lang="en-US" sz="2400" spc="133" dirty="0" smtClean="0">
                <a:solidFill>
                  <a:schemeClr val="bg1"/>
                </a:solidFill>
              </a:rPr>
              <a:t>or </a:t>
            </a:r>
            <a:r>
              <a:rPr lang="en-US" sz="2400" spc="133" dirty="0">
                <a:solidFill>
                  <a:schemeClr val="bg1"/>
                </a:solidFill>
              </a:rPr>
              <a:t>abandoned without prior </a:t>
            </a:r>
            <a:r>
              <a:rPr lang="en-US" sz="2400" spc="133" dirty="0" smtClean="0">
                <a:solidFill>
                  <a:schemeClr val="bg1"/>
                </a:solidFill>
              </a:rPr>
              <a:t>notice </a:t>
            </a:r>
            <a:r>
              <a:rPr lang="en-US" sz="2400" spc="133" dirty="0">
                <a:solidFill>
                  <a:schemeClr val="bg1"/>
                </a:solidFill>
              </a:rPr>
              <a:t>and there </a:t>
            </a:r>
            <a:r>
              <a:rPr lang="en-US" sz="2400" spc="133" dirty="0" smtClean="0">
                <a:solidFill>
                  <a:schemeClr val="bg1"/>
                </a:solidFill>
              </a:rPr>
              <a:t>is </a:t>
            </a:r>
            <a:r>
              <a:rPr lang="en-US" sz="2400" spc="133" dirty="0">
                <a:solidFill>
                  <a:schemeClr val="bg1"/>
                </a:solidFill>
              </a:rPr>
              <a:t>no assurance that such offering, upgrades</a:t>
            </a:r>
            <a:r>
              <a:rPr lang="en-US" sz="2400" spc="133" dirty="0" smtClean="0">
                <a:solidFill>
                  <a:schemeClr val="bg1"/>
                </a:solidFill>
              </a:rPr>
              <a:t>, updates or </a:t>
            </a:r>
            <a:r>
              <a:rPr lang="en-US" sz="2400" spc="133" dirty="0">
                <a:solidFill>
                  <a:schemeClr val="bg1"/>
                </a:solidFill>
              </a:rPr>
              <a:t>functionality will become available unless </a:t>
            </a:r>
            <a:r>
              <a:rPr lang="en-US" sz="2400" spc="133" dirty="0" smtClean="0">
                <a:solidFill>
                  <a:schemeClr val="bg1"/>
                </a:solidFill>
              </a:rPr>
              <a:t>and </a:t>
            </a:r>
            <a:r>
              <a:rPr lang="en-US" sz="2400" spc="133" dirty="0">
                <a:solidFill>
                  <a:schemeClr val="bg1"/>
                </a:solidFill>
              </a:rPr>
              <a:t>until they have been made generally available </a:t>
            </a:r>
            <a:r>
              <a:rPr lang="en-US" sz="2400" spc="133" dirty="0" smtClean="0">
                <a:solidFill>
                  <a:schemeClr val="bg1"/>
                </a:solidFill>
              </a:rPr>
              <a:t>to </a:t>
            </a:r>
            <a:r>
              <a:rPr lang="en-US" sz="2400" spc="133" dirty="0">
                <a:solidFill>
                  <a:schemeClr val="bg1"/>
                </a:solidFill>
              </a:rPr>
              <a:t>our customers.</a:t>
            </a:r>
          </a:p>
        </p:txBody>
      </p:sp>
      <p:sp>
        <p:nvSpPr>
          <p:cNvPr id="107" name="Title 1"/>
          <p:cNvSpPr txBox="1">
            <a:spLocks/>
          </p:cNvSpPr>
          <p:nvPr userDrawn="1"/>
        </p:nvSpPr>
        <p:spPr>
          <a:xfrm>
            <a:off x="416657" y="652845"/>
            <a:ext cx="3352800" cy="25603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33" smtClean="0"/>
              <a:t>Forward-looking statement</a:t>
            </a:r>
            <a:endParaRPr lang="en-US" sz="2933" dirty="0"/>
          </a:p>
        </p:txBody>
      </p:sp>
      <p:sp>
        <p:nvSpPr>
          <p:cNvPr id="5" name="Freeform 5"/>
          <p:cNvSpPr>
            <a:spLocks noEditPoints="1"/>
          </p:cNvSpPr>
          <p:nvPr userDrawn="1"/>
        </p:nvSpPr>
        <p:spPr bwMode="auto">
          <a:xfrm>
            <a:off x="0" y="3213101"/>
            <a:ext cx="3987800" cy="3644900"/>
          </a:xfrm>
          <a:custGeom>
            <a:avLst/>
            <a:gdLst>
              <a:gd name="T0" fmla="*/ 3153 w 3768"/>
              <a:gd name="T1" fmla="*/ 2179 h 3444"/>
              <a:gd name="T2" fmla="*/ 3299 w 3768"/>
              <a:gd name="T3" fmla="*/ 1746 h 3444"/>
              <a:gd name="T4" fmla="*/ 3113 w 3768"/>
              <a:gd name="T5" fmla="*/ 1535 h 3444"/>
              <a:gd name="T6" fmla="*/ 2612 w 3768"/>
              <a:gd name="T7" fmla="*/ 1297 h 3444"/>
              <a:gd name="T8" fmla="*/ 2727 w 3768"/>
              <a:gd name="T9" fmla="*/ 886 h 3444"/>
              <a:gd name="T10" fmla="*/ 3229 w 3768"/>
              <a:gd name="T11" fmla="*/ 369 h 3444"/>
              <a:gd name="T12" fmla="*/ 3149 w 3768"/>
              <a:gd name="T13" fmla="*/ 61 h 3444"/>
              <a:gd name="T14" fmla="*/ 2700 w 3768"/>
              <a:gd name="T15" fmla="*/ 23 h 3444"/>
              <a:gd name="T16" fmla="*/ 2002 w 3768"/>
              <a:gd name="T17" fmla="*/ 354 h 3444"/>
              <a:gd name="T18" fmla="*/ 980 w 3768"/>
              <a:gd name="T19" fmla="*/ 317 h 3444"/>
              <a:gd name="T20" fmla="*/ 331 w 3768"/>
              <a:gd name="T21" fmla="*/ 81 h 3444"/>
              <a:gd name="T22" fmla="*/ 202 w 3768"/>
              <a:gd name="T23" fmla="*/ 270 h 3444"/>
              <a:gd name="T24" fmla="*/ 673 w 3768"/>
              <a:gd name="T25" fmla="*/ 671 h 3444"/>
              <a:gd name="T26" fmla="*/ 505 w 3768"/>
              <a:gd name="T27" fmla="*/ 823 h 3444"/>
              <a:gd name="T28" fmla="*/ 193 w 3768"/>
              <a:gd name="T29" fmla="*/ 973 h 3444"/>
              <a:gd name="T30" fmla="*/ 769 w 3768"/>
              <a:gd name="T31" fmla="*/ 798 h 3444"/>
              <a:gd name="T32" fmla="*/ 719 w 3768"/>
              <a:gd name="T33" fmla="*/ 587 h 3444"/>
              <a:gd name="T34" fmla="*/ 272 w 3768"/>
              <a:gd name="T35" fmla="*/ 220 h 3444"/>
              <a:gd name="T36" fmla="*/ 558 w 3768"/>
              <a:gd name="T37" fmla="*/ 172 h 3444"/>
              <a:gd name="T38" fmla="*/ 1023 w 3768"/>
              <a:gd name="T39" fmla="*/ 796 h 3444"/>
              <a:gd name="T40" fmla="*/ 424 w 3768"/>
              <a:gd name="T41" fmla="*/ 1628 h 3444"/>
              <a:gd name="T42" fmla="*/ 30 w 3768"/>
              <a:gd name="T43" fmla="*/ 1811 h 3444"/>
              <a:gd name="T44" fmla="*/ 363 w 3768"/>
              <a:gd name="T45" fmla="*/ 1845 h 3444"/>
              <a:gd name="T46" fmla="*/ 943 w 3768"/>
              <a:gd name="T47" fmla="*/ 1048 h 3444"/>
              <a:gd name="T48" fmla="*/ 1549 w 3768"/>
              <a:gd name="T49" fmla="*/ 819 h 3444"/>
              <a:gd name="T50" fmla="*/ 1977 w 3768"/>
              <a:gd name="T51" fmla="*/ 1204 h 3444"/>
              <a:gd name="T52" fmla="*/ 1764 w 3768"/>
              <a:gd name="T53" fmla="*/ 1496 h 3444"/>
              <a:gd name="T54" fmla="*/ 1000 w 3768"/>
              <a:gd name="T55" fmla="*/ 1528 h 3444"/>
              <a:gd name="T56" fmla="*/ 762 w 3768"/>
              <a:gd name="T57" fmla="*/ 1818 h 3444"/>
              <a:gd name="T58" fmla="*/ 984 w 3768"/>
              <a:gd name="T59" fmla="*/ 2181 h 3444"/>
              <a:gd name="T60" fmla="*/ 1685 w 3768"/>
              <a:gd name="T61" fmla="*/ 2310 h 3444"/>
              <a:gd name="T62" fmla="*/ 2437 w 3768"/>
              <a:gd name="T63" fmla="*/ 2208 h 3444"/>
              <a:gd name="T64" fmla="*/ 2929 w 3768"/>
              <a:gd name="T65" fmla="*/ 2313 h 3444"/>
              <a:gd name="T66" fmla="*/ 3374 w 3768"/>
              <a:gd name="T67" fmla="*/ 3329 h 3444"/>
              <a:gd name="T68" fmla="*/ 3741 w 3768"/>
              <a:gd name="T69" fmla="*/ 3387 h 3444"/>
              <a:gd name="T70" fmla="*/ 2154 w 3768"/>
              <a:gd name="T71" fmla="*/ 1150 h 3444"/>
              <a:gd name="T72" fmla="*/ 2201 w 3768"/>
              <a:gd name="T73" fmla="*/ 1016 h 3444"/>
              <a:gd name="T74" fmla="*/ 2265 w 3768"/>
              <a:gd name="T75" fmla="*/ 1226 h 3444"/>
              <a:gd name="T76" fmla="*/ 2270 w 3768"/>
              <a:gd name="T77" fmla="*/ 1328 h 3444"/>
              <a:gd name="T78" fmla="*/ 2535 w 3768"/>
              <a:gd name="T79" fmla="*/ 258 h 3444"/>
              <a:gd name="T80" fmla="*/ 3068 w 3768"/>
              <a:gd name="T81" fmla="*/ 209 h 3444"/>
              <a:gd name="T82" fmla="*/ 2932 w 3768"/>
              <a:gd name="T83" fmla="*/ 540 h 3444"/>
              <a:gd name="T84" fmla="*/ 2498 w 3768"/>
              <a:gd name="T85" fmla="*/ 608 h 3444"/>
              <a:gd name="T86" fmla="*/ 2165 w 3768"/>
              <a:gd name="T87" fmla="*/ 614 h 3444"/>
              <a:gd name="T88" fmla="*/ 2453 w 3768"/>
              <a:gd name="T89" fmla="*/ 698 h 3444"/>
              <a:gd name="T90" fmla="*/ 2092 w 3768"/>
              <a:gd name="T91" fmla="*/ 880 h 3444"/>
              <a:gd name="T92" fmla="*/ 1603 w 3768"/>
              <a:gd name="T93" fmla="*/ 725 h 3444"/>
              <a:gd name="T94" fmla="*/ 1948 w 3768"/>
              <a:gd name="T95" fmla="*/ 431 h 3444"/>
              <a:gd name="T96" fmla="*/ 1702 w 3768"/>
              <a:gd name="T97" fmla="*/ 2138 h 3444"/>
              <a:gd name="T98" fmla="*/ 1029 w 3768"/>
              <a:gd name="T99" fmla="*/ 2032 h 3444"/>
              <a:gd name="T100" fmla="*/ 918 w 3768"/>
              <a:gd name="T101" fmla="*/ 1753 h 3444"/>
              <a:gd name="T102" fmla="*/ 1421 w 3768"/>
              <a:gd name="T103" fmla="*/ 1546 h 3444"/>
              <a:gd name="T104" fmla="*/ 2065 w 3768"/>
              <a:gd name="T105" fmla="*/ 1845 h 3444"/>
              <a:gd name="T106" fmla="*/ 2285 w 3768"/>
              <a:gd name="T107" fmla="*/ 1701 h 3444"/>
              <a:gd name="T108" fmla="*/ 2100 w 3768"/>
              <a:gd name="T109" fmla="*/ 1379 h 3444"/>
              <a:gd name="T110" fmla="*/ 2474 w 3768"/>
              <a:gd name="T111" fmla="*/ 1365 h 3444"/>
              <a:gd name="T112" fmla="*/ 2401 w 3768"/>
              <a:gd name="T113" fmla="*/ 1768 h 3444"/>
              <a:gd name="T114" fmla="*/ 2351 w 3768"/>
              <a:gd name="T115" fmla="*/ 2006 h 3444"/>
              <a:gd name="T116" fmla="*/ 2728 w 3768"/>
              <a:gd name="T117" fmla="*/ 2006 h 3444"/>
              <a:gd name="T118" fmla="*/ 2988 w 3768"/>
              <a:gd name="T119" fmla="*/ 2050 h 3444"/>
              <a:gd name="T120" fmla="*/ 2906 w 3768"/>
              <a:gd name="T121" fmla="*/ 1691 h 3444"/>
              <a:gd name="T122" fmla="*/ 3147 w 3768"/>
              <a:gd name="T123" fmla="*/ 1814 h 3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68" h="3444">
                <a:moveTo>
                  <a:pt x="3741" y="3387"/>
                </a:moveTo>
                <a:lnTo>
                  <a:pt x="3700" y="3299"/>
                </a:lnTo>
                <a:lnTo>
                  <a:pt x="3655" y="3211"/>
                </a:lnTo>
                <a:lnTo>
                  <a:pt x="3611" y="3126"/>
                </a:lnTo>
                <a:lnTo>
                  <a:pt x="3564" y="3040"/>
                </a:lnTo>
                <a:lnTo>
                  <a:pt x="3526" y="2977"/>
                </a:lnTo>
                <a:lnTo>
                  <a:pt x="3489" y="2913"/>
                </a:lnTo>
                <a:lnTo>
                  <a:pt x="3450" y="2850"/>
                </a:lnTo>
                <a:lnTo>
                  <a:pt x="3408" y="2789"/>
                </a:lnTo>
                <a:lnTo>
                  <a:pt x="3369" y="2727"/>
                </a:lnTo>
                <a:lnTo>
                  <a:pt x="3326" y="2666"/>
                </a:lnTo>
                <a:lnTo>
                  <a:pt x="3283" y="2607"/>
                </a:lnTo>
                <a:lnTo>
                  <a:pt x="3237" y="2546"/>
                </a:lnTo>
                <a:lnTo>
                  <a:pt x="3213" y="2458"/>
                </a:lnTo>
                <a:lnTo>
                  <a:pt x="3188" y="2371"/>
                </a:lnTo>
                <a:lnTo>
                  <a:pt x="3161" y="2283"/>
                </a:lnTo>
                <a:lnTo>
                  <a:pt x="3131" y="2197"/>
                </a:lnTo>
                <a:lnTo>
                  <a:pt x="3153" y="2179"/>
                </a:lnTo>
                <a:lnTo>
                  <a:pt x="3172" y="2159"/>
                </a:lnTo>
                <a:lnTo>
                  <a:pt x="3192" y="2138"/>
                </a:lnTo>
                <a:lnTo>
                  <a:pt x="3210" y="2118"/>
                </a:lnTo>
                <a:lnTo>
                  <a:pt x="3226" y="2097"/>
                </a:lnTo>
                <a:lnTo>
                  <a:pt x="3240" y="2072"/>
                </a:lnTo>
                <a:lnTo>
                  <a:pt x="3255" y="2049"/>
                </a:lnTo>
                <a:lnTo>
                  <a:pt x="3267" y="2025"/>
                </a:lnTo>
                <a:lnTo>
                  <a:pt x="3280" y="1998"/>
                </a:lnTo>
                <a:lnTo>
                  <a:pt x="3289" y="1970"/>
                </a:lnTo>
                <a:lnTo>
                  <a:pt x="3297" y="1943"/>
                </a:lnTo>
                <a:lnTo>
                  <a:pt x="3305" y="1913"/>
                </a:lnTo>
                <a:lnTo>
                  <a:pt x="3308" y="1884"/>
                </a:lnTo>
                <a:lnTo>
                  <a:pt x="3310" y="1853"/>
                </a:lnTo>
                <a:lnTo>
                  <a:pt x="3310" y="1825"/>
                </a:lnTo>
                <a:lnTo>
                  <a:pt x="3308" y="1793"/>
                </a:lnTo>
                <a:lnTo>
                  <a:pt x="3305" y="1777"/>
                </a:lnTo>
                <a:lnTo>
                  <a:pt x="3303" y="1762"/>
                </a:lnTo>
                <a:lnTo>
                  <a:pt x="3299" y="1746"/>
                </a:lnTo>
                <a:lnTo>
                  <a:pt x="3294" y="1732"/>
                </a:lnTo>
                <a:lnTo>
                  <a:pt x="3289" y="1716"/>
                </a:lnTo>
                <a:lnTo>
                  <a:pt x="3283" y="1701"/>
                </a:lnTo>
                <a:lnTo>
                  <a:pt x="3276" y="1687"/>
                </a:lnTo>
                <a:lnTo>
                  <a:pt x="3269" y="1673"/>
                </a:lnTo>
                <a:lnTo>
                  <a:pt x="3260" y="1658"/>
                </a:lnTo>
                <a:lnTo>
                  <a:pt x="3251" y="1644"/>
                </a:lnTo>
                <a:lnTo>
                  <a:pt x="3240" y="1632"/>
                </a:lnTo>
                <a:lnTo>
                  <a:pt x="3231" y="1619"/>
                </a:lnTo>
                <a:lnTo>
                  <a:pt x="3221" y="1607"/>
                </a:lnTo>
                <a:lnTo>
                  <a:pt x="3208" y="1596"/>
                </a:lnTo>
                <a:lnTo>
                  <a:pt x="3195" y="1585"/>
                </a:lnTo>
                <a:lnTo>
                  <a:pt x="3183" y="1574"/>
                </a:lnTo>
                <a:lnTo>
                  <a:pt x="3169" y="1564"/>
                </a:lnTo>
                <a:lnTo>
                  <a:pt x="3154" y="1558"/>
                </a:lnTo>
                <a:lnTo>
                  <a:pt x="3142" y="1548"/>
                </a:lnTo>
                <a:lnTo>
                  <a:pt x="3127" y="1542"/>
                </a:lnTo>
                <a:lnTo>
                  <a:pt x="3113" y="1535"/>
                </a:lnTo>
                <a:lnTo>
                  <a:pt x="3097" y="1530"/>
                </a:lnTo>
                <a:lnTo>
                  <a:pt x="3083" y="1524"/>
                </a:lnTo>
                <a:lnTo>
                  <a:pt x="3067" y="1521"/>
                </a:lnTo>
                <a:lnTo>
                  <a:pt x="3051" y="1517"/>
                </a:lnTo>
                <a:lnTo>
                  <a:pt x="3036" y="1514"/>
                </a:lnTo>
                <a:lnTo>
                  <a:pt x="3004" y="1510"/>
                </a:lnTo>
                <a:lnTo>
                  <a:pt x="2974" y="1510"/>
                </a:lnTo>
                <a:lnTo>
                  <a:pt x="2943" y="1512"/>
                </a:lnTo>
                <a:lnTo>
                  <a:pt x="2909" y="1517"/>
                </a:lnTo>
                <a:lnTo>
                  <a:pt x="2877" y="1523"/>
                </a:lnTo>
                <a:lnTo>
                  <a:pt x="2845" y="1533"/>
                </a:lnTo>
                <a:lnTo>
                  <a:pt x="2816" y="1540"/>
                </a:lnTo>
                <a:lnTo>
                  <a:pt x="2782" y="1492"/>
                </a:lnTo>
                <a:lnTo>
                  <a:pt x="2745" y="1444"/>
                </a:lnTo>
                <a:lnTo>
                  <a:pt x="2714" y="1406"/>
                </a:lnTo>
                <a:lnTo>
                  <a:pt x="2680" y="1369"/>
                </a:lnTo>
                <a:lnTo>
                  <a:pt x="2646" y="1333"/>
                </a:lnTo>
                <a:lnTo>
                  <a:pt x="2612" y="1297"/>
                </a:lnTo>
                <a:lnTo>
                  <a:pt x="2575" y="1265"/>
                </a:lnTo>
                <a:lnTo>
                  <a:pt x="2562" y="1256"/>
                </a:lnTo>
                <a:lnTo>
                  <a:pt x="2573" y="1236"/>
                </a:lnTo>
                <a:lnTo>
                  <a:pt x="2584" y="1213"/>
                </a:lnTo>
                <a:lnTo>
                  <a:pt x="2594" y="1188"/>
                </a:lnTo>
                <a:lnTo>
                  <a:pt x="2601" y="1163"/>
                </a:lnTo>
                <a:lnTo>
                  <a:pt x="2609" y="1138"/>
                </a:lnTo>
                <a:lnTo>
                  <a:pt x="2614" y="1113"/>
                </a:lnTo>
                <a:lnTo>
                  <a:pt x="2618" y="1090"/>
                </a:lnTo>
                <a:lnTo>
                  <a:pt x="2621" y="1068"/>
                </a:lnTo>
                <a:lnTo>
                  <a:pt x="2625" y="1045"/>
                </a:lnTo>
                <a:lnTo>
                  <a:pt x="2625" y="1022"/>
                </a:lnTo>
                <a:lnTo>
                  <a:pt x="2625" y="1000"/>
                </a:lnTo>
                <a:lnTo>
                  <a:pt x="2625" y="977"/>
                </a:lnTo>
                <a:lnTo>
                  <a:pt x="2623" y="932"/>
                </a:lnTo>
                <a:lnTo>
                  <a:pt x="2652" y="920"/>
                </a:lnTo>
                <a:lnTo>
                  <a:pt x="2682" y="907"/>
                </a:lnTo>
                <a:lnTo>
                  <a:pt x="2727" y="886"/>
                </a:lnTo>
                <a:lnTo>
                  <a:pt x="2771" y="864"/>
                </a:lnTo>
                <a:lnTo>
                  <a:pt x="2814" y="839"/>
                </a:lnTo>
                <a:lnTo>
                  <a:pt x="2857" y="812"/>
                </a:lnTo>
                <a:lnTo>
                  <a:pt x="2898" y="784"/>
                </a:lnTo>
                <a:lnTo>
                  <a:pt x="2938" y="753"/>
                </a:lnTo>
                <a:lnTo>
                  <a:pt x="2977" y="719"/>
                </a:lnTo>
                <a:lnTo>
                  <a:pt x="3015" y="687"/>
                </a:lnTo>
                <a:lnTo>
                  <a:pt x="3033" y="669"/>
                </a:lnTo>
                <a:lnTo>
                  <a:pt x="3051" y="651"/>
                </a:lnTo>
                <a:lnTo>
                  <a:pt x="3085" y="612"/>
                </a:lnTo>
                <a:lnTo>
                  <a:pt x="3117" y="573"/>
                </a:lnTo>
                <a:lnTo>
                  <a:pt x="3147" y="531"/>
                </a:lnTo>
                <a:lnTo>
                  <a:pt x="3174" y="487"/>
                </a:lnTo>
                <a:lnTo>
                  <a:pt x="3187" y="465"/>
                </a:lnTo>
                <a:lnTo>
                  <a:pt x="3194" y="453"/>
                </a:lnTo>
                <a:lnTo>
                  <a:pt x="3199" y="440"/>
                </a:lnTo>
                <a:lnTo>
                  <a:pt x="3221" y="394"/>
                </a:lnTo>
                <a:lnTo>
                  <a:pt x="3229" y="369"/>
                </a:lnTo>
                <a:lnTo>
                  <a:pt x="3240" y="342"/>
                </a:lnTo>
                <a:lnTo>
                  <a:pt x="3247" y="313"/>
                </a:lnTo>
                <a:lnTo>
                  <a:pt x="3251" y="295"/>
                </a:lnTo>
                <a:lnTo>
                  <a:pt x="3253" y="279"/>
                </a:lnTo>
                <a:lnTo>
                  <a:pt x="3255" y="263"/>
                </a:lnTo>
                <a:lnTo>
                  <a:pt x="3255" y="249"/>
                </a:lnTo>
                <a:lnTo>
                  <a:pt x="3253" y="229"/>
                </a:lnTo>
                <a:lnTo>
                  <a:pt x="3251" y="211"/>
                </a:lnTo>
                <a:lnTo>
                  <a:pt x="3247" y="193"/>
                </a:lnTo>
                <a:lnTo>
                  <a:pt x="3242" y="175"/>
                </a:lnTo>
                <a:lnTo>
                  <a:pt x="3235" y="157"/>
                </a:lnTo>
                <a:lnTo>
                  <a:pt x="3226" y="140"/>
                </a:lnTo>
                <a:lnTo>
                  <a:pt x="3215" y="123"/>
                </a:lnTo>
                <a:lnTo>
                  <a:pt x="3204" y="109"/>
                </a:lnTo>
                <a:lnTo>
                  <a:pt x="3192" y="95"/>
                </a:lnTo>
                <a:lnTo>
                  <a:pt x="3179" y="82"/>
                </a:lnTo>
                <a:lnTo>
                  <a:pt x="3165" y="72"/>
                </a:lnTo>
                <a:lnTo>
                  <a:pt x="3149" y="61"/>
                </a:lnTo>
                <a:lnTo>
                  <a:pt x="3136" y="52"/>
                </a:lnTo>
                <a:lnTo>
                  <a:pt x="3122" y="45"/>
                </a:lnTo>
                <a:lnTo>
                  <a:pt x="3108" y="38"/>
                </a:lnTo>
                <a:lnTo>
                  <a:pt x="3093" y="32"/>
                </a:lnTo>
                <a:lnTo>
                  <a:pt x="3065" y="23"/>
                </a:lnTo>
                <a:lnTo>
                  <a:pt x="3038" y="16"/>
                </a:lnTo>
                <a:lnTo>
                  <a:pt x="3009" y="11"/>
                </a:lnTo>
                <a:lnTo>
                  <a:pt x="2984" y="5"/>
                </a:lnTo>
                <a:lnTo>
                  <a:pt x="2956" y="4"/>
                </a:lnTo>
                <a:lnTo>
                  <a:pt x="2929" y="2"/>
                </a:lnTo>
                <a:lnTo>
                  <a:pt x="2904" y="0"/>
                </a:lnTo>
                <a:lnTo>
                  <a:pt x="2879" y="0"/>
                </a:lnTo>
                <a:lnTo>
                  <a:pt x="2852" y="2"/>
                </a:lnTo>
                <a:lnTo>
                  <a:pt x="2827" y="4"/>
                </a:lnTo>
                <a:lnTo>
                  <a:pt x="2800" y="5"/>
                </a:lnTo>
                <a:lnTo>
                  <a:pt x="2775" y="9"/>
                </a:lnTo>
                <a:lnTo>
                  <a:pt x="2750" y="13"/>
                </a:lnTo>
                <a:lnTo>
                  <a:pt x="2700" y="23"/>
                </a:lnTo>
                <a:lnTo>
                  <a:pt x="2650" y="34"/>
                </a:lnTo>
                <a:lnTo>
                  <a:pt x="2600" y="50"/>
                </a:lnTo>
                <a:lnTo>
                  <a:pt x="2551" y="68"/>
                </a:lnTo>
                <a:lnTo>
                  <a:pt x="2505" y="88"/>
                </a:lnTo>
                <a:lnTo>
                  <a:pt x="2460" y="111"/>
                </a:lnTo>
                <a:lnTo>
                  <a:pt x="2415" y="134"/>
                </a:lnTo>
                <a:lnTo>
                  <a:pt x="2372" y="163"/>
                </a:lnTo>
                <a:lnTo>
                  <a:pt x="2331" y="191"/>
                </a:lnTo>
                <a:lnTo>
                  <a:pt x="2290" y="224"/>
                </a:lnTo>
                <a:lnTo>
                  <a:pt x="2253" y="256"/>
                </a:lnTo>
                <a:lnTo>
                  <a:pt x="2215" y="292"/>
                </a:lnTo>
                <a:lnTo>
                  <a:pt x="2195" y="313"/>
                </a:lnTo>
                <a:lnTo>
                  <a:pt x="2174" y="335"/>
                </a:lnTo>
                <a:lnTo>
                  <a:pt x="2154" y="356"/>
                </a:lnTo>
                <a:lnTo>
                  <a:pt x="2136" y="379"/>
                </a:lnTo>
                <a:lnTo>
                  <a:pt x="2099" y="370"/>
                </a:lnTo>
                <a:lnTo>
                  <a:pt x="2050" y="361"/>
                </a:lnTo>
                <a:lnTo>
                  <a:pt x="2002" y="354"/>
                </a:lnTo>
                <a:lnTo>
                  <a:pt x="1954" y="351"/>
                </a:lnTo>
                <a:lnTo>
                  <a:pt x="1904" y="351"/>
                </a:lnTo>
                <a:lnTo>
                  <a:pt x="1855" y="351"/>
                </a:lnTo>
                <a:lnTo>
                  <a:pt x="1807" y="354"/>
                </a:lnTo>
                <a:lnTo>
                  <a:pt x="1759" y="361"/>
                </a:lnTo>
                <a:lnTo>
                  <a:pt x="1710" y="372"/>
                </a:lnTo>
                <a:lnTo>
                  <a:pt x="1664" y="383"/>
                </a:lnTo>
                <a:lnTo>
                  <a:pt x="1616" y="397"/>
                </a:lnTo>
                <a:lnTo>
                  <a:pt x="1571" y="411"/>
                </a:lnTo>
                <a:lnTo>
                  <a:pt x="1524" y="429"/>
                </a:lnTo>
                <a:lnTo>
                  <a:pt x="1481" y="447"/>
                </a:lnTo>
                <a:lnTo>
                  <a:pt x="1437" y="469"/>
                </a:lnTo>
                <a:lnTo>
                  <a:pt x="1394" y="492"/>
                </a:lnTo>
                <a:lnTo>
                  <a:pt x="1353" y="517"/>
                </a:lnTo>
                <a:lnTo>
                  <a:pt x="1310" y="546"/>
                </a:lnTo>
                <a:lnTo>
                  <a:pt x="1288" y="531"/>
                </a:lnTo>
                <a:lnTo>
                  <a:pt x="1134" y="426"/>
                </a:lnTo>
                <a:lnTo>
                  <a:pt x="980" y="317"/>
                </a:lnTo>
                <a:lnTo>
                  <a:pt x="904" y="263"/>
                </a:lnTo>
                <a:lnTo>
                  <a:pt x="864" y="238"/>
                </a:lnTo>
                <a:lnTo>
                  <a:pt x="823" y="211"/>
                </a:lnTo>
                <a:lnTo>
                  <a:pt x="782" y="188"/>
                </a:lnTo>
                <a:lnTo>
                  <a:pt x="741" y="165"/>
                </a:lnTo>
                <a:lnTo>
                  <a:pt x="698" y="143"/>
                </a:lnTo>
                <a:lnTo>
                  <a:pt x="653" y="122"/>
                </a:lnTo>
                <a:lnTo>
                  <a:pt x="608" y="104"/>
                </a:lnTo>
                <a:lnTo>
                  <a:pt x="583" y="95"/>
                </a:lnTo>
                <a:lnTo>
                  <a:pt x="560" y="88"/>
                </a:lnTo>
                <a:lnTo>
                  <a:pt x="537" y="81"/>
                </a:lnTo>
                <a:lnTo>
                  <a:pt x="512" y="75"/>
                </a:lnTo>
                <a:lnTo>
                  <a:pt x="487" y="70"/>
                </a:lnTo>
                <a:lnTo>
                  <a:pt x="462" y="68"/>
                </a:lnTo>
                <a:lnTo>
                  <a:pt x="410" y="66"/>
                </a:lnTo>
                <a:lnTo>
                  <a:pt x="381" y="70"/>
                </a:lnTo>
                <a:lnTo>
                  <a:pt x="354" y="73"/>
                </a:lnTo>
                <a:lnTo>
                  <a:pt x="331" y="81"/>
                </a:lnTo>
                <a:lnTo>
                  <a:pt x="306" y="88"/>
                </a:lnTo>
                <a:lnTo>
                  <a:pt x="281" y="100"/>
                </a:lnTo>
                <a:lnTo>
                  <a:pt x="270" y="106"/>
                </a:lnTo>
                <a:lnTo>
                  <a:pt x="258" y="111"/>
                </a:lnTo>
                <a:lnTo>
                  <a:pt x="245" y="120"/>
                </a:lnTo>
                <a:lnTo>
                  <a:pt x="233" y="131"/>
                </a:lnTo>
                <a:lnTo>
                  <a:pt x="220" y="141"/>
                </a:lnTo>
                <a:lnTo>
                  <a:pt x="215" y="148"/>
                </a:lnTo>
                <a:lnTo>
                  <a:pt x="209" y="156"/>
                </a:lnTo>
                <a:lnTo>
                  <a:pt x="204" y="165"/>
                </a:lnTo>
                <a:lnTo>
                  <a:pt x="200" y="172"/>
                </a:lnTo>
                <a:lnTo>
                  <a:pt x="199" y="181"/>
                </a:lnTo>
                <a:lnTo>
                  <a:pt x="195" y="188"/>
                </a:lnTo>
                <a:lnTo>
                  <a:pt x="191" y="208"/>
                </a:lnTo>
                <a:lnTo>
                  <a:pt x="191" y="225"/>
                </a:lnTo>
                <a:lnTo>
                  <a:pt x="193" y="242"/>
                </a:lnTo>
                <a:lnTo>
                  <a:pt x="199" y="258"/>
                </a:lnTo>
                <a:lnTo>
                  <a:pt x="202" y="270"/>
                </a:lnTo>
                <a:lnTo>
                  <a:pt x="208" y="284"/>
                </a:lnTo>
                <a:lnTo>
                  <a:pt x="216" y="297"/>
                </a:lnTo>
                <a:lnTo>
                  <a:pt x="224" y="310"/>
                </a:lnTo>
                <a:lnTo>
                  <a:pt x="240" y="331"/>
                </a:lnTo>
                <a:lnTo>
                  <a:pt x="256" y="351"/>
                </a:lnTo>
                <a:lnTo>
                  <a:pt x="272" y="369"/>
                </a:lnTo>
                <a:lnTo>
                  <a:pt x="292" y="388"/>
                </a:lnTo>
                <a:lnTo>
                  <a:pt x="308" y="404"/>
                </a:lnTo>
                <a:lnTo>
                  <a:pt x="345" y="435"/>
                </a:lnTo>
                <a:lnTo>
                  <a:pt x="385" y="465"/>
                </a:lnTo>
                <a:lnTo>
                  <a:pt x="422" y="494"/>
                </a:lnTo>
                <a:lnTo>
                  <a:pt x="462" y="521"/>
                </a:lnTo>
                <a:lnTo>
                  <a:pt x="540" y="574"/>
                </a:lnTo>
                <a:lnTo>
                  <a:pt x="619" y="624"/>
                </a:lnTo>
                <a:lnTo>
                  <a:pt x="635" y="637"/>
                </a:lnTo>
                <a:lnTo>
                  <a:pt x="651" y="649"/>
                </a:lnTo>
                <a:lnTo>
                  <a:pt x="666" y="664"/>
                </a:lnTo>
                <a:lnTo>
                  <a:pt x="673" y="671"/>
                </a:lnTo>
                <a:lnTo>
                  <a:pt x="680" y="678"/>
                </a:lnTo>
                <a:lnTo>
                  <a:pt x="691" y="692"/>
                </a:lnTo>
                <a:lnTo>
                  <a:pt x="698" y="705"/>
                </a:lnTo>
                <a:lnTo>
                  <a:pt x="701" y="716"/>
                </a:lnTo>
                <a:lnTo>
                  <a:pt x="701" y="719"/>
                </a:lnTo>
                <a:lnTo>
                  <a:pt x="701" y="723"/>
                </a:lnTo>
                <a:lnTo>
                  <a:pt x="700" y="726"/>
                </a:lnTo>
                <a:lnTo>
                  <a:pt x="698" y="730"/>
                </a:lnTo>
                <a:lnTo>
                  <a:pt x="689" y="741"/>
                </a:lnTo>
                <a:lnTo>
                  <a:pt x="678" y="751"/>
                </a:lnTo>
                <a:lnTo>
                  <a:pt x="664" y="760"/>
                </a:lnTo>
                <a:lnTo>
                  <a:pt x="646" y="771"/>
                </a:lnTo>
                <a:lnTo>
                  <a:pt x="630" y="780"/>
                </a:lnTo>
                <a:lnTo>
                  <a:pt x="608" y="789"/>
                </a:lnTo>
                <a:lnTo>
                  <a:pt x="589" y="796"/>
                </a:lnTo>
                <a:lnTo>
                  <a:pt x="567" y="803"/>
                </a:lnTo>
                <a:lnTo>
                  <a:pt x="549" y="810"/>
                </a:lnTo>
                <a:lnTo>
                  <a:pt x="505" y="823"/>
                </a:lnTo>
                <a:lnTo>
                  <a:pt x="463" y="832"/>
                </a:lnTo>
                <a:lnTo>
                  <a:pt x="419" y="839"/>
                </a:lnTo>
                <a:lnTo>
                  <a:pt x="376" y="844"/>
                </a:lnTo>
                <a:lnTo>
                  <a:pt x="331" y="846"/>
                </a:lnTo>
                <a:lnTo>
                  <a:pt x="284" y="850"/>
                </a:lnTo>
                <a:lnTo>
                  <a:pt x="242" y="850"/>
                </a:lnTo>
                <a:lnTo>
                  <a:pt x="197" y="848"/>
                </a:lnTo>
                <a:lnTo>
                  <a:pt x="150" y="844"/>
                </a:lnTo>
                <a:lnTo>
                  <a:pt x="106" y="841"/>
                </a:lnTo>
                <a:lnTo>
                  <a:pt x="59" y="836"/>
                </a:lnTo>
                <a:lnTo>
                  <a:pt x="16" y="828"/>
                </a:lnTo>
                <a:lnTo>
                  <a:pt x="0" y="827"/>
                </a:lnTo>
                <a:lnTo>
                  <a:pt x="0" y="968"/>
                </a:lnTo>
                <a:lnTo>
                  <a:pt x="0" y="968"/>
                </a:lnTo>
                <a:lnTo>
                  <a:pt x="50" y="971"/>
                </a:lnTo>
                <a:lnTo>
                  <a:pt x="97" y="973"/>
                </a:lnTo>
                <a:lnTo>
                  <a:pt x="145" y="973"/>
                </a:lnTo>
                <a:lnTo>
                  <a:pt x="193" y="973"/>
                </a:lnTo>
                <a:lnTo>
                  <a:pt x="243" y="971"/>
                </a:lnTo>
                <a:lnTo>
                  <a:pt x="292" y="968"/>
                </a:lnTo>
                <a:lnTo>
                  <a:pt x="342" y="964"/>
                </a:lnTo>
                <a:lnTo>
                  <a:pt x="388" y="957"/>
                </a:lnTo>
                <a:lnTo>
                  <a:pt x="437" y="948"/>
                </a:lnTo>
                <a:lnTo>
                  <a:pt x="487" y="939"/>
                </a:lnTo>
                <a:lnTo>
                  <a:pt x="533" y="927"/>
                </a:lnTo>
                <a:lnTo>
                  <a:pt x="581" y="911"/>
                </a:lnTo>
                <a:lnTo>
                  <a:pt x="628" y="893"/>
                </a:lnTo>
                <a:lnTo>
                  <a:pt x="651" y="882"/>
                </a:lnTo>
                <a:lnTo>
                  <a:pt x="675" y="871"/>
                </a:lnTo>
                <a:lnTo>
                  <a:pt x="698" y="859"/>
                </a:lnTo>
                <a:lnTo>
                  <a:pt x="719" y="844"/>
                </a:lnTo>
                <a:lnTo>
                  <a:pt x="732" y="836"/>
                </a:lnTo>
                <a:lnTo>
                  <a:pt x="743" y="827"/>
                </a:lnTo>
                <a:lnTo>
                  <a:pt x="753" y="816"/>
                </a:lnTo>
                <a:lnTo>
                  <a:pt x="766" y="803"/>
                </a:lnTo>
                <a:lnTo>
                  <a:pt x="769" y="798"/>
                </a:lnTo>
                <a:lnTo>
                  <a:pt x="775" y="791"/>
                </a:lnTo>
                <a:lnTo>
                  <a:pt x="784" y="776"/>
                </a:lnTo>
                <a:lnTo>
                  <a:pt x="791" y="759"/>
                </a:lnTo>
                <a:lnTo>
                  <a:pt x="794" y="748"/>
                </a:lnTo>
                <a:lnTo>
                  <a:pt x="796" y="739"/>
                </a:lnTo>
                <a:lnTo>
                  <a:pt x="796" y="728"/>
                </a:lnTo>
                <a:lnTo>
                  <a:pt x="796" y="719"/>
                </a:lnTo>
                <a:lnTo>
                  <a:pt x="796" y="700"/>
                </a:lnTo>
                <a:lnTo>
                  <a:pt x="791" y="682"/>
                </a:lnTo>
                <a:lnTo>
                  <a:pt x="787" y="673"/>
                </a:lnTo>
                <a:lnTo>
                  <a:pt x="784" y="666"/>
                </a:lnTo>
                <a:lnTo>
                  <a:pt x="775" y="651"/>
                </a:lnTo>
                <a:lnTo>
                  <a:pt x="769" y="639"/>
                </a:lnTo>
                <a:lnTo>
                  <a:pt x="759" y="626"/>
                </a:lnTo>
                <a:lnTo>
                  <a:pt x="750" y="617"/>
                </a:lnTo>
                <a:lnTo>
                  <a:pt x="741" y="607"/>
                </a:lnTo>
                <a:lnTo>
                  <a:pt x="730" y="596"/>
                </a:lnTo>
                <a:lnTo>
                  <a:pt x="719" y="587"/>
                </a:lnTo>
                <a:lnTo>
                  <a:pt x="710" y="580"/>
                </a:lnTo>
                <a:lnTo>
                  <a:pt x="689" y="564"/>
                </a:lnTo>
                <a:lnTo>
                  <a:pt x="669" y="549"/>
                </a:lnTo>
                <a:lnTo>
                  <a:pt x="589" y="499"/>
                </a:lnTo>
                <a:lnTo>
                  <a:pt x="510" y="449"/>
                </a:lnTo>
                <a:lnTo>
                  <a:pt x="472" y="422"/>
                </a:lnTo>
                <a:lnTo>
                  <a:pt x="435" y="397"/>
                </a:lnTo>
                <a:lnTo>
                  <a:pt x="399" y="370"/>
                </a:lnTo>
                <a:lnTo>
                  <a:pt x="363" y="342"/>
                </a:lnTo>
                <a:lnTo>
                  <a:pt x="347" y="327"/>
                </a:lnTo>
                <a:lnTo>
                  <a:pt x="333" y="313"/>
                </a:lnTo>
                <a:lnTo>
                  <a:pt x="317" y="295"/>
                </a:lnTo>
                <a:lnTo>
                  <a:pt x="304" y="279"/>
                </a:lnTo>
                <a:lnTo>
                  <a:pt x="292" y="263"/>
                </a:lnTo>
                <a:lnTo>
                  <a:pt x="281" y="249"/>
                </a:lnTo>
                <a:lnTo>
                  <a:pt x="276" y="233"/>
                </a:lnTo>
                <a:lnTo>
                  <a:pt x="272" y="225"/>
                </a:lnTo>
                <a:lnTo>
                  <a:pt x="272" y="220"/>
                </a:lnTo>
                <a:lnTo>
                  <a:pt x="272" y="209"/>
                </a:lnTo>
                <a:lnTo>
                  <a:pt x="276" y="204"/>
                </a:lnTo>
                <a:lnTo>
                  <a:pt x="277" y="200"/>
                </a:lnTo>
                <a:lnTo>
                  <a:pt x="279" y="199"/>
                </a:lnTo>
                <a:lnTo>
                  <a:pt x="281" y="195"/>
                </a:lnTo>
                <a:lnTo>
                  <a:pt x="286" y="190"/>
                </a:lnTo>
                <a:lnTo>
                  <a:pt x="299" y="181"/>
                </a:lnTo>
                <a:lnTo>
                  <a:pt x="317" y="172"/>
                </a:lnTo>
                <a:lnTo>
                  <a:pt x="335" y="165"/>
                </a:lnTo>
                <a:lnTo>
                  <a:pt x="354" y="157"/>
                </a:lnTo>
                <a:lnTo>
                  <a:pt x="374" y="152"/>
                </a:lnTo>
                <a:lnTo>
                  <a:pt x="413" y="145"/>
                </a:lnTo>
                <a:lnTo>
                  <a:pt x="454" y="147"/>
                </a:lnTo>
                <a:lnTo>
                  <a:pt x="474" y="148"/>
                </a:lnTo>
                <a:lnTo>
                  <a:pt x="496" y="152"/>
                </a:lnTo>
                <a:lnTo>
                  <a:pt x="515" y="159"/>
                </a:lnTo>
                <a:lnTo>
                  <a:pt x="537" y="165"/>
                </a:lnTo>
                <a:lnTo>
                  <a:pt x="558" y="172"/>
                </a:lnTo>
                <a:lnTo>
                  <a:pt x="580" y="179"/>
                </a:lnTo>
                <a:lnTo>
                  <a:pt x="621" y="195"/>
                </a:lnTo>
                <a:lnTo>
                  <a:pt x="660" y="215"/>
                </a:lnTo>
                <a:lnTo>
                  <a:pt x="701" y="236"/>
                </a:lnTo>
                <a:lnTo>
                  <a:pt x="739" y="259"/>
                </a:lnTo>
                <a:lnTo>
                  <a:pt x="778" y="283"/>
                </a:lnTo>
                <a:lnTo>
                  <a:pt x="816" y="306"/>
                </a:lnTo>
                <a:lnTo>
                  <a:pt x="853" y="333"/>
                </a:lnTo>
                <a:lnTo>
                  <a:pt x="929" y="385"/>
                </a:lnTo>
                <a:lnTo>
                  <a:pt x="1004" y="440"/>
                </a:lnTo>
                <a:lnTo>
                  <a:pt x="1077" y="496"/>
                </a:lnTo>
                <a:lnTo>
                  <a:pt x="1152" y="551"/>
                </a:lnTo>
                <a:lnTo>
                  <a:pt x="1227" y="605"/>
                </a:lnTo>
                <a:lnTo>
                  <a:pt x="1183" y="642"/>
                </a:lnTo>
                <a:lnTo>
                  <a:pt x="1140" y="680"/>
                </a:lnTo>
                <a:lnTo>
                  <a:pt x="1097" y="719"/>
                </a:lnTo>
                <a:lnTo>
                  <a:pt x="1057" y="760"/>
                </a:lnTo>
                <a:lnTo>
                  <a:pt x="1023" y="796"/>
                </a:lnTo>
                <a:lnTo>
                  <a:pt x="991" y="832"/>
                </a:lnTo>
                <a:lnTo>
                  <a:pt x="961" y="869"/>
                </a:lnTo>
                <a:lnTo>
                  <a:pt x="932" y="909"/>
                </a:lnTo>
                <a:lnTo>
                  <a:pt x="904" y="946"/>
                </a:lnTo>
                <a:lnTo>
                  <a:pt x="877" y="986"/>
                </a:lnTo>
                <a:lnTo>
                  <a:pt x="850" y="1027"/>
                </a:lnTo>
                <a:lnTo>
                  <a:pt x="825" y="1070"/>
                </a:lnTo>
                <a:lnTo>
                  <a:pt x="778" y="1150"/>
                </a:lnTo>
                <a:lnTo>
                  <a:pt x="728" y="1229"/>
                </a:lnTo>
                <a:lnTo>
                  <a:pt x="680" y="1306"/>
                </a:lnTo>
                <a:lnTo>
                  <a:pt x="628" y="1383"/>
                </a:lnTo>
                <a:lnTo>
                  <a:pt x="601" y="1419"/>
                </a:lnTo>
                <a:lnTo>
                  <a:pt x="573" y="1456"/>
                </a:lnTo>
                <a:lnTo>
                  <a:pt x="546" y="1492"/>
                </a:lnTo>
                <a:lnTo>
                  <a:pt x="515" y="1526"/>
                </a:lnTo>
                <a:lnTo>
                  <a:pt x="487" y="1560"/>
                </a:lnTo>
                <a:lnTo>
                  <a:pt x="456" y="1594"/>
                </a:lnTo>
                <a:lnTo>
                  <a:pt x="424" y="1628"/>
                </a:lnTo>
                <a:lnTo>
                  <a:pt x="394" y="1657"/>
                </a:lnTo>
                <a:lnTo>
                  <a:pt x="360" y="1687"/>
                </a:lnTo>
                <a:lnTo>
                  <a:pt x="326" y="1712"/>
                </a:lnTo>
                <a:lnTo>
                  <a:pt x="290" y="1737"/>
                </a:lnTo>
                <a:lnTo>
                  <a:pt x="272" y="1750"/>
                </a:lnTo>
                <a:lnTo>
                  <a:pt x="254" y="1760"/>
                </a:lnTo>
                <a:lnTo>
                  <a:pt x="234" y="1771"/>
                </a:lnTo>
                <a:lnTo>
                  <a:pt x="216" y="1780"/>
                </a:lnTo>
                <a:lnTo>
                  <a:pt x="199" y="1787"/>
                </a:lnTo>
                <a:lnTo>
                  <a:pt x="179" y="1794"/>
                </a:lnTo>
                <a:lnTo>
                  <a:pt x="161" y="1802"/>
                </a:lnTo>
                <a:lnTo>
                  <a:pt x="141" y="1805"/>
                </a:lnTo>
                <a:lnTo>
                  <a:pt x="123" y="1811"/>
                </a:lnTo>
                <a:lnTo>
                  <a:pt x="104" y="1812"/>
                </a:lnTo>
                <a:lnTo>
                  <a:pt x="84" y="1814"/>
                </a:lnTo>
                <a:lnTo>
                  <a:pt x="66" y="1814"/>
                </a:lnTo>
                <a:lnTo>
                  <a:pt x="50" y="1812"/>
                </a:lnTo>
                <a:lnTo>
                  <a:pt x="30" y="1811"/>
                </a:lnTo>
                <a:lnTo>
                  <a:pt x="13" y="1805"/>
                </a:lnTo>
                <a:lnTo>
                  <a:pt x="0" y="1803"/>
                </a:lnTo>
                <a:lnTo>
                  <a:pt x="0" y="1959"/>
                </a:lnTo>
                <a:lnTo>
                  <a:pt x="13" y="1961"/>
                </a:lnTo>
                <a:lnTo>
                  <a:pt x="41" y="1963"/>
                </a:lnTo>
                <a:lnTo>
                  <a:pt x="68" y="1963"/>
                </a:lnTo>
                <a:lnTo>
                  <a:pt x="97" y="1959"/>
                </a:lnTo>
                <a:lnTo>
                  <a:pt x="125" y="1955"/>
                </a:lnTo>
                <a:lnTo>
                  <a:pt x="152" y="1950"/>
                </a:lnTo>
                <a:lnTo>
                  <a:pt x="179" y="1941"/>
                </a:lnTo>
                <a:lnTo>
                  <a:pt x="204" y="1934"/>
                </a:lnTo>
                <a:lnTo>
                  <a:pt x="229" y="1923"/>
                </a:lnTo>
                <a:lnTo>
                  <a:pt x="254" y="1913"/>
                </a:lnTo>
                <a:lnTo>
                  <a:pt x="277" y="1900"/>
                </a:lnTo>
                <a:lnTo>
                  <a:pt x="301" y="1887"/>
                </a:lnTo>
                <a:lnTo>
                  <a:pt x="322" y="1873"/>
                </a:lnTo>
                <a:lnTo>
                  <a:pt x="344" y="1859"/>
                </a:lnTo>
                <a:lnTo>
                  <a:pt x="363" y="1845"/>
                </a:lnTo>
                <a:lnTo>
                  <a:pt x="404" y="1812"/>
                </a:lnTo>
                <a:lnTo>
                  <a:pt x="440" y="1780"/>
                </a:lnTo>
                <a:lnTo>
                  <a:pt x="478" y="1746"/>
                </a:lnTo>
                <a:lnTo>
                  <a:pt x="510" y="1709"/>
                </a:lnTo>
                <a:lnTo>
                  <a:pt x="544" y="1673"/>
                </a:lnTo>
                <a:lnTo>
                  <a:pt x="574" y="1635"/>
                </a:lnTo>
                <a:lnTo>
                  <a:pt x="605" y="1598"/>
                </a:lnTo>
                <a:lnTo>
                  <a:pt x="633" y="1560"/>
                </a:lnTo>
                <a:lnTo>
                  <a:pt x="660" y="1521"/>
                </a:lnTo>
                <a:lnTo>
                  <a:pt x="689" y="1480"/>
                </a:lnTo>
                <a:lnTo>
                  <a:pt x="716" y="1442"/>
                </a:lnTo>
                <a:lnTo>
                  <a:pt x="741" y="1401"/>
                </a:lnTo>
                <a:lnTo>
                  <a:pt x="766" y="1361"/>
                </a:lnTo>
                <a:lnTo>
                  <a:pt x="814" y="1279"/>
                </a:lnTo>
                <a:lnTo>
                  <a:pt x="859" y="1197"/>
                </a:lnTo>
                <a:lnTo>
                  <a:pt x="905" y="1115"/>
                </a:lnTo>
                <a:lnTo>
                  <a:pt x="923" y="1082"/>
                </a:lnTo>
                <a:lnTo>
                  <a:pt x="943" y="1048"/>
                </a:lnTo>
                <a:lnTo>
                  <a:pt x="964" y="1018"/>
                </a:lnTo>
                <a:lnTo>
                  <a:pt x="986" y="984"/>
                </a:lnTo>
                <a:lnTo>
                  <a:pt x="1007" y="954"/>
                </a:lnTo>
                <a:lnTo>
                  <a:pt x="1031" y="923"/>
                </a:lnTo>
                <a:lnTo>
                  <a:pt x="1054" y="893"/>
                </a:lnTo>
                <a:lnTo>
                  <a:pt x="1079" y="864"/>
                </a:lnTo>
                <a:lnTo>
                  <a:pt x="1104" y="836"/>
                </a:lnTo>
                <a:lnTo>
                  <a:pt x="1129" y="807"/>
                </a:lnTo>
                <a:lnTo>
                  <a:pt x="1156" y="780"/>
                </a:lnTo>
                <a:lnTo>
                  <a:pt x="1183" y="753"/>
                </a:lnTo>
                <a:lnTo>
                  <a:pt x="1209" y="728"/>
                </a:lnTo>
                <a:lnTo>
                  <a:pt x="1238" y="701"/>
                </a:lnTo>
                <a:lnTo>
                  <a:pt x="1269" y="676"/>
                </a:lnTo>
                <a:lnTo>
                  <a:pt x="1297" y="653"/>
                </a:lnTo>
                <a:lnTo>
                  <a:pt x="1358" y="698"/>
                </a:lnTo>
                <a:lnTo>
                  <a:pt x="1421" y="741"/>
                </a:lnTo>
                <a:lnTo>
                  <a:pt x="1485" y="782"/>
                </a:lnTo>
                <a:lnTo>
                  <a:pt x="1549" y="819"/>
                </a:lnTo>
                <a:lnTo>
                  <a:pt x="1592" y="844"/>
                </a:lnTo>
                <a:lnTo>
                  <a:pt x="1634" y="866"/>
                </a:lnTo>
                <a:lnTo>
                  <a:pt x="1678" y="887"/>
                </a:lnTo>
                <a:lnTo>
                  <a:pt x="1721" y="909"/>
                </a:lnTo>
                <a:lnTo>
                  <a:pt x="1768" y="927"/>
                </a:lnTo>
                <a:lnTo>
                  <a:pt x="1812" y="945"/>
                </a:lnTo>
                <a:lnTo>
                  <a:pt x="1859" y="961"/>
                </a:lnTo>
                <a:lnTo>
                  <a:pt x="1905" y="973"/>
                </a:lnTo>
                <a:lnTo>
                  <a:pt x="1927" y="980"/>
                </a:lnTo>
                <a:lnTo>
                  <a:pt x="1927" y="1004"/>
                </a:lnTo>
                <a:lnTo>
                  <a:pt x="1929" y="1027"/>
                </a:lnTo>
                <a:lnTo>
                  <a:pt x="1932" y="1052"/>
                </a:lnTo>
                <a:lnTo>
                  <a:pt x="1936" y="1079"/>
                </a:lnTo>
                <a:lnTo>
                  <a:pt x="1943" y="1104"/>
                </a:lnTo>
                <a:lnTo>
                  <a:pt x="1948" y="1131"/>
                </a:lnTo>
                <a:lnTo>
                  <a:pt x="1957" y="1156"/>
                </a:lnTo>
                <a:lnTo>
                  <a:pt x="1966" y="1181"/>
                </a:lnTo>
                <a:lnTo>
                  <a:pt x="1977" y="1204"/>
                </a:lnTo>
                <a:lnTo>
                  <a:pt x="1988" y="1229"/>
                </a:lnTo>
                <a:lnTo>
                  <a:pt x="1999" y="1252"/>
                </a:lnTo>
                <a:lnTo>
                  <a:pt x="2009" y="1272"/>
                </a:lnTo>
                <a:lnTo>
                  <a:pt x="2004" y="1281"/>
                </a:lnTo>
                <a:lnTo>
                  <a:pt x="1991" y="1306"/>
                </a:lnTo>
                <a:lnTo>
                  <a:pt x="1981" y="1333"/>
                </a:lnTo>
                <a:lnTo>
                  <a:pt x="1972" y="1360"/>
                </a:lnTo>
                <a:lnTo>
                  <a:pt x="1966" y="1387"/>
                </a:lnTo>
                <a:lnTo>
                  <a:pt x="1963" y="1412"/>
                </a:lnTo>
                <a:lnTo>
                  <a:pt x="1959" y="1438"/>
                </a:lnTo>
                <a:lnTo>
                  <a:pt x="1959" y="1469"/>
                </a:lnTo>
                <a:lnTo>
                  <a:pt x="1959" y="1499"/>
                </a:lnTo>
                <a:lnTo>
                  <a:pt x="1961" y="1528"/>
                </a:lnTo>
                <a:lnTo>
                  <a:pt x="1963" y="1558"/>
                </a:lnTo>
                <a:lnTo>
                  <a:pt x="1911" y="1540"/>
                </a:lnTo>
                <a:lnTo>
                  <a:pt x="1857" y="1523"/>
                </a:lnTo>
                <a:lnTo>
                  <a:pt x="1812" y="1510"/>
                </a:lnTo>
                <a:lnTo>
                  <a:pt x="1764" y="1496"/>
                </a:lnTo>
                <a:lnTo>
                  <a:pt x="1716" y="1485"/>
                </a:lnTo>
                <a:lnTo>
                  <a:pt x="1668" y="1476"/>
                </a:lnTo>
                <a:lnTo>
                  <a:pt x="1621" y="1465"/>
                </a:lnTo>
                <a:lnTo>
                  <a:pt x="1571" y="1458"/>
                </a:lnTo>
                <a:lnTo>
                  <a:pt x="1523" y="1451"/>
                </a:lnTo>
                <a:lnTo>
                  <a:pt x="1474" y="1444"/>
                </a:lnTo>
                <a:lnTo>
                  <a:pt x="1447" y="1442"/>
                </a:lnTo>
                <a:lnTo>
                  <a:pt x="1422" y="1442"/>
                </a:lnTo>
                <a:lnTo>
                  <a:pt x="1396" y="1440"/>
                </a:lnTo>
                <a:lnTo>
                  <a:pt x="1371" y="1442"/>
                </a:lnTo>
                <a:lnTo>
                  <a:pt x="1320" y="1444"/>
                </a:lnTo>
                <a:lnTo>
                  <a:pt x="1269" y="1451"/>
                </a:lnTo>
                <a:lnTo>
                  <a:pt x="1218" y="1458"/>
                </a:lnTo>
                <a:lnTo>
                  <a:pt x="1170" y="1469"/>
                </a:lnTo>
                <a:lnTo>
                  <a:pt x="1122" y="1481"/>
                </a:lnTo>
                <a:lnTo>
                  <a:pt x="1072" y="1497"/>
                </a:lnTo>
                <a:lnTo>
                  <a:pt x="1023" y="1517"/>
                </a:lnTo>
                <a:lnTo>
                  <a:pt x="1000" y="1528"/>
                </a:lnTo>
                <a:lnTo>
                  <a:pt x="975" y="1540"/>
                </a:lnTo>
                <a:lnTo>
                  <a:pt x="954" y="1553"/>
                </a:lnTo>
                <a:lnTo>
                  <a:pt x="930" y="1567"/>
                </a:lnTo>
                <a:lnTo>
                  <a:pt x="907" y="1582"/>
                </a:lnTo>
                <a:lnTo>
                  <a:pt x="886" y="1598"/>
                </a:lnTo>
                <a:lnTo>
                  <a:pt x="864" y="1616"/>
                </a:lnTo>
                <a:lnTo>
                  <a:pt x="844" y="1637"/>
                </a:lnTo>
                <a:lnTo>
                  <a:pt x="825" y="1660"/>
                </a:lnTo>
                <a:lnTo>
                  <a:pt x="807" y="1685"/>
                </a:lnTo>
                <a:lnTo>
                  <a:pt x="800" y="1698"/>
                </a:lnTo>
                <a:lnTo>
                  <a:pt x="793" y="1712"/>
                </a:lnTo>
                <a:lnTo>
                  <a:pt x="785" y="1725"/>
                </a:lnTo>
                <a:lnTo>
                  <a:pt x="780" y="1741"/>
                </a:lnTo>
                <a:lnTo>
                  <a:pt x="775" y="1755"/>
                </a:lnTo>
                <a:lnTo>
                  <a:pt x="769" y="1771"/>
                </a:lnTo>
                <a:lnTo>
                  <a:pt x="766" y="1786"/>
                </a:lnTo>
                <a:lnTo>
                  <a:pt x="766" y="1802"/>
                </a:lnTo>
                <a:lnTo>
                  <a:pt x="762" y="1818"/>
                </a:lnTo>
                <a:lnTo>
                  <a:pt x="762" y="1834"/>
                </a:lnTo>
                <a:lnTo>
                  <a:pt x="764" y="1848"/>
                </a:lnTo>
                <a:lnTo>
                  <a:pt x="766" y="1866"/>
                </a:lnTo>
                <a:lnTo>
                  <a:pt x="766" y="1880"/>
                </a:lnTo>
                <a:lnTo>
                  <a:pt x="769" y="1896"/>
                </a:lnTo>
                <a:lnTo>
                  <a:pt x="778" y="1925"/>
                </a:lnTo>
                <a:lnTo>
                  <a:pt x="787" y="1952"/>
                </a:lnTo>
                <a:lnTo>
                  <a:pt x="800" y="1979"/>
                </a:lnTo>
                <a:lnTo>
                  <a:pt x="814" y="2004"/>
                </a:lnTo>
                <a:lnTo>
                  <a:pt x="828" y="2029"/>
                </a:lnTo>
                <a:lnTo>
                  <a:pt x="844" y="2052"/>
                </a:lnTo>
                <a:lnTo>
                  <a:pt x="862" y="2074"/>
                </a:lnTo>
                <a:lnTo>
                  <a:pt x="882" y="2095"/>
                </a:lnTo>
                <a:lnTo>
                  <a:pt x="900" y="2115"/>
                </a:lnTo>
                <a:lnTo>
                  <a:pt x="920" y="2133"/>
                </a:lnTo>
                <a:lnTo>
                  <a:pt x="941" y="2149"/>
                </a:lnTo>
                <a:lnTo>
                  <a:pt x="964" y="2167"/>
                </a:lnTo>
                <a:lnTo>
                  <a:pt x="984" y="2181"/>
                </a:lnTo>
                <a:lnTo>
                  <a:pt x="1007" y="2195"/>
                </a:lnTo>
                <a:lnTo>
                  <a:pt x="1032" y="2208"/>
                </a:lnTo>
                <a:lnTo>
                  <a:pt x="1054" y="2220"/>
                </a:lnTo>
                <a:lnTo>
                  <a:pt x="1077" y="2235"/>
                </a:lnTo>
                <a:lnTo>
                  <a:pt x="1102" y="2244"/>
                </a:lnTo>
                <a:lnTo>
                  <a:pt x="1125" y="2254"/>
                </a:lnTo>
                <a:lnTo>
                  <a:pt x="1149" y="2265"/>
                </a:lnTo>
                <a:lnTo>
                  <a:pt x="1175" y="2272"/>
                </a:lnTo>
                <a:lnTo>
                  <a:pt x="1224" y="2288"/>
                </a:lnTo>
                <a:lnTo>
                  <a:pt x="1276" y="2303"/>
                </a:lnTo>
                <a:lnTo>
                  <a:pt x="1326" y="2312"/>
                </a:lnTo>
                <a:lnTo>
                  <a:pt x="1378" y="2319"/>
                </a:lnTo>
                <a:lnTo>
                  <a:pt x="1428" y="2324"/>
                </a:lnTo>
                <a:lnTo>
                  <a:pt x="1481" y="2326"/>
                </a:lnTo>
                <a:lnTo>
                  <a:pt x="1533" y="2326"/>
                </a:lnTo>
                <a:lnTo>
                  <a:pt x="1585" y="2324"/>
                </a:lnTo>
                <a:lnTo>
                  <a:pt x="1637" y="2319"/>
                </a:lnTo>
                <a:lnTo>
                  <a:pt x="1685" y="2310"/>
                </a:lnTo>
                <a:lnTo>
                  <a:pt x="1737" y="2301"/>
                </a:lnTo>
                <a:lnTo>
                  <a:pt x="1787" y="2288"/>
                </a:lnTo>
                <a:lnTo>
                  <a:pt x="1837" y="2274"/>
                </a:lnTo>
                <a:lnTo>
                  <a:pt x="1888" y="2258"/>
                </a:lnTo>
                <a:lnTo>
                  <a:pt x="1934" y="2238"/>
                </a:lnTo>
                <a:lnTo>
                  <a:pt x="1979" y="2218"/>
                </a:lnTo>
                <a:lnTo>
                  <a:pt x="2027" y="2197"/>
                </a:lnTo>
                <a:lnTo>
                  <a:pt x="2072" y="2174"/>
                </a:lnTo>
                <a:lnTo>
                  <a:pt x="2115" y="2150"/>
                </a:lnTo>
                <a:lnTo>
                  <a:pt x="2158" y="2125"/>
                </a:lnTo>
                <a:lnTo>
                  <a:pt x="2201" y="2100"/>
                </a:lnTo>
                <a:lnTo>
                  <a:pt x="2245" y="2072"/>
                </a:lnTo>
                <a:lnTo>
                  <a:pt x="2274" y="2099"/>
                </a:lnTo>
                <a:lnTo>
                  <a:pt x="2304" y="2122"/>
                </a:lnTo>
                <a:lnTo>
                  <a:pt x="2337" y="2147"/>
                </a:lnTo>
                <a:lnTo>
                  <a:pt x="2369" y="2168"/>
                </a:lnTo>
                <a:lnTo>
                  <a:pt x="2403" y="2188"/>
                </a:lnTo>
                <a:lnTo>
                  <a:pt x="2437" y="2208"/>
                </a:lnTo>
                <a:lnTo>
                  <a:pt x="2473" y="2224"/>
                </a:lnTo>
                <a:lnTo>
                  <a:pt x="2508" y="2242"/>
                </a:lnTo>
                <a:lnTo>
                  <a:pt x="2557" y="2260"/>
                </a:lnTo>
                <a:lnTo>
                  <a:pt x="2580" y="2269"/>
                </a:lnTo>
                <a:lnTo>
                  <a:pt x="2607" y="2276"/>
                </a:lnTo>
                <a:lnTo>
                  <a:pt x="2632" y="2283"/>
                </a:lnTo>
                <a:lnTo>
                  <a:pt x="2657" y="2288"/>
                </a:lnTo>
                <a:lnTo>
                  <a:pt x="2682" y="2295"/>
                </a:lnTo>
                <a:lnTo>
                  <a:pt x="2709" y="2299"/>
                </a:lnTo>
                <a:lnTo>
                  <a:pt x="2734" y="2303"/>
                </a:lnTo>
                <a:lnTo>
                  <a:pt x="2759" y="2304"/>
                </a:lnTo>
                <a:lnTo>
                  <a:pt x="2784" y="2306"/>
                </a:lnTo>
                <a:lnTo>
                  <a:pt x="2809" y="2306"/>
                </a:lnTo>
                <a:lnTo>
                  <a:pt x="2836" y="2306"/>
                </a:lnTo>
                <a:lnTo>
                  <a:pt x="2861" y="2303"/>
                </a:lnTo>
                <a:lnTo>
                  <a:pt x="2888" y="2301"/>
                </a:lnTo>
                <a:lnTo>
                  <a:pt x="2913" y="2295"/>
                </a:lnTo>
                <a:lnTo>
                  <a:pt x="2929" y="2313"/>
                </a:lnTo>
                <a:lnTo>
                  <a:pt x="2993" y="2385"/>
                </a:lnTo>
                <a:lnTo>
                  <a:pt x="3024" y="2421"/>
                </a:lnTo>
                <a:lnTo>
                  <a:pt x="3054" y="2456"/>
                </a:lnTo>
                <a:lnTo>
                  <a:pt x="3099" y="2515"/>
                </a:lnTo>
                <a:lnTo>
                  <a:pt x="3144" y="2573"/>
                </a:lnTo>
                <a:lnTo>
                  <a:pt x="3160" y="2655"/>
                </a:lnTo>
                <a:lnTo>
                  <a:pt x="3176" y="2736"/>
                </a:lnTo>
                <a:lnTo>
                  <a:pt x="3187" y="2816"/>
                </a:lnTo>
                <a:lnTo>
                  <a:pt x="3199" y="2900"/>
                </a:lnTo>
                <a:lnTo>
                  <a:pt x="3208" y="2993"/>
                </a:lnTo>
                <a:lnTo>
                  <a:pt x="3217" y="3088"/>
                </a:lnTo>
                <a:lnTo>
                  <a:pt x="3222" y="3183"/>
                </a:lnTo>
                <a:lnTo>
                  <a:pt x="3226" y="3278"/>
                </a:lnTo>
                <a:lnTo>
                  <a:pt x="3228" y="3372"/>
                </a:lnTo>
                <a:lnTo>
                  <a:pt x="3228" y="3444"/>
                </a:lnTo>
                <a:lnTo>
                  <a:pt x="3383" y="3444"/>
                </a:lnTo>
                <a:lnTo>
                  <a:pt x="3383" y="3440"/>
                </a:lnTo>
                <a:lnTo>
                  <a:pt x="3374" y="3329"/>
                </a:lnTo>
                <a:lnTo>
                  <a:pt x="3362" y="3222"/>
                </a:lnTo>
                <a:lnTo>
                  <a:pt x="3349" y="3115"/>
                </a:lnTo>
                <a:lnTo>
                  <a:pt x="3333" y="3006"/>
                </a:lnTo>
                <a:lnTo>
                  <a:pt x="3315" y="2898"/>
                </a:lnTo>
                <a:lnTo>
                  <a:pt x="3294" y="2793"/>
                </a:lnTo>
                <a:lnTo>
                  <a:pt x="3331" y="2850"/>
                </a:lnTo>
                <a:lnTo>
                  <a:pt x="3367" y="2911"/>
                </a:lnTo>
                <a:lnTo>
                  <a:pt x="3401" y="2970"/>
                </a:lnTo>
                <a:lnTo>
                  <a:pt x="3432" y="3031"/>
                </a:lnTo>
                <a:lnTo>
                  <a:pt x="3464" y="3092"/>
                </a:lnTo>
                <a:lnTo>
                  <a:pt x="3494" y="3154"/>
                </a:lnTo>
                <a:lnTo>
                  <a:pt x="3525" y="3217"/>
                </a:lnTo>
                <a:lnTo>
                  <a:pt x="3552" y="3281"/>
                </a:lnTo>
                <a:lnTo>
                  <a:pt x="3580" y="3342"/>
                </a:lnTo>
                <a:lnTo>
                  <a:pt x="3605" y="3406"/>
                </a:lnTo>
                <a:lnTo>
                  <a:pt x="3619" y="3444"/>
                </a:lnTo>
                <a:lnTo>
                  <a:pt x="3768" y="3444"/>
                </a:lnTo>
                <a:lnTo>
                  <a:pt x="3741" y="3387"/>
                </a:lnTo>
                <a:close/>
                <a:moveTo>
                  <a:pt x="2501" y="1129"/>
                </a:moveTo>
                <a:lnTo>
                  <a:pt x="2496" y="1147"/>
                </a:lnTo>
                <a:lnTo>
                  <a:pt x="2489" y="1163"/>
                </a:lnTo>
                <a:lnTo>
                  <a:pt x="2482" y="1179"/>
                </a:lnTo>
                <a:lnTo>
                  <a:pt x="2473" y="1193"/>
                </a:lnTo>
                <a:lnTo>
                  <a:pt x="2469" y="1192"/>
                </a:lnTo>
                <a:lnTo>
                  <a:pt x="2444" y="1179"/>
                </a:lnTo>
                <a:lnTo>
                  <a:pt x="2423" y="1168"/>
                </a:lnTo>
                <a:lnTo>
                  <a:pt x="2397" y="1158"/>
                </a:lnTo>
                <a:lnTo>
                  <a:pt x="2372" y="1149"/>
                </a:lnTo>
                <a:lnTo>
                  <a:pt x="2346" y="1143"/>
                </a:lnTo>
                <a:lnTo>
                  <a:pt x="2319" y="1136"/>
                </a:lnTo>
                <a:lnTo>
                  <a:pt x="2290" y="1134"/>
                </a:lnTo>
                <a:lnTo>
                  <a:pt x="2263" y="1134"/>
                </a:lnTo>
                <a:lnTo>
                  <a:pt x="2236" y="1134"/>
                </a:lnTo>
                <a:lnTo>
                  <a:pt x="2210" y="1136"/>
                </a:lnTo>
                <a:lnTo>
                  <a:pt x="2181" y="1143"/>
                </a:lnTo>
                <a:lnTo>
                  <a:pt x="2154" y="1150"/>
                </a:lnTo>
                <a:lnTo>
                  <a:pt x="2127" y="1163"/>
                </a:lnTo>
                <a:lnTo>
                  <a:pt x="2115" y="1168"/>
                </a:lnTo>
                <a:lnTo>
                  <a:pt x="2104" y="1175"/>
                </a:lnTo>
                <a:lnTo>
                  <a:pt x="2104" y="1175"/>
                </a:lnTo>
                <a:lnTo>
                  <a:pt x="2095" y="1156"/>
                </a:lnTo>
                <a:lnTo>
                  <a:pt x="2088" y="1136"/>
                </a:lnTo>
                <a:lnTo>
                  <a:pt x="2083" y="1116"/>
                </a:lnTo>
                <a:lnTo>
                  <a:pt x="2077" y="1097"/>
                </a:lnTo>
                <a:lnTo>
                  <a:pt x="2072" y="1077"/>
                </a:lnTo>
                <a:lnTo>
                  <a:pt x="2068" y="1056"/>
                </a:lnTo>
                <a:lnTo>
                  <a:pt x="2066" y="1036"/>
                </a:lnTo>
                <a:lnTo>
                  <a:pt x="2065" y="1016"/>
                </a:lnTo>
                <a:lnTo>
                  <a:pt x="2065" y="1007"/>
                </a:lnTo>
                <a:lnTo>
                  <a:pt x="2083" y="1009"/>
                </a:lnTo>
                <a:lnTo>
                  <a:pt x="2099" y="1011"/>
                </a:lnTo>
                <a:lnTo>
                  <a:pt x="2151" y="1014"/>
                </a:lnTo>
                <a:lnTo>
                  <a:pt x="2176" y="1016"/>
                </a:lnTo>
                <a:lnTo>
                  <a:pt x="2201" y="1016"/>
                </a:lnTo>
                <a:lnTo>
                  <a:pt x="2226" y="1014"/>
                </a:lnTo>
                <a:lnTo>
                  <a:pt x="2251" y="1014"/>
                </a:lnTo>
                <a:lnTo>
                  <a:pt x="2299" y="1009"/>
                </a:lnTo>
                <a:lnTo>
                  <a:pt x="2358" y="1004"/>
                </a:lnTo>
                <a:lnTo>
                  <a:pt x="2415" y="993"/>
                </a:lnTo>
                <a:lnTo>
                  <a:pt x="2471" y="980"/>
                </a:lnTo>
                <a:lnTo>
                  <a:pt x="2526" y="964"/>
                </a:lnTo>
                <a:lnTo>
                  <a:pt x="2525" y="1004"/>
                </a:lnTo>
                <a:lnTo>
                  <a:pt x="2521" y="1039"/>
                </a:lnTo>
                <a:lnTo>
                  <a:pt x="2516" y="1077"/>
                </a:lnTo>
                <a:lnTo>
                  <a:pt x="2507" y="1113"/>
                </a:lnTo>
                <a:lnTo>
                  <a:pt x="2501" y="1129"/>
                </a:lnTo>
                <a:close/>
                <a:moveTo>
                  <a:pt x="2168" y="1249"/>
                </a:moveTo>
                <a:lnTo>
                  <a:pt x="2186" y="1240"/>
                </a:lnTo>
                <a:lnTo>
                  <a:pt x="2204" y="1234"/>
                </a:lnTo>
                <a:lnTo>
                  <a:pt x="2226" y="1229"/>
                </a:lnTo>
                <a:lnTo>
                  <a:pt x="2245" y="1227"/>
                </a:lnTo>
                <a:lnTo>
                  <a:pt x="2265" y="1226"/>
                </a:lnTo>
                <a:lnTo>
                  <a:pt x="2287" y="1226"/>
                </a:lnTo>
                <a:lnTo>
                  <a:pt x="2306" y="1229"/>
                </a:lnTo>
                <a:lnTo>
                  <a:pt x="2326" y="1231"/>
                </a:lnTo>
                <a:lnTo>
                  <a:pt x="2347" y="1236"/>
                </a:lnTo>
                <a:lnTo>
                  <a:pt x="2367" y="1242"/>
                </a:lnTo>
                <a:lnTo>
                  <a:pt x="2387" y="1251"/>
                </a:lnTo>
                <a:lnTo>
                  <a:pt x="2406" y="1258"/>
                </a:lnTo>
                <a:lnTo>
                  <a:pt x="2419" y="1265"/>
                </a:lnTo>
                <a:lnTo>
                  <a:pt x="2417" y="1265"/>
                </a:lnTo>
                <a:lnTo>
                  <a:pt x="2405" y="1277"/>
                </a:lnTo>
                <a:lnTo>
                  <a:pt x="2387" y="1290"/>
                </a:lnTo>
                <a:lnTo>
                  <a:pt x="2371" y="1299"/>
                </a:lnTo>
                <a:lnTo>
                  <a:pt x="2355" y="1308"/>
                </a:lnTo>
                <a:lnTo>
                  <a:pt x="2338" y="1315"/>
                </a:lnTo>
                <a:lnTo>
                  <a:pt x="2319" y="1320"/>
                </a:lnTo>
                <a:lnTo>
                  <a:pt x="2303" y="1324"/>
                </a:lnTo>
                <a:lnTo>
                  <a:pt x="2287" y="1328"/>
                </a:lnTo>
                <a:lnTo>
                  <a:pt x="2270" y="1328"/>
                </a:lnTo>
                <a:lnTo>
                  <a:pt x="2254" y="1326"/>
                </a:lnTo>
                <a:lnTo>
                  <a:pt x="2240" y="1322"/>
                </a:lnTo>
                <a:lnTo>
                  <a:pt x="2222" y="1315"/>
                </a:lnTo>
                <a:lnTo>
                  <a:pt x="2210" y="1306"/>
                </a:lnTo>
                <a:lnTo>
                  <a:pt x="2195" y="1297"/>
                </a:lnTo>
                <a:lnTo>
                  <a:pt x="2181" y="1285"/>
                </a:lnTo>
                <a:lnTo>
                  <a:pt x="2167" y="1272"/>
                </a:lnTo>
                <a:lnTo>
                  <a:pt x="2154" y="1258"/>
                </a:lnTo>
                <a:lnTo>
                  <a:pt x="2152" y="1256"/>
                </a:lnTo>
                <a:lnTo>
                  <a:pt x="2168" y="1249"/>
                </a:lnTo>
                <a:close/>
                <a:moveTo>
                  <a:pt x="2308" y="420"/>
                </a:moveTo>
                <a:lnTo>
                  <a:pt x="2326" y="404"/>
                </a:lnTo>
                <a:lnTo>
                  <a:pt x="2358" y="376"/>
                </a:lnTo>
                <a:lnTo>
                  <a:pt x="2390" y="347"/>
                </a:lnTo>
                <a:lnTo>
                  <a:pt x="2424" y="322"/>
                </a:lnTo>
                <a:lnTo>
                  <a:pt x="2460" y="299"/>
                </a:lnTo>
                <a:lnTo>
                  <a:pt x="2498" y="276"/>
                </a:lnTo>
                <a:lnTo>
                  <a:pt x="2535" y="258"/>
                </a:lnTo>
                <a:lnTo>
                  <a:pt x="2573" y="238"/>
                </a:lnTo>
                <a:lnTo>
                  <a:pt x="2612" y="220"/>
                </a:lnTo>
                <a:lnTo>
                  <a:pt x="2652" y="208"/>
                </a:lnTo>
                <a:lnTo>
                  <a:pt x="2693" y="195"/>
                </a:lnTo>
                <a:lnTo>
                  <a:pt x="2734" y="184"/>
                </a:lnTo>
                <a:lnTo>
                  <a:pt x="2777" y="177"/>
                </a:lnTo>
                <a:lnTo>
                  <a:pt x="2818" y="172"/>
                </a:lnTo>
                <a:lnTo>
                  <a:pt x="2859" y="168"/>
                </a:lnTo>
                <a:lnTo>
                  <a:pt x="2900" y="168"/>
                </a:lnTo>
                <a:lnTo>
                  <a:pt x="2941" y="170"/>
                </a:lnTo>
                <a:lnTo>
                  <a:pt x="2961" y="172"/>
                </a:lnTo>
                <a:lnTo>
                  <a:pt x="2981" y="175"/>
                </a:lnTo>
                <a:lnTo>
                  <a:pt x="3000" y="179"/>
                </a:lnTo>
                <a:lnTo>
                  <a:pt x="3017" y="184"/>
                </a:lnTo>
                <a:lnTo>
                  <a:pt x="3033" y="190"/>
                </a:lnTo>
                <a:lnTo>
                  <a:pt x="3047" y="195"/>
                </a:lnTo>
                <a:lnTo>
                  <a:pt x="3059" y="202"/>
                </a:lnTo>
                <a:lnTo>
                  <a:pt x="3068" y="209"/>
                </a:lnTo>
                <a:lnTo>
                  <a:pt x="3076" y="215"/>
                </a:lnTo>
                <a:lnTo>
                  <a:pt x="3081" y="224"/>
                </a:lnTo>
                <a:lnTo>
                  <a:pt x="3085" y="231"/>
                </a:lnTo>
                <a:lnTo>
                  <a:pt x="3086" y="240"/>
                </a:lnTo>
                <a:lnTo>
                  <a:pt x="3086" y="250"/>
                </a:lnTo>
                <a:lnTo>
                  <a:pt x="3086" y="263"/>
                </a:lnTo>
                <a:lnTo>
                  <a:pt x="3085" y="279"/>
                </a:lnTo>
                <a:lnTo>
                  <a:pt x="3081" y="295"/>
                </a:lnTo>
                <a:lnTo>
                  <a:pt x="3074" y="313"/>
                </a:lnTo>
                <a:lnTo>
                  <a:pt x="3068" y="331"/>
                </a:lnTo>
                <a:lnTo>
                  <a:pt x="3052" y="367"/>
                </a:lnTo>
                <a:lnTo>
                  <a:pt x="3047" y="377"/>
                </a:lnTo>
                <a:lnTo>
                  <a:pt x="3042" y="386"/>
                </a:lnTo>
                <a:lnTo>
                  <a:pt x="3031" y="404"/>
                </a:lnTo>
                <a:lnTo>
                  <a:pt x="3009" y="440"/>
                </a:lnTo>
                <a:lnTo>
                  <a:pt x="2986" y="476"/>
                </a:lnTo>
                <a:lnTo>
                  <a:pt x="2959" y="508"/>
                </a:lnTo>
                <a:lnTo>
                  <a:pt x="2932" y="540"/>
                </a:lnTo>
                <a:lnTo>
                  <a:pt x="2918" y="556"/>
                </a:lnTo>
                <a:lnTo>
                  <a:pt x="2904" y="571"/>
                </a:lnTo>
                <a:lnTo>
                  <a:pt x="2870" y="601"/>
                </a:lnTo>
                <a:lnTo>
                  <a:pt x="2839" y="630"/>
                </a:lnTo>
                <a:lnTo>
                  <a:pt x="2805" y="655"/>
                </a:lnTo>
                <a:lnTo>
                  <a:pt x="2770" y="682"/>
                </a:lnTo>
                <a:lnTo>
                  <a:pt x="2734" y="705"/>
                </a:lnTo>
                <a:lnTo>
                  <a:pt x="2696" y="728"/>
                </a:lnTo>
                <a:lnTo>
                  <a:pt x="2659" y="750"/>
                </a:lnTo>
                <a:lnTo>
                  <a:pt x="2619" y="771"/>
                </a:lnTo>
                <a:lnTo>
                  <a:pt x="2593" y="784"/>
                </a:lnTo>
                <a:lnTo>
                  <a:pt x="2580" y="748"/>
                </a:lnTo>
                <a:lnTo>
                  <a:pt x="2566" y="717"/>
                </a:lnTo>
                <a:lnTo>
                  <a:pt x="2555" y="692"/>
                </a:lnTo>
                <a:lnTo>
                  <a:pt x="2542" y="671"/>
                </a:lnTo>
                <a:lnTo>
                  <a:pt x="2528" y="648"/>
                </a:lnTo>
                <a:lnTo>
                  <a:pt x="2514" y="628"/>
                </a:lnTo>
                <a:lnTo>
                  <a:pt x="2498" y="608"/>
                </a:lnTo>
                <a:lnTo>
                  <a:pt x="2483" y="587"/>
                </a:lnTo>
                <a:lnTo>
                  <a:pt x="2465" y="569"/>
                </a:lnTo>
                <a:lnTo>
                  <a:pt x="2448" y="553"/>
                </a:lnTo>
                <a:lnTo>
                  <a:pt x="2430" y="535"/>
                </a:lnTo>
                <a:lnTo>
                  <a:pt x="2412" y="519"/>
                </a:lnTo>
                <a:lnTo>
                  <a:pt x="2392" y="503"/>
                </a:lnTo>
                <a:lnTo>
                  <a:pt x="2372" y="490"/>
                </a:lnTo>
                <a:lnTo>
                  <a:pt x="2353" y="476"/>
                </a:lnTo>
                <a:lnTo>
                  <a:pt x="2333" y="463"/>
                </a:lnTo>
                <a:lnTo>
                  <a:pt x="2312" y="451"/>
                </a:lnTo>
                <a:lnTo>
                  <a:pt x="2290" y="440"/>
                </a:lnTo>
                <a:lnTo>
                  <a:pt x="2308" y="420"/>
                </a:lnTo>
                <a:close/>
                <a:moveTo>
                  <a:pt x="2100" y="764"/>
                </a:moveTo>
                <a:lnTo>
                  <a:pt x="2115" y="723"/>
                </a:lnTo>
                <a:lnTo>
                  <a:pt x="2131" y="683"/>
                </a:lnTo>
                <a:lnTo>
                  <a:pt x="2142" y="660"/>
                </a:lnTo>
                <a:lnTo>
                  <a:pt x="2152" y="637"/>
                </a:lnTo>
                <a:lnTo>
                  <a:pt x="2165" y="614"/>
                </a:lnTo>
                <a:lnTo>
                  <a:pt x="2177" y="592"/>
                </a:lnTo>
                <a:lnTo>
                  <a:pt x="2192" y="569"/>
                </a:lnTo>
                <a:lnTo>
                  <a:pt x="2206" y="547"/>
                </a:lnTo>
                <a:lnTo>
                  <a:pt x="2219" y="526"/>
                </a:lnTo>
                <a:lnTo>
                  <a:pt x="2235" y="505"/>
                </a:lnTo>
                <a:lnTo>
                  <a:pt x="2256" y="515"/>
                </a:lnTo>
                <a:lnTo>
                  <a:pt x="2276" y="528"/>
                </a:lnTo>
                <a:lnTo>
                  <a:pt x="2296" y="540"/>
                </a:lnTo>
                <a:lnTo>
                  <a:pt x="2315" y="553"/>
                </a:lnTo>
                <a:lnTo>
                  <a:pt x="2335" y="567"/>
                </a:lnTo>
                <a:lnTo>
                  <a:pt x="2353" y="583"/>
                </a:lnTo>
                <a:lnTo>
                  <a:pt x="2369" y="598"/>
                </a:lnTo>
                <a:lnTo>
                  <a:pt x="2387" y="614"/>
                </a:lnTo>
                <a:lnTo>
                  <a:pt x="2401" y="630"/>
                </a:lnTo>
                <a:lnTo>
                  <a:pt x="2415" y="646"/>
                </a:lnTo>
                <a:lnTo>
                  <a:pt x="2428" y="662"/>
                </a:lnTo>
                <a:lnTo>
                  <a:pt x="2440" y="680"/>
                </a:lnTo>
                <a:lnTo>
                  <a:pt x="2453" y="698"/>
                </a:lnTo>
                <a:lnTo>
                  <a:pt x="2464" y="717"/>
                </a:lnTo>
                <a:lnTo>
                  <a:pt x="2474" y="735"/>
                </a:lnTo>
                <a:lnTo>
                  <a:pt x="2483" y="753"/>
                </a:lnTo>
                <a:lnTo>
                  <a:pt x="2496" y="785"/>
                </a:lnTo>
                <a:lnTo>
                  <a:pt x="2505" y="819"/>
                </a:lnTo>
                <a:lnTo>
                  <a:pt x="2451" y="837"/>
                </a:lnTo>
                <a:lnTo>
                  <a:pt x="2424" y="844"/>
                </a:lnTo>
                <a:lnTo>
                  <a:pt x="2396" y="853"/>
                </a:lnTo>
                <a:lnTo>
                  <a:pt x="2369" y="859"/>
                </a:lnTo>
                <a:lnTo>
                  <a:pt x="2340" y="866"/>
                </a:lnTo>
                <a:lnTo>
                  <a:pt x="2312" y="869"/>
                </a:lnTo>
                <a:lnTo>
                  <a:pt x="2283" y="873"/>
                </a:lnTo>
                <a:lnTo>
                  <a:pt x="2240" y="880"/>
                </a:lnTo>
                <a:lnTo>
                  <a:pt x="2219" y="880"/>
                </a:lnTo>
                <a:lnTo>
                  <a:pt x="2197" y="882"/>
                </a:lnTo>
                <a:lnTo>
                  <a:pt x="2154" y="884"/>
                </a:lnTo>
                <a:lnTo>
                  <a:pt x="2111" y="880"/>
                </a:lnTo>
                <a:lnTo>
                  <a:pt x="2092" y="880"/>
                </a:lnTo>
                <a:lnTo>
                  <a:pt x="2074" y="878"/>
                </a:lnTo>
                <a:lnTo>
                  <a:pt x="2079" y="848"/>
                </a:lnTo>
                <a:lnTo>
                  <a:pt x="2088" y="805"/>
                </a:lnTo>
                <a:lnTo>
                  <a:pt x="2100" y="764"/>
                </a:lnTo>
                <a:close/>
                <a:moveTo>
                  <a:pt x="1993" y="628"/>
                </a:moveTo>
                <a:lnTo>
                  <a:pt x="1977" y="674"/>
                </a:lnTo>
                <a:lnTo>
                  <a:pt x="1961" y="723"/>
                </a:lnTo>
                <a:lnTo>
                  <a:pt x="1950" y="773"/>
                </a:lnTo>
                <a:lnTo>
                  <a:pt x="1939" y="821"/>
                </a:lnTo>
                <a:lnTo>
                  <a:pt x="1934" y="855"/>
                </a:lnTo>
                <a:lnTo>
                  <a:pt x="1891" y="844"/>
                </a:lnTo>
                <a:lnTo>
                  <a:pt x="1850" y="832"/>
                </a:lnTo>
                <a:lnTo>
                  <a:pt x="1807" y="816"/>
                </a:lnTo>
                <a:lnTo>
                  <a:pt x="1766" y="802"/>
                </a:lnTo>
                <a:lnTo>
                  <a:pt x="1723" y="785"/>
                </a:lnTo>
                <a:lnTo>
                  <a:pt x="1684" y="766"/>
                </a:lnTo>
                <a:lnTo>
                  <a:pt x="1642" y="746"/>
                </a:lnTo>
                <a:lnTo>
                  <a:pt x="1603" y="725"/>
                </a:lnTo>
                <a:lnTo>
                  <a:pt x="1548" y="694"/>
                </a:lnTo>
                <a:lnTo>
                  <a:pt x="1492" y="662"/>
                </a:lnTo>
                <a:lnTo>
                  <a:pt x="1437" y="630"/>
                </a:lnTo>
                <a:lnTo>
                  <a:pt x="1383" y="594"/>
                </a:lnTo>
                <a:lnTo>
                  <a:pt x="1396" y="585"/>
                </a:lnTo>
                <a:lnTo>
                  <a:pt x="1435" y="562"/>
                </a:lnTo>
                <a:lnTo>
                  <a:pt x="1474" y="540"/>
                </a:lnTo>
                <a:lnTo>
                  <a:pt x="1514" y="521"/>
                </a:lnTo>
                <a:lnTo>
                  <a:pt x="1557" y="501"/>
                </a:lnTo>
                <a:lnTo>
                  <a:pt x="1598" y="485"/>
                </a:lnTo>
                <a:lnTo>
                  <a:pt x="1639" y="471"/>
                </a:lnTo>
                <a:lnTo>
                  <a:pt x="1684" y="458"/>
                </a:lnTo>
                <a:lnTo>
                  <a:pt x="1727" y="447"/>
                </a:lnTo>
                <a:lnTo>
                  <a:pt x="1771" y="440"/>
                </a:lnTo>
                <a:lnTo>
                  <a:pt x="1816" y="435"/>
                </a:lnTo>
                <a:lnTo>
                  <a:pt x="1859" y="431"/>
                </a:lnTo>
                <a:lnTo>
                  <a:pt x="1904" y="431"/>
                </a:lnTo>
                <a:lnTo>
                  <a:pt x="1948" y="431"/>
                </a:lnTo>
                <a:lnTo>
                  <a:pt x="1993" y="435"/>
                </a:lnTo>
                <a:lnTo>
                  <a:pt x="2038" y="442"/>
                </a:lnTo>
                <a:lnTo>
                  <a:pt x="2081" y="449"/>
                </a:lnTo>
                <a:lnTo>
                  <a:pt x="2084" y="451"/>
                </a:lnTo>
                <a:lnTo>
                  <a:pt x="2059" y="492"/>
                </a:lnTo>
                <a:lnTo>
                  <a:pt x="2036" y="537"/>
                </a:lnTo>
                <a:lnTo>
                  <a:pt x="2013" y="581"/>
                </a:lnTo>
                <a:lnTo>
                  <a:pt x="1993" y="628"/>
                </a:lnTo>
                <a:close/>
                <a:moveTo>
                  <a:pt x="2072" y="1979"/>
                </a:moveTo>
                <a:lnTo>
                  <a:pt x="2033" y="2002"/>
                </a:lnTo>
                <a:lnTo>
                  <a:pt x="1991" y="2025"/>
                </a:lnTo>
                <a:lnTo>
                  <a:pt x="1952" y="2045"/>
                </a:lnTo>
                <a:lnTo>
                  <a:pt x="1909" y="2065"/>
                </a:lnTo>
                <a:lnTo>
                  <a:pt x="1870" y="2084"/>
                </a:lnTo>
                <a:lnTo>
                  <a:pt x="1829" y="2100"/>
                </a:lnTo>
                <a:lnTo>
                  <a:pt x="1786" y="2115"/>
                </a:lnTo>
                <a:lnTo>
                  <a:pt x="1743" y="2129"/>
                </a:lnTo>
                <a:lnTo>
                  <a:pt x="1702" y="2138"/>
                </a:lnTo>
                <a:lnTo>
                  <a:pt x="1659" y="2149"/>
                </a:lnTo>
                <a:lnTo>
                  <a:pt x="1614" y="2156"/>
                </a:lnTo>
                <a:lnTo>
                  <a:pt x="1571" y="2161"/>
                </a:lnTo>
                <a:lnTo>
                  <a:pt x="1526" y="2163"/>
                </a:lnTo>
                <a:lnTo>
                  <a:pt x="1483" y="2165"/>
                </a:lnTo>
                <a:lnTo>
                  <a:pt x="1438" y="2163"/>
                </a:lnTo>
                <a:lnTo>
                  <a:pt x="1396" y="2161"/>
                </a:lnTo>
                <a:lnTo>
                  <a:pt x="1351" y="2156"/>
                </a:lnTo>
                <a:lnTo>
                  <a:pt x="1306" y="2149"/>
                </a:lnTo>
                <a:lnTo>
                  <a:pt x="1265" y="2138"/>
                </a:lnTo>
                <a:lnTo>
                  <a:pt x="1222" y="2127"/>
                </a:lnTo>
                <a:lnTo>
                  <a:pt x="1181" y="2113"/>
                </a:lnTo>
                <a:lnTo>
                  <a:pt x="1141" y="2097"/>
                </a:lnTo>
                <a:lnTo>
                  <a:pt x="1102" y="2079"/>
                </a:lnTo>
                <a:lnTo>
                  <a:pt x="1084" y="2068"/>
                </a:lnTo>
                <a:lnTo>
                  <a:pt x="1065" y="2057"/>
                </a:lnTo>
                <a:lnTo>
                  <a:pt x="1047" y="2047"/>
                </a:lnTo>
                <a:lnTo>
                  <a:pt x="1029" y="2032"/>
                </a:lnTo>
                <a:lnTo>
                  <a:pt x="1014" y="2020"/>
                </a:lnTo>
                <a:lnTo>
                  <a:pt x="998" y="2009"/>
                </a:lnTo>
                <a:lnTo>
                  <a:pt x="984" y="1995"/>
                </a:lnTo>
                <a:lnTo>
                  <a:pt x="968" y="1979"/>
                </a:lnTo>
                <a:lnTo>
                  <a:pt x="955" y="1964"/>
                </a:lnTo>
                <a:lnTo>
                  <a:pt x="943" y="1948"/>
                </a:lnTo>
                <a:lnTo>
                  <a:pt x="934" y="1932"/>
                </a:lnTo>
                <a:lnTo>
                  <a:pt x="923" y="1916"/>
                </a:lnTo>
                <a:lnTo>
                  <a:pt x="916" y="1900"/>
                </a:lnTo>
                <a:lnTo>
                  <a:pt x="907" y="1882"/>
                </a:lnTo>
                <a:lnTo>
                  <a:pt x="904" y="1864"/>
                </a:lnTo>
                <a:lnTo>
                  <a:pt x="900" y="1848"/>
                </a:lnTo>
                <a:lnTo>
                  <a:pt x="898" y="1830"/>
                </a:lnTo>
                <a:lnTo>
                  <a:pt x="898" y="1814"/>
                </a:lnTo>
                <a:lnTo>
                  <a:pt x="900" y="1800"/>
                </a:lnTo>
                <a:lnTo>
                  <a:pt x="904" y="1784"/>
                </a:lnTo>
                <a:lnTo>
                  <a:pt x="911" y="1768"/>
                </a:lnTo>
                <a:lnTo>
                  <a:pt x="918" y="1753"/>
                </a:lnTo>
                <a:lnTo>
                  <a:pt x="929" y="1739"/>
                </a:lnTo>
                <a:lnTo>
                  <a:pt x="939" y="1723"/>
                </a:lnTo>
                <a:lnTo>
                  <a:pt x="952" y="1709"/>
                </a:lnTo>
                <a:lnTo>
                  <a:pt x="966" y="1694"/>
                </a:lnTo>
                <a:lnTo>
                  <a:pt x="982" y="1682"/>
                </a:lnTo>
                <a:lnTo>
                  <a:pt x="998" y="1671"/>
                </a:lnTo>
                <a:lnTo>
                  <a:pt x="1016" y="1658"/>
                </a:lnTo>
                <a:lnTo>
                  <a:pt x="1036" y="1646"/>
                </a:lnTo>
                <a:lnTo>
                  <a:pt x="1054" y="1637"/>
                </a:lnTo>
                <a:lnTo>
                  <a:pt x="1074" y="1626"/>
                </a:lnTo>
                <a:lnTo>
                  <a:pt x="1113" y="1608"/>
                </a:lnTo>
                <a:lnTo>
                  <a:pt x="1156" y="1594"/>
                </a:lnTo>
                <a:lnTo>
                  <a:pt x="1197" y="1580"/>
                </a:lnTo>
                <a:lnTo>
                  <a:pt x="1242" y="1569"/>
                </a:lnTo>
                <a:lnTo>
                  <a:pt x="1286" y="1560"/>
                </a:lnTo>
                <a:lnTo>
                  <a:pt x="1331" y="1555"/>
                </a:lnTo>
                <a:lnTo>
                  <a:pt x="1374" y="1548"/>
                </a:lnTo>
                <a:lnTo>
                  <a:pt x="1421" y="1546"/>
                </a:lnTo>
                <a:lnTo>
                  <a:pt x="1442" y="1548"/>
                </a:lnTo>
                <a:lnTo>
                  <a:pt x="1465" y="1548"/>
                </a:lnTo>
                <a:lnTo>
                  <a:pt x="1512" y="1551"/>
                </a:lnTo>
                <a:lnTo>
                  <a:pt x="1557" y="1558"/>
                </a:lnTo>
                <a:lnTo>
                  <a:pt x="1603" y="1564"/>
                </a:lnTo>
                <a:lnTo>
                  <a:pt x="1650" y="1571"/>
                </a:lnTo>
                <a:lnTo>
                  <a:pt x="1696" y="1578"/>
                </a:lnTo>
                <a:lnTo>
                  <a:pt x="1743" y="1589"/>
                </a:lnTo>
                <a:lnTo>
                  <a:pt x="1787" y="1601"/>
                </a:lnTo>
                <a:lnTo>
                  <a:pt x="1832" y="1612"/>
                </a:lnTo>
                <a:lnTo>
                  <a:pt x="1871" y="1623"/>
                </a:lnTo>
                <a:lnTo>
                  <a:pt x="1909" y="1635"/>
                </a:lnTo>
                <a:lnTo>
                  <a:pt x="1986" y="1660"/>
                </a:lnTo>
                <a:lnTo>
                  <a:pt x="1997" y="1698"/>
                </a:lnTo>
                <a:lnTo>
                  <a:pt x="2013" y="1737"/>
                </a:lnTo>
                <a:lnTo>
                  <a:pt x="2027" y="1773"/>
                </a:lnTo>
                <a:lnTo>
                  <a:pt x="2045" y="1811"/>
                </a:lnTo>
                <a:lnTo>
                  <a:pt x="2065" y="1845"/>
                </a:lnTo>
                <a:lnTo>
                  <a:pt x="2084" y="1879"/>
                </a:lnTo>
                <a:lnTo>
                  <a:pt x="2106" y="1913"/>
                </a:lnTo>
                <a:lnTo>
                  <a:pt x="2129" y="1945"/>
                </a:lnTo>
                <a:lnTo>
                  <a:pt x="2072" y="1979"/>
                </a:lnTo>
                <a:close/>
                <a:moveTo>
                  <a:pt x="2229" y="1882"/>
                </a:moveTo>
                <a:lnTo>
                  <a:pt x="2197" y="1845"/>
                </a:lnTo>
                <a:lnTo>
                  <a:pt x="2170" y="1802"/>
                </a:lnTo>
                <a:lnTo>
                  <a:pt x="2158" y="1782"/>
                </a:lnTo>
                <a:lnTo>
                  <a:pt x="2147" y="1760"/>
                </a:lnTo>
                <a:lnTo>
                  <a:pt x="2134" y="1739"/>
                </a:lnTo>
                <a:lnTo>
                  <a:pt x="2124" y="1716"/>
                </a:lnTo>
                <a:lnTo>
                  <a:pt x="2183" y="1744"/>
                </a:lnTo>
                <a:lnTo>
                  <a:pt x="2219" y="1762"/>
                </a:lnTo>
                <a:lnTo>
                  <a:pt x="2254" y="1780"/>
                </a:lnTo>
                <a:lnTo>
                  <a:pt x="2324" y="1820"/>
                </a:lnTo>
                <a:lnTo>
                  <a:pt x="2229" y="1882"/>
                </a:lnTo>
                <a:close/>
                <a:moveTo>
                  <a:pt x="2324" y="1723"/>
                </a:moveTo>
                <a:lnTo>
                  <a:pt x="2285" y="1701"/>
                </a:lnTo>
                <a:lnTo>
                  <a:pt x="2245" y="1680"/>
                </a:lnTo>
                <a:lnTo>
                  <a:pt x="2204" y="1660"/>
                </a:lnTo>
                <a:lnTo>
                  <a:pt x="2163" y="1641"/>
                </a:lnTo>
                <a:lnTo>
                  <a:pt x="2124" y="1623"/>
                </a:lnTo>
                <a:lnTo>
                  <a:pt x="2083" y="1605"/>
                </a:lnTo>
                <a:lnTo>
                  <a:pt x="2074" y="1564"/>
                </a:lnTo>
                <a:lnTo>
                  <a:pt x="2065" y="1524"/>
                </a:lnTo>
                <a:lnTo>
                  <a:pt x="2065" y="1505"/>
                </a:lnTo>
                <a:lnTo>
                  <a:pt x="2061" y="1485"/>
                </a:lnTo>
                <a:lnTo>
                  <a:pt x="2061" y="1465"/>
                </a:lnTo>
                <a:lnTo>
                  <a:pt x="2061" y="1444"/>
                </a:lnTo>
                <a:lnTo>
                  <a:pt x="2065" y="1424"/>
                </a:lnTo>
                <a:lnTo>
                  <a:pt x="2066" y="1404"/>
                </a:lnTo>
                <a:lnTo>
                  <a:pt x="2072" y="1383"/>
                </a:lnTo>
                <a:lnTo>
                  <a:pt x="2075" y="1365"/>
                </a:lnTo>
                <a:lnTo>
                  <a:pt x="2077" y="1360"/>
                </a:lnTo>
                <a:lnTo>
                  <a:pt x="2079" y="1361"/>
                </a:lnTo>
                <a:lnTo>
                  <a:pt x="2100" y="1379"/>
                </a:lnTo>
                <a:lnTo>
                  <a:pt x="2124" y="1397"/>
                </a:lnTo>
                <a:lnTo>
                  <a:pt x="2136" y="1404"/>
                </a:lnTo>
                <a:lnTo>
                  <a:pt x="2149" y="1413"/>
                </a:lnTo>
                <a:lnTo>
                  <a:pt x="2176" y="1426"/>
                </a:lnTo>
                <a:lnTo>
                  <a:pt x="2204" y="1435"/>
                </a:lnTo>
                <a:lnTo>
                  <a:pt x="2219" y="1440"/>
                </a:lnTo>
                <a:lnTo>
                  <a:pt x="2228" y="1442"/>
                </a:lnTo>
                <a:lnTo>
                  <a:pt x="2235" y="1442"/>
                </a:lnTo>
                <a:lnTo>
                  <a:pt x="2265" y="1446"/>
                </a:lnTo>
                <a:lnTo>
                  <a:pt x="2281" y="1446"/>
                </a:lnTo>
                <a:lnTo>
                  <a:pt x="2294" y="1444"/>
                </a:lnTo>
                <a:lnTo>
                  <a:pt x="2326" y="1440"/>
                </a:lnTo>
                <a:lnTo>
                  <a:pt x="2353" y="1433"/>
                </a:lnTo>
                <a:lnTo>
                  <a:pt x="2380" y="1422"/>
                </a:lnTo>
                <a:lnTo>
                  <a:pt x="2405" y="1410"/>
                </a:lnTo>
                <a:lnTo>
                  <a:pt x="2430" y="1397"/>
                </a:lnTo>
                <a:lnTo>
                  <a:pt x="2453" y="1383"/>
                </a:lnTo>
                <a:lnTo>
                  <a:pt x="2474" y="1365"/>
                </a:lnTo>
                <a:lnTo>
                  <a:pt x="2496" y="1345"/>
                </a:lnTo>
                <a:lnTo>
                  <a:pt x="2514" y="1328"/>
                </a:lnTo>
                <a:lnTo>
                  <a:pt x="2514" y="1326"/>
                </a:lnTo>
                <a:lnTo>
                  <a:pt x="2519" y="1331"/>
                </a:lnTo>
                <a:lnTo>
                  <a:pt x="2555" y="1360"/>
                </a:lnTo>
                <a:lnTo>
                  <a:pt x="2587" y="1390"/>
                </a:lnTo>
                <a:lnTo>
                  <a:pt x="2619" y="1424"/>
                </a:lnTo>
                <a:lnTo>
                  <a:pt x="2650" y="1458"/>
                </a:lnTo>
                <a:lnTo>
                  <a:pt x="2680" y="1496"/>
                </a:lnTo>
                <a:lnTo>
                  <a:pt x="2711" y="1533"/>
                </a:lnTo>
                <a:lnTo>
                  <a:pt x="2737" y="1573"/>
                </a:lnTo>
                <a:lnTo>
                  <a:pt x="2734" y="1574"/>
                </a:lnTo>
                <a:lnTo>
                  <a:pt x="2687" y="1596"/>
                </a:lnTo>
                <a:lnTo>
                  <a:pt x="2646" y="1619"/>
                </a:lnTo>
                <a:lnTo>
                  <a:pt x="2601" y="1642"/>
                </a:lnTo>
                <a:lnTo>
                  <a:pt x="2560" y="1667"/>
                </a:lnTo>
                <a:lnTo>
                  <a:pt x="2480" y="1718"/>
                </a:lnTo>
                <a:lnTo>
                  <a:pt x="2401" y="1768"/>
                </a:lnTo>
                <a:lnTo>
                  <a:pt x="2362" y="1746"/>
                </a:lnTo>
                <a:lnTo>
                  <a:pt x="2324" y="1723"/>
                </a:lnTo>
                <a:close/>
                <a:moveTo>
                  <a:pt x="2757" y="2167"/>
                </a:moveTo>
                <a:lnTo>
                  <a:pt x="2728" y="2167"/>
                </a:lnTo>
                <a:lnTo>
                  <a:pt x="2700" y="2163"/>
                </a:lnTo>
                <a:lnTo>
                  <a:pt x="2669" y="2156"/>
                </a:lnTo>
                <a:lnTo>
                  <a:pt x="2643" y="2149"/>
                </a:lnTo>
                <a:lnTo>
                  <a:pt x="2614" y="2142"/>
                </a:lnTo>
                <a:lnTo>
                  <a:pt x="2584" y="2133"/>
                </a:lnTo>
                <a:lnTo>
                  <a:pt x="2557" y="2122"/>
                </a:lnTo>
                <a:lnTo>
                  <a:pt x="2530" y="2111"/>
                </a:lnTo>
                <a:lnTo>
                  <a:pt x="2503" y="2099"/>
                </a:lnTo>
                <a:lnTo>
                  <a:pt x="2476" y="2086"/>
                </a:lnTo>
                <a:lnTo>
                  <a:pt x="2451" y="2072"/>
                </a:lnTo>
                <a:lnTo>
                  <a:pt x="2424" y="2057"/>
                </a:lnTo>
                <a:lnTo>
                  <a:pt x="2399" y="2040"/>
                </a:lnTo>
                <a:lnTo>
                  <a:pt x="2376" y="2022"/>
                </a:lnTo>
                <a:lnTo>
                  <a:pt x="2351" y="2006"/>
                </a:lnTo>
                <a:lnTo>
                  <a:pt x="2482" y="1920"/>
                </a:lnTo>
                <a:lnTo>
                  <a:pt x="2507" y="1938"/>
                </a:lnTo>
                <a:lnTo>
                  <a:pt x="2542" y="1964"/>
                </a:lnTo>
                <a:lnTo>
                  <a:pt x="2580" y="1991"/>
                </a:lnTo>
                <a:lnTo>
                  <a:pt x="2616" y="2020"/>
                </a:lnTo>
                <a:lnTo>
                  <a:pt x="2650" y="2049"/>
                </a:lnTo>
                <a:lnTo>
                  <a:pt x="2718" y="2106"/>
                </a:lnTo>
                <a:lnTo>
                  <a:pt x="2786" y="2168"/>
                </a:lnTo>
                <a:lnTo>
                  <a:pt x="2757" y="2167"/>
                </a:lnTo>
                <a:close/>
                <a:moveTo>
                  <a:pt x="2981" y="2118"/>
                </a:moveTo>
                <a:lnTo>
                  <a:pt x="2952" y="2133"/>
                </a:lnTo>
                <a:lnTo>
                  <a:pt x="2922" y="2145"/>
                </a:lnTo>
                <a:lnTo>
                  <a:pt x="2907" y="2149"/>
                </a:lnTo>
                <a:lnTo>
                  <a:pt x="2891" y="2154"/>
                </a:lnTo>
                <a:lnTo>
                  <a:pt x="2852" y="2116"/>
                </a:lnTo>
                <a:lnTo>
                  <a:pt x="2813" y="2079"/>
                </a:lnTo>
                <a:lnTo>
                  <a:pt x="2770" y="2043"/>
                </a:lnTo>
                <a:lnTo>
                  <a:pt x="2728" y="2006"/>
                </a:lnTo>
                <a:lnTo>
                  <a:pt x="2687" y="1972"/>
                </a:lnTo>
                <a:lnTo>
                  <a:pt x="2643" y="1938"/>
                </a:lnTo>
                <a:lnTo>
                  <a:pt x="2600" y="1904"/>
                </a:lnTo>
                <a:lnTo>
                  <a:pt x="2555" y="1871"/>
                </a:lnTo>
                <a:lnTo>
                  <a:pt x="2618" y="1832"/>
                </a:lnTo>
                <a:lnTo>
                  <a:pt x="2680" y="1794"/>
                </a:lnTo>
                <a:lnTo>
                  <a:pt x="2711" y="1777"/>
                </a:lnTo>
                <a:lnTo>
                  <a:pt x="2741" y="1759"/>
                </a:lnTo>
                <a:lnTo>
                  <a:pt x="2771" y="1743"/>
                </a:lnTo>
                <a:lnTo>
                  <a:pt x="2804" y="1728"/>
                </a:lnTo>
                <a:lnTo>
                  <a:pt x="2830" y="1716"/>
                </a:lnTo>
                <a:lnTo>
                  <a:pt x="2856" y="1762"/>
                </a:lnTo>
                <a:lnTo>
                  <a:pt x="2879" y="1811"/>
                </a:lnTo>
                <a:lnTo>
                  <a:pt x="2904" y="1857"/>
                </a:lnTo>
                <a:lnTo>
                  <a:pt x="2925" y="1904"/>
                </a:lnTo>
                <a:lnTo>
                  <a:pt x="2947" y="1954"/>
                </a:lnTo>
                <a:lnTo>
                  <a:pt x="2968" y="2002"/>
                </a:lnTo>
                <a:lnTo>
                  <a:pt x="2988" y="2050"/>
                </a:lnTo>
                <a:lnTo>
                  <a:pt x="3008" y="2100"/>
                </a:lnTo>
                <a:lnTo>
                  <a:pt x="2981" y="2118"/>
                </a:lnTo>
                <a:close/>
                <a:moveTo>
                  <a:pt x="3049" y="2319"/>
                </a:moveTo>
                <a:lnTo>
                  <a:pt x="3004" y="2269"/>
                </a:lnTo>
                <a:lnTo>
                  <a:pt x="3031" y="2258"/>
                </a:lnTo>
                <a:lnTo>
                  <a:pt x="3058" y="2245"/>
                </a:lnTo>
                <a:lnTo>
                  <a:pt x="3076" y="2306"/>
                </a:lnTo>
                <a:lnTo>
                  <a:pt x="3093" y="2367"/>
                </a:lnTo>
                <a:lnTo>
                  <a:pt x="3049" y="2319"/>
                </a:lnTo>
                <a:close/>
                <a:moveTo>
                  <a:pt x="3113" y="1981"/>
                </a:moveTo>
                <a:lnTo>
                  <a:pt x="3101" y="2000"/>
                </a:lnTo>
                <a:lnTo>
                  <a:pt x="3090" y="2020"/>
                </a:lnTo>
                <a:lnTo>
                  <a:pt x="3074" y="2040"/>
                </a:lnTo>
                <a:lnTo>
                  <a:pt x="3045" y="1972"/>
                </a:lnTo>
                <a:lnTo>
                  <a:pt x="3017" y="1905"/>
                </a:lnTo>
                <a:lnTo>
                  <a:pt x="2986" y="1841"/>
                </a:lnTo>
                <a:lnTo>
                  <a:pt x="2954" y="1777"/>
                </a:lnTo>
                <a:lnTo>
                  <a:pt x="2906" y="1691"/>
                </a:lnTo>
                <a:lnTo>
                  <a:pt x="2934" y="1684"/>
                </a:lnTo>
                <a:lnTo>
                  <a:pt x="2959" y="1680"/>
                </a:lnTo>
                <a:lnTo>
                  <a:pt x="2977" y="1678"/>
                </a:lnTo>
                <a:lnTo>
                  <a:pt x="2995" y="1678"/>
                </a:lnTo>
                <a:lnTo>
                  <a:pt x="3011" y="1680"/>
                </a:lnTo>
                <a:lnTo>
                  <a:pt x="3027" y="1684"/>
                </a:lnTo>
                <a:lnTo>
                  <a:pt x="3042" y="1689"/>
                </a:lnTo>
                <a:lnTo>
                  <a:pt x="3058" y="1694"/>
                </a:lnTo>
                <a:lnTo>
                  <a:pt x="3072" y="1701"/>
                </a:lnTo>
                <a:lnTo>
                  <a:pt x="3083" y="1710"/>
                </a:lnTo>
                <a:lnTo>
                  <a:pt x="3097" y="1719"/>
                </a:lnTo>
                <a:lnTo>
                  <a:pt x="3108" y="1730"/>
                </a:lnTo>
                <a:lnTo>
                  <a:pt x="3117" y="1743"/>
                </a:lnTo>
                <a:lnTo>
                  <a:pt x="3126" y="1755"/>
                </a:lnTo>
                <a:lnTo>
                  <a:pt x="3131" y="1768"/>
                </a:lnTo>
                <a:lnTo>
                  <a:pt x="3138" y="1784"/>
                </a:lnTo>
                <a:lnTo>
                  <a:pt x="3144" y="1798"/>
                </a:lnTo>
                <a:lnTo>
                  <a:pt x="3147" y="1814"/>
                </a:lnTo>
                <a:lnTo>
                  <a:pt x="3147" y="1832"/>
                </a:lnTo>
                <a:lnTo>
                  <a:pt x="3147" y="1850"/>
                </a:lnTo>
                <a:lnTo>
                  <a:pt x="3147" y="1868"/>
                </a:lnTo>
                <a:lnTo>
                  <a:pt x="3145" y="1886"/>
                </a:lnTo>
                <a:lnTo>
                  <a:pt x="3142" y="1904"/>
                </a:lnTo>
                <a:lnTo>
                  <a:pt x="3136" y="1921"/>
                </a:lnTo>
                <a:lnTo>
                  <a:pt x="3131" y="1941"/>
                </a:lnTo>
                <a:lnTo>
                  <a:pt x="3124" y="1957"/>
                </a:lnTo>
                <a:lnTo>
                  <a:pt x="3113" y="1981"/>
                </a:lnTo>
                <a:close/>
              </a:path>
            </a:pathLst>
          </a:cu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42" name="Group 4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5" name="Group 34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6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0214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 li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119" name="Group 118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2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2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Group 130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32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3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4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5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6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7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8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9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0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1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96705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88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89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9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5783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go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88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89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9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701876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oran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60" name="Group 59"/>
          <p:cNvGrpSpPr/>
          <p:nvPr userDrawn="1"/>
        </p:nvGrpSpPr>
        <p:grpSpPr>
          <a:xfrm>
            <a:off x="414867" y="6451865"/>
            <a:ext cx="11360149" cy="170688"/>
            <a:chOff x="311150" y="4838899"/>
            <a:chExt cx="8520112" cy="128016"/>
          </a:xfrm>
        </p:grpSpPr>
        <p:grpSp>
          <p:nvGrpSpPr>
            <p:cNvPr id="61" name="Group 60" descr="Blackboard logo" title="Blackboard logo"/>
            <p:cNvGrpSpPr>
              <a:grpSpLocks noChangeAspect="1"/>
            </p:cNvGrpSpPr>
            <p:nvPr userDrawn="1"/>
          </p:nvGrpSpPr>
          <p:grpSpPr>
            <a:xfrm>
              <a:off x="311150" y="4851501"/>
              <a:ext cx="768114" cy="107749"/>
              <a:chOff x="311150" y="4851501"/>
              <a:chExt cx="768114" cy="107749"/>
            </a:xfrm>
            <a:solidFill>
              <a:schemeClr val="bg1"/>
            </a:solidFill>
          </p:grpSpPr>
          <p:sp>
            <p:nvSpPr>
              <p:cNvPr id="73" name="Freeform 5" descr=" " title=" "/>
              <p:cNvSpPr>
                <a:spLocks noEditPoints="1"/>
              </p:cNvSpPr>
              <p:nvPr userDrawn="1"/>
            </p:nvSpPr>
            <p:spPr bwMode="auto">
              <a:xfrm>
                <a:off x="311150" y="4855768"/>
                <a:ext cx="84679" cy="101748"/>
              </a:xfrm>
              <a:custGeom>
                <a:avLst/>
                <a:gdLst>
                  <a:gd name="T0" fmla="*/ 1001 w 1271"/>
                  <a:gd name="T1" fmla="*/ 1053 h 1526"/>
                  <a:gd name="T2" fmla="*/ 983 w 1271"/>
                  <a:gd name="T3" fmla="*/ 989 h 1526"/>
                  <a:gd name="T4" fmla="*/ 943 w 1271"/>
                  <a:gd name="T5" fmla="*/ 939 h 1526"/>
                  <a:gd name="T6" fmla="*/ 881 w 1271"/>
                  <a:gd name="T7" fmla="*/ 901 h 1526"/>
                  <a:gd name="T8" fmla="*/ 797 w 1271"/>
                  <a:gd name="T9" fmla="*/ 878 h 1526"/>
                  <a:gd name="T10" fmla="*/ 689 w 1271"/>
                  <a:gd name="T11" fmla="*/ 870 h 1526"/>
                  <a:gd name="T12" fmla="*/ 708 w 1271"/>
                  <a:gd name="T13" fmla="*/ 1289 h 1526"/>
                  <a:gd name="T14" fmla="*/ 773 w 1271"/>
                  <a:gd name="T15" fmla="*/ 1286 h 1526"/>
                  <a:gd name="T16" fmla="*/ 857 w 1271"/>
                  <a:gd name="T17" fmla="*/ 1268 h 1526"/>
                  <a:gd name="T18" fmla="*/ 924 w 1271"/>
                  <a:gd name="T19" fmla="*/ 1235 h 1526"/>
                  <a:gd name="T20" fmla="*/ 971 w 1271"/>
                  <a:gd name="T21" fmla="*/ 1188 h 1526"/>
                  <a:gd name="T22" fmla="*/ 997 w 1271"/>
                  <a:gd name="T23" fmla="*/ 1127 h 1526"/>
                  <a:gd name="T24" fmla="*/ 917 w 1271"/>
                  <a:gd name="T25" fmla="*/ 434 h 1526"/>
                  <a:gd name="T26" fmla="*/ 912 w 1271"/>
                  <a:gd name="T27" fmla="*/ 390 h 1526"/>
                  <a:gd name="T28" fmla="*/ 890 w 1271"/>
                  <a:gd name="T29" fmla="*/ 334 h 1526"/>
                  <a:gd name="T30" fmla="*/ 848 w 1271"/>
                  <a:gd name="T31" fmla="*/ 290 h 1526"/>
                  <a:gd name="T32" fmla="*/ 788 w 1271"/>
                  <a:gd name="T33" fmla="*/ 258 h 1526"/>
                  <a:gd name="T34" fmla="*/ 711 w 1271"/>
                  <a:gd name="T35" fmla="*/ 242 h 1526"/>
                  <a:gd name="T36" fmla="*/ 264 w 1271"/>
                  <a:gd name="T37" fmla="*/ 238 h 1526"/>
                  <a:gd name="T38" fmla="*/ 629 w 1271"/>
                  <a:gd name="T39" fmla="*/ 643 h 1526"/>
                  <a:gd name="T40" fmla="*/ 720 w 1271"/>
                  <a:gd name="T41" fmla="*/ 636 h 1526"/>
                  <a:gd name="T42" fmla="*/ 797 w 1271"/>
                  <a:gd name="T43" fmla="*/ 614 h 1526"/>
                  <a:gd name="T44" fmla="*/ 856 w 1271"/>
                  <a:gd name="T45" fmla="*/ 579 h 1526"/>
                  <a:gd name="T46" fmla="*/ 891 w 1271"/>
                  <a:gd name="T47" fmla="*/ 537 h 1526"/>
                  <a:gd name="T48" fmla="*/ 905 w 1271"/>
                  <a:gd name="T49" fmla="*/ 507 h 1526"/>
                  <a:gd name="T50" fmla="*/ 916 w 1271"/>
                  <a:gd name="T51" fmla="*/ 460 h 1526"/>
                  <a:gd name="T52" fmla="*/ 1186 w 1271"/>
                  <a:gd name="T53" fmla="*/ 391 h 1526"/>
                  <a:gd name="T54" fmla="*/ 1175 w 1271"/>
                  <a:gd name="T55" fmla="*/ 487 h 1526"/>
                  <a:gd name="T56" fmla="*/ 1147 w 1271"/>
                  <a:gd name="T57" fmla="*/ 565 h 1526"/>
                  <a:gd name="T58" fmla="*/ 1104 w 1271"/>
                  <a:gd name="T59" fmla="*/ 630 h 1526"/>
                  <a:gd name="T60" fmla="*/ 1050 w 1271"/>
                  <a:gd name="T61" fmla="*/ 681 h 1526"/>
                  <a:gd name="T62" fmla="*/ 989 w 1271"/>
                  <a:gd name="T63" fmla="*/ 722 h 1526"/>
                  <a:gd name="T64" fmla="*/ 1001 w 1271"/>
                  <a:gd name="T65" fmla="*/ 745 h 1526"/>
                  <a:gd name="T66" fmla="*/ 1090 w 1271"/>
                  <a:gd name="T67" fmla="*/ 788 h 1526"/>
                  <a:gd name="T68" fmla="*/ 1164 w 1271"/>
                  <a:gd name="T69" fmla="*/ 843 h 1526"/>
                  <a:gd name="T70" fmla="*/ 1213 w 1271"/>
                  <a:gd name="T71" fmla="*/ 899 h 1526"/>
                  <a:gd name="T72" fmla="*/ 1236 w 1271"/>
                  <a:gd name="T73" fmla="*/ 939 h 1526"/>
                  <a:gd name="T74" fmla="*/ 1253 w 1271"/>
                  <a:gd name="T75" fmla="*/ 983 h 1526"/>
                  <a:gd name="T76" fmla="*/ 1265 w 1271"/>
                  <a:gd name="T77" fmla="*/ 1032 h 1526"/>
                  <a:gd name="T78" fmla="*/ 1270 w 1271"/>
                  <a:gd name="T79" fmla="*/ 1086 h 1526"/>
                  <a:gd name="T80" fmla="*/ 1270 w 1271"/>
                  <a:gd name="T81" fmla="*/ 1130 h 1526"/>
                  <a:gd name="T82" fmla="*/ 1260 w 1271"/>
                  <a:gd name="T83" fmla="*/ 1202 h 1526"/>
                  <a:gd name="T84" fmla="*/ 1240 w 1271"/>
                  <a:gd name="T85" fmla="*/ 1268 h 1526"/>
                  <a:gd name="T86" fmla="*/ 1207 w 1271"/>
                  <a:gd name="T87" fmla="*/ 1325 h 1526"/>
                  <a:gd name="T88" fmla="*/ 1167 w 1271"/>
                  <a:gd name="T89" fmla="*/ 1375 h 1526"/>
                  <a:gd name="T90" fmla="*/ 1115 w 1271"/>
                  <a:gd name="T91" fmla="*/ 1419 h 1526"/>
                  <a:gd name="T92" fmla="*/ 1056 w 1271"/>
                  <a:gd name="T93" fmla="*/ 1455 h 1526"/>
                  <a:gd name="T94" fmla="*/ 988 w 1271"/>
                  <a:gd name="T95" fmla="*/ 1484 h 1526"/>
                  <a:gd name="T96" fmla="*/ 911 w 1271"/>
                  <a:gd name="T97" fmla="*/ 1505 h 1526"/>
                  <a:gd name="T98" fmla="*/ 828 w 1271"/>
                  <a:gd name="T99" fmla="*/ 1520 h 1526"/>
                  <a:gd name="T100" fmla="*/ 738 w 1271"/>
                  <a:gd name="T101" fmla="*/ 1526 h 1526"/>
                  <a:gd name="T102" fmla="*/ 0 w 1271"/>
                  <a:gd name="T103" fmla="*/ 0 h 1526"/>
                  <a:gd name="T104" fmla="*/ 713 w 1271"/>
                  <a:gd name="T105" fmla="*/ 0 h 1526"/>
                  <a:gd name="T106" fmla="*/ 794 w 1271"/>
                  <a:gd name="T107" fmla="*/ 8 h 1526"/>
                  <a:gd name="T108" fmla="*/ 868 w 1271"/>
                  <a:gd name="T109" fmla="*/ 22 h 1526"/>
                  <a:gd name="T110" fmla="*/ 936 w 1271"/>
                  <a:gd name="T111" fmla="*/ 42 h 1526"/>
                  <a:gd name="T112" fmla="*/ 997 w 1271"/>
                  <a:gd name="T113" fmla="*/ 71 h 1526"/>
                  <a:gd name="T114" fmla="*/ 1050 w 1271"/>
                  <a:gd name="T115" fmla="*/ 106 h 1526"/>
                  <a:gd name="T116" fmla="*/ 1095 w 1271"/>
                  <a:gd name="T117" fmla="*/ 147 h 1526"/>
                  <a:gd name="T118" fmla="*/ 1131 w 1271"/>
                  <a:gd name="T119" fmla="*/ 194 h 1526"/>
                  <a:gd name="T120" fmla="*/ 1158 w 1271"/>
                  <a:gd name="T121" fmla="*/ 247 h 1526"/>
                  <a:gd name="T122" fmla="*/ 1176 w 1271"/>
                  <a:gd name="T123" fmla="*/ 305 h 1526"/>
                  <a:gd name="T124" fmla="*/ 1185 w 1271"/>
                  <a:gd name="T125" fmla="*/ 368 h 1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71" h="1526">
                    <a:moveTo>
                      <a:pt x="1002" y="1077"/>
                    </a:moveTo>
                    <a:lnTo>
                      <a:pt x="1002" y="1077"/>
                    </a:lnTo>
                    <a:lnTo>
                      <a:pt x="1001" y="1053"/>
                    </a:lnTo>
                    <a:lnTo>
                      <a:pt x="997" y="1031"/>
                    </a:lnTo>
                    <a:lnTo>
                      <a:pt x="991" y="1010"/>
                    </a:lnTo>
                    <a:lnTo>
                      <a:pt x="983" y="989"/>
                    </a:lnTo>
                    <a:lnTo>
                      <a:pt x="972" y="972"/>
                    </a:lnTo>
                    <a:lnTo>
                      <a:pt x="959" y="955"/>
                    </a:lnTo>
                    <a:lnTo>
                      <a:pt x="943" y="939"/>
                    </a:lnTo>
                    <a:lnTo>
                      <a:pt x="924" y="925"/>
                    </a:lnTo>
                    <a:lnTo>
                      <a:pt x="904" y="912"/>
                    </a:lnTo>
                    <a:lnTo>
                      <a:pt x="881" y="901"/>
                    </a:lnTo>
                    <a:lnTo>
                      <a:pt x="855" y="892"/>
                    </a:lnTo>
                    <a:lnTo>
                      <a:pt x="826" y="884"/>
                    </a:lnTo>
                    <a:lnTo>
                      <a:pt x="797" y="878"/>
                    </a:lnTo>
                    <a:lnTo>
                      <a:pt x="763" y="874"/>
                    </a:lnTo>
                    <a:lnTo>
                      <a:pt x="727" y="871"/>
                    </a:lnTo>
                    <a:lnTo>
                      <a:pt x="689" y="870"/>
                    </a:lnTo>
                    <a:lnTo>
                      <a:pt x="264" y="870"/>
                    </a:lnTo>
                    <a:lnTo>
                      <a:pt x="264" y="1289"/>
                    </a:lnTo>
                    <a:lnTo>
                      <a:pt x="708" y="1289"/>
                    </a:lnTo>
                    <a:lnTo>
                      <a:pt x="708" y="1289"/>
                    </a:lnTo>
                    <a:lnTo>
                      <a:pt x="742" y="1288"/>
                    </a:lnTo>
                    <a:lnTo>
                      <a:pt x="773" y="1286"/>
                    </a:lnTo>
                    <a:lnTo>
                      <a:pt x="804" y="1281"/>
                    </a:lnTo>
                    <a:lnTo>
                      <a:pt x="831" y="1275"/>
                    </a:lnTo>
                    <a:lnTo>
                      <a:pt x="857" y="1268"/>
                    </a:lnTo>
                    <a:lnTo>
                      <a:pt x="881" y="1258"/>
                    </a:lnTo>
                    <a:lnTo>
                      <a:pt x="904" y="1247"/>
                    </a:lnTo>
                    <a:lnTo>
                      <a:pt x="924" y="1235"/>
                    </a:lnTo>
                    <a:lnTo>
                      <a:pt x="942" y="1221"/>
                    </a:lnTo>
                    <a:lnTo>
                      <a:pt x="958" y="1206"/>
                    </a:lnTo>
                    <a:lnTo>
                      <a:pt x="971" y="1188"/>
                    </a:lnTo>
                    <a:lnTo>
                      <a:pt x="982" y="1169"/>
                    </a:lnTo>
                    <a:lnTo>
                      <a:pt x="991" y="1148"/>
                    </a:lnTo>
                    <a:lnTo>
                      <a:pt x="997" y="1127"/>
                    </a:lnTo>
                    <a:lnTo>
                      <a:pt x="1001" y="1103"/>
                    </a:lnTo>
                    <a:lnTo>
                      <a:pt x="1002" y="1077"/>
                    </a:lnTo>
                    <a:close/>
                    <a:moveTo>
                      <a:pt x="917" y="434"/>
                    </a:moveTo>
                    <a:lnTo>
                      <a:pt x="917" y="434"/>
                    </a:lnTo>
                    <a:lnTo>
                      <a:pt x="916" y="411"/>
                    </a:lnTo>
                    <a:lnTo>
                      <a:pt x="912" y="390"/>
                    </a:lnTo>
                    <a:lnTo>
                      <a:pt x="908" y="371"/>
                    </a:lnTo>
                    <a:lnTo>
                      <a:pt x="899" y="352"/>
                    </a:lnTo>
                    <a:lnTo>
                      <a:pt x="890" y="334"/>
                    </a:lnTo>
                    <a:lnTo>
                      <a:pt x="878" y="318"/>
                    </a:lnTo>
                    <a:lnTo>
                      <a:pt x="863" y="303"/>
                    </a:lnTo>
                    <a:lnTo>
                      <a:pt x="848" y="290"/>
                    </a:lnTo>
                    <a:lnTo>
                      <a:pt x="830" y="278"/>
                    </a:lnTo>
                    <a:lnTo>
                      <a:pt x="810" y="268"/>
                    </a:lnTo>
                    <a:lnTo>
                      <a:pt x="788" y="258"/>
                    </a:lnTo>
                    <a:lnTo>
                      <a:pt x="764" y="251"/>
                    </a:lnTo>
                    <a:lnTo>
                      <a:pt x="738" y="245"/>
                    </a:lnTo>
                    <a:lnTo>
                      <a:pt x="711" y="242"/>
                    </a:lnTo>
                    <a:lnTo>
                      <a:pt x="681" y="239"/>
                    </a:lnTo>
                    <a:lnTo>
                      <a:pt x="650" y="238"/>
                    </a:lnTo>
                    <a:lnTo>
                      <a:pt x="264" y="238"/>
                    </a:lnTo>
                    <a:lnTo>
                      <a:pt x="264" y="643"/>
                    </a:lnTo>
                    <a:lnTo>
                      <a:pt x="629" y="643"/>
                    </a:lnTo>
                    <a:lnTo>
                      <a:pt x="629" y="643"/>
                    </a:lnTo>
                    <a:lnTo>
                      <a:pt x="662" y="643"/>
                    </a:lnTo>
                    <a:lnTo>
                      <a:pt x="691" y="641"/>
                    </a:lnTo>
                    <a:lnTo>
                      <a:pt x="720" y="636"/>
                    </a:lnTo>
                    <a:lnTo>
                      <a:pt x="748" y="631"/>
                    </a:lnTo>
                    <a:lnTo>
                      <a:pt x="773" y="624"/>
                    </a:lnTo>
                    <a:lnTo>
                      <a:pt x="797" y="614"/>
                    </a:lnTo>
                    <a:lnTo>
                      <a:pt x="818" y="605"/>
                    </a:lnTo>
                    <a:lnTo>
                      <a:pt x="838" y="592"/>
                    </a:lnTo>
                    <a:lnTo>
                      <a:pt x="856" y="579"/>
                    </a:lnTo>
                    <a:lnTo>
                      <a:pt x="872" y="563"/>
                    </a:lnTo>
                    <a:lnTo>
                      <a:pt x="885" y="546"/>
                    </a:lnTo>
                    <a:lnTo>
                      <a:pt x="891" y="537"/>
                    </a:lnTo>
                    <a:lnTo>
                      <a:pt x="897" y="527"/>
                    </a:lnTo>
                    <a:lnTo>
                      <a:pt x="902" y="516"/>
                    </a:lnTo>
                    <a:lnTo>
                      <a:pt x="905" y="507"/>
                    </a:lnTo>
                    <a:lnTo>
                      <a:pt x="909" y="495"/>
                    </a:lnTo>
                    <a:lnTo>
                      <a:pt x="912" y="484"/>
                    </a:lnTo>
                    <a:lnTo>
                      <a:pt x="916" y="460"/>
                    </a:lnTo>
                    <a:lnTo>
                      <a:pt x="917" y="434"/>
                    </a:lnTo>
                    <a:close/>
                    <a:moveTo>
                      <a:pt x="1186" y="391"/>
                    </a:moveTo>
                    <a:lnTo>
                      <a:pt x="1186" y="391"/>
                    </a:lnTo>
                    <a:lnTo>
                      <a:pt x="1185" y="425"/>
                    </a:lnTo>
                    <a:lnTo>
                      <a:pt x="1181" y="457"/>
                    </a:lnTo>
                    <a:lnTo>
                      <a:pt x="1175" y="487"/>
                    </a:lnTo>
                    <a:lnTo>
                      <a:pt x="1167" y="515"/>
                    </a:lnTo>
                    <a:lnTo>
                      <a:pt x="1157" y="542"/>
                    </a:lnTo>
                    <a:lnTo>
                      <a:pt x="1147" y="565"/>
                    </a:lnTo>
                    <a:lnTo>
                      <a:pt x="1133" y="589"/>
                    </a:lnTo>
                    <a:lnTo>
                      <a:pt x="1119" y="610"/>
                    </a:lnTo>
                    <a:lnTo>
                      <a:pt x="1104" y="630"/>
                    </a:lnTo>
                    <a:lnTo>
                      <a:pt x="1087" y="648"/>
                    </a:lnTo>
                    <a:lnTo>
                      <a:pt x="1069" y="666"/>
                    </a:lnTo>
                    <a:lnTo>
                      <a:pt x="1050" y="681"/>
                    </a:lnTo>
                    <a:lnTo>
                      <a:pt x="1029" y="696"/>
                    </a:lnTo>
                    <a:lnTo>
                      <a:pt x="1009" y="709"/>
                    </a:lnTo>
                    <a:lnTo>
                      <a:pt x="989" y="722"/>
                    </a:lnTo>
                    <a:lnTo>
                      <a:pt x="967" y="733"/>
                    </a:lnTo>
                    <a:lnTo>
                      <a:pt x="967" y="733"/>
                    </a:lnTo>
                    <a:lnTo>
                      <a:pt x="1001" y="745"/>
                    </a:lnTo>
                    <a:lnTo>
                      <a:pt x="1032" y="758"/>
                    </a:lnTo>
                    <a:lnTo>
                      <a:pt x="1062" y="772"/>
                    </a:lnTo>
                    <a:lnTo>
                      <a:pt x="1090" y="788"/>
                    </a:lnTo>
                    <a:lnTo>
                      <a:pt x="1117" y="804"/>
                    </a:lnTo>
                    <a:lnTo>
                      <a:pt x="1142" y="822"/>
                    </a:lnTo>
                    <a:lnTo>
                      <a:pt x="1164" y="843"/>
                    </a:lnTo>
                    <a:lnTo>
                      <a:pt x="1186" y="864"/>
                    </a:lnTo>
                    <a:lnTo>
                      <a:pt x="1205" y="887"/>
                    </a:lnTo>
                    <a:lnTo>
                      <a:pt x="1213" y="899"/>
                    </a:lnTo>
                    <a:lnTo>
                      <a:pt x="1222" y="912"/>
                    </a:lnTo>
                    <a:lnTo>
                      <a:pt x="1229" y="925"/>
                    </a:lnTo>
                    <a:lnTo>
                      <a:pt x="1236" y="939"/>
                    </a:lnTo>
                    <a:lnTo>
                      <a:pt x="1242" y="952"/>
                    </a:lnTo>
                    <a:lnTo>
                      <a:pt x="1248" y="968"/>
                    </a:lnTo>
                    <a:lnTo>
                      <a:pt x="1253" y="983"/>
                    </a:lnTo>
                    <a:lnTo>
                      <a:pt x="1258" y="999"/>
                    </a:lnTo>
                    <a:lnTo>
                      <a:pt x="1261" y="1016"/>
                    </a:lnTo>
                    <a:lnTo>
                      <a:pt x="1265" y="1032"/>
                    </a:lnTo>
                    <a:lnTo>
                      <a:pt x="1267" y="1049"/>
                    </a:lnTo>
                    <a:lnTo>
                      <a:pt x="1268" y="1067"/>
                    </a:lnTo>
                    <a:lnTo>
                      <a:pt x="1270" y="1086"/>
                    </a:lnTo>
                    <a:lnTo>
                      <a:pt x="1271" y="1105"/>
                    </a:lnTo>
                    <a:lnTo>
                      <a:pt x="1271" y="1105"/>
                    </a:lnTo>
                    <a:lnTo>
                      <a:pt x="1270" y="1130"/>
                    </a:lnTo>
                    <a:lnTo>
                      <a:pt x="1267" y="1155"/>
                    </a:lnTo>
                    <a:lnTo>
                      <a:pt x="1265" y="1179"/>
                    </a:lnTo>
                    <a:lnTo>
                      <a:pt x="1260" y="1202"/>
                    </a:lnTo>
                    <a:lnTo>
                      <a:pt x="1254" y="1225"/>
                    </a:lnTo>
                    <a:lnTo>
                      <a:pt x="1247" y="1246"/>
                    </a:lnTo>
                    <a:lnTo>
                      <a:pt x="1240" y="1268"/>
                    </a:lnTo>
                    <a:lnTo>
                      <a:pt x="1230" y="1287"/>
                    </a:lnTo>
                    <a:lnTo>
                      <a:pt x="1219" y="1306"/>
                    </a:lnTo>
                    <a:lnTo>
                      <a:pt x="1207" y="1325"/>
                    </a:lnTo>
                    <a:lnTo>
                      <a:pt x="1195" y="1343"/>
                    </a:lnTo>
                    <a:lnTo>
                      <a:pt x="1181" y="1360"/>
                    </a:lnTo>
                    <a:lnTo>
                      <a:pt x="1167" y="1375"/>
                    </a:lnTo>
                    <a:lnTo>
                      <a:pt x="1150" y="1391"/>
                    </a:lnTo>
                    <a:lnTo>
                      <a:pt x="1133" y="1405"/>
                    </a:lnTo>
                    <a:lnTo>
                      <a:pt x="1115" y="1419"/>
                    </a:lnTo>
                    <a:lnTo>
                      <a:pt x="1096" y="1431"/>
                    </a:lnTo>
                    <a:lnTo>
                      <a:pt x="1077" y="1445"/>
                    </a:lnTo>
                    <a:lnTo>
                      <a:pt x="1056" y="1455"/>
                    </a:lnTo>
                    <a:lnTo>
                      <a:pt x="1034" y="1466"/>
                    </a:lnTo>
                    <a:lnTo>
                      <a:pt x="1012" y="1476"/>
                    </a:lnTo>
                    <a:lnTo>
                      <a:pt x="988" y="1484"/>
                    </a:lnTo>
                    <a:lnTo>
                      <a:pt x="963" y="1492"/>
                    </a:lnTo>
                    <a:lnTo>
                      <a:pt x="938" y="1499"/>
                    </a:lnTo>
                    <a:lnTo>
                      <a:pt x="911" y="1505"/>
                    </a:lnTo>
                    <a:lnTo>
                      <a:pt x="885" y="1511"/>
                    </a:lnTo>
                    <a:lnTo>
                      <a:pt x="856" y="1516"/>
                    </a:lnTo>
                    <a:lnTo>
                      <a:pt x="828" y="1520"/>
                    </a:lnTo>
                    <a:lnTo>
                      <a:pt x="799" y="1522"/>
                    </a:lnTo>
                    <a:lnTo>
                      <a:pt x="768" y="1525"/>
                    </a:lnTo>
                    <a:lnTo>
                      <a:pt x="738" y="1526"/>
                    </a:lnTo>
                    <a:lnTo>
                      <a:pt x="706" y="1526"/>
                    </a:lnTo>
                    <a:lnTo>
                      <a:pt x="0" y="1526"/>
                    </a:lnTo>
                    <a:lnTo>
                      <a:pt x="0" y="0"/>
                    </a:lnTo>
                    <a:lnTo>
                      <a:pt x="684" y="0"/>
                    </a:lnTo>
                    <a:lnTo>
                      <a:pt x="684" y="0"/>
                    </a:lnTo>
                    <a:lnTo>
                      <a:pt x="713" y="0"/>
                    </a:lnTo>
                    <a:lnTo>
                      <a:pt x="740" y="3"/>
                    </a:lnTo>
                    <a:lnTo>
                      <a:pt x="768" y="4"/>
                    </a:lnTo>
                    <a:lnTo>
                      <a:pt x="794" y="8"/>
                    </a:lnTo>
                    <a:lnTo>
                      <a:pt x="819" y="11"/>
                    </a:lnTo>
                    <a:lnTo>
                      <a:pt x="844" y="16"/>
                    </a:lnTo>
                    <a:lnTo>
                      <a:pt x="868" y="22"/>
                    </a:lnTo>
                    <a:lnTo>
                      <a:pt x="892" y="28"/>
                    </a:lnTo>
                    <a:lnTo>
                      <a:pt x="915" y="35"/>
                    </a:lnTo>
                    <a:lnTo>
                      <a:pt x="936" y="42"/>
                    </a:lnTo>
                    <a:lnTo>
                      <a:pt x="958" y="52"/>
                    </a:lnTo>
                    <a:lnTo>
                      <a:pt x="978" y="61"/>
                    </a:lnTo>
                    <a:lnTo>
                      <a:pt x="997" y="71"/>
                    </a:lnTo>
                    <a:lnTo>
                      <a:pt x="1015" y="82"/>
                    </a:lnTo>
                    <a:lnTo>
                      <a:pt x="1033" y="94"/>
                    </a:lnTo>
                    <a:lnTo>
                      <a:pt x="1050" y="106"/>
                    </a:lnTo>
                    <a:lnTo>
                      <a:pt x="1065" y="119"/>
                    </a:lnTo>
                    <a:lnTo>
                      <a:pt x="1081" y="133"/>
                    </a:lnTo>
                    <a:lnTo>
                      <a:pt x="1095" y="147"/>
                    </a:lnTo>
                    <a:lnTo>
                      <a:pt x="1108" y="162"/>
                    </a:lnTo>
                    <a:lnTo>
                      <a:pt x="1120" y="177"/>
                    </a:lnTo>
                    <a:lnTo>
                      <a:pt x="1131" y="194"/>
                    </a:lnTo>
                    <a:lnTo>
                      <a:pt x="1142" y="211"/>
                    </a:lnTo>
                    <a:lnTo>
                      <a:pt x="1150" y="229"/>
                    </a:lnTo>
                    <a:lnTo>
                      <a:pt x="1158" y="247"/>
                    </a:lnTo>
                    <a:lnTo>
                      <a:pt x="1166" y="266"/>
                    </a:lnTo>
                    <a:lnTo>
                      <a:pt x="1172" y="285"/>
                    </a:lnTo>
                    <a:lnTo>
                      <a:pt x="1176" y="305"/>
                    </a:lnTo>
                    <a:lnTo>
                      <a:pt x="1180" y="325"/>
                    </a:lnTo>
                    <a:lnTo>
                      <a:pt x="1184" y="347"/>
                    </a:lnTo>
                    <a:lnTo>
                      <a:pt x="1185" y="368"/>
                    </a:lnTo>
                    <a:lnTo>
                      <a:pt x="1186" y="3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Rectangle 9" descr=" " title=" "/>
              <p:cNvSpPr>
                <a:spLocks noChangeArrowheads="1"/>
              </p:cNvSpPr>
              <p:nvPr userDrawn="1"/>
            </p:nvSpPr>
            <p:spPr bwMode="auto">
              <a:xfrm>
                <a:off x="407698" y="4851501"/>
                <a:ext cx="17603" cy="1060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0" descr=" " title=" "/>
              <p:cNvSpPr>
                <a:spLocks noEditPoints="1"/>
              </p:cNvSpPr>
              <p:nvPr userDrawn="1"/>
            </p:nvSpPr>
            <p:spPr bwMode="auto">
              <a:xfrm>
                <a:off x="435835" y="4879638"/>
                <a:ext cx="69477" cy="79478"/>
              </a:xfrm>
              <a:custGeom>
                <a:avLst/>
                <a:gdLst>
                  <a:gd name="T0" fmla="*/ 735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2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2 w 1044"/>
                  <a:gd name="T15" fmla="*/ 879 h 1192"/>
                  <a:gd name="T16" fmla="*/ 313 w 1044"/>
                  <a:gd name="T17" fmla="*/ 937 h 1192"/>
                  <a:gd name="T18" fmla="*/ 377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89 w 1044"/>
                  <a:gd name="T33" fmla="*/ 679 h 1192"/>
                  <a:gd name="T34" fmla="*/ 768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4 w 1044"/>
                  <a:gd name="T47" fmla="*/ 1168 h 1192"/>
                  <a:gd name="T48" fmla="*/ 185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3 w 1044"/>
                  <a:gd name="T55" fmla="*/ 989 h 1192"/>
                  <a:gd name="T56" fmla="*/ 10 w 1044"/>
                  <a:gd name="T57" fmla="*/ 917 h 1192"/>
                  <a:gd name="T58" fmla="*/ 0 w 1044"/>
                  <a:gd name="T59" fmla="*/ 836 h 1192"/>
                  <a:gd name="T60" fmla="*/ 2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5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6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89" y="679"/>
                    </a:moveTo>
                    <a:lnTo>
                      <a:pt x="789" y="679"/>
                    </a:lnTo>
                    <a:lnTo>
                      <a:pt x="763" y="670"/>
                    </a:lnTo>
                    <a:lnTo>
                      <a:pt x="735" y="661"/>
                    </a:lnTo>
                    <a:lnTo>
                      <a:pt x="703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4" y="646"/>
                    </a:lnTo>
                    <a:lnTo>
                      <a:pt x="392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2" y="708"/>
                    </a:lnTo>
                    <a:lnTo>
                      <a:pt x="290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2" y="879"/>
                    </a:lnTo>
                    <a:lnTo>
                      <a:pt x="280" y="896"/>
                    </a:lnTo>
                    <a:lnTo>
                      <a:pt x="289" y="911"/>
                    </a:lnTo>
                    <a:lnTo>
                      <a:pt x="300" y="924"/>
                    </a:lnTo>
                    <a:lnTo>
                      <a:pt x="313" y="937"/>
                    </a:lnTo>
                    <a:lnTo>
                      <a:pt x="326" y="948"/>
                    </a:lnTo>
                    <a:lnTo>
                      <a:pt x="343" y="959"/>
                    </a:lnTo>
                    <a:lnTo>
                      <a:pt x="360" y="967"/>
                    </a:lnTo>
                    <a:lnTo>
                      <a:pt x="377" y="976"/>
                    </a:lnTo>
                    <a:lnTo>
                      <a:pt x="398" y="982"/>
                    </a:lnTo>
                    <a:lnTo>
                      <a:pt x="418" y="986"/>
                    </a:lnTo>
                    <a:lnTo>
                      <a:pt x="440" y="990"/>
                    </a:lnTo>
                    <a:lnTo>
                      <a:pt x="461" y="992"/>
                    </a:lnTo>
                    <a:lnTo>
                      <a:pt x="485" y="992"/>
                    </a:lnTo>
                    <a:lnTo>
                      <a:pt x="485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3" y="802"/>
                    </a:lnTo>
                    <a:lnTo>
                      <a:pt x="786" y="790"/>
                    </a:lnTo>
                    <a:lnTo>
                      <a:pt x="788" y="777"/>
                    </a:lnTo>
                    <a:lnTo>
                      <a:pt x="788" y="764"/>
                    </a:lnTo>
                    <a:lnTo>
                      <a:pt x="789" y="751"/>
                    </a:lnTo>
                    <a:lnTo>
                      <a:pt x="789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8" y="1043"/>
                    </a:lnTo>
                    <a:lnTo>
                      <a:pt x="751" y="1059"/>
                    </a:lnTo>
                    <a:lnTo>
                      <a:pt x="735" y="1076"/>
                    </a:lnTo>
                    <a:lnTo>
                      <a:pt x="715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50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1" y="1179"/>
                    </a:lnTo>
                    <a:lnTo>
                      <a:pt x="272" y="1174"/>
                    </a:lnTo>
                    <a:lnTo>
                      <a:pt x="254" y="1168"/>
                    </a:lnTo>
                    <a:lnTo>
                      <a:pt x="237" y="1162"/>
                    </a:lnTo>
                    <a:lnTo>
                      <a:pt x="219" y="1155"/>
                    </a:lnTo>
                    <a:lnTo>
                      <a:pt x="202" y="1148"/>
                    </a:lnTo>
                    <a:lnTo>
                      <a:pt x="185" y="1139"/>
                    </a:lnTo>
                    <a:lnTo>
                      <a:pt x="168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5" y="1064"/>
                    </a:lnTo>
                    <a:lnTo>
                      <a:pt x="73" y="1050"/>
                    </a:lnTo>
                    <a:lnTo>
                      <a:pt x="62" y="1035"/>
                    </a:lnTo>
                    <a:lnTo>
                      <a:pt x="51" y="1021"/>
                    </a:lnTo>
                    <a:lnTo>
                      <a:pt x="42" y="1005"/>
                    </a:lnTo>
                    <a:lnTo>
                      <a:pt x="33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4" y="936"/>
                    </a:lnTo>
                    <a:lnTo>
                      <a:pt x="10" y="917"/>
                    </a:lnTo>
                    <a:lnTo>
                      <a:pt x="6" y="898"/>
                    </a:lnTo>
                    <a:lnTo>
                      <a:pt x="2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2" y="787"/>
                    </a:lnTo>
                    <a:lnTo>
                      <a:pt x="6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0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70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3" y="451"/>
                    </a:lnTo>
                    <a:lnTo>
                      <a:pt x="780" y="425"/>
                    </a:lnTo>
                    <a:lnTo>
                      <a:pt x="775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4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3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9" y="246"/>
                    </a:lnTo>
                    <a:lnTo>
                      <a:pt x="328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1" y="290"/>
                    </a:lnTo>
                    <a:lnTo>
                      <a:pt x="173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6" y="39"/>
                    </a:lnTo>
                    <a:lnTo>
                      <a:pt x="271" y="32"/>
                    </a:lnTo>
                    <a:lnTo>
                      <a:pt x="297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10" y="6"/>
                    </a:lnTo>
                    <a:lnTo>
                      <a:pt x="440" y="3"/>
                    </a:lnTo>
                    <a:lnTo>
                      <a:pt x="472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29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8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1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6" y="236"/>
                    </a:lnTo>
                    <a:lnTo>
                      <a:pt x="1004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1" descr=" " title=" "/>
              <p:cNvSpPr>
                <a:spLocks/>
              </p:cNvSpPr>
              <p:nvPr userDrawn="1"/>
            </p:nvSpPr>
            <p:spPr bwMode="auto">
              <a:xfrm>
                <a:off x="514780" y="4879238"/>
                <a:ext cx="71077" cy="80012"/>
              </a:xfrm>
              <a:custGeom>
                <a:avLst/>
                <a:gdLst>
                  <a:gd name="T0" fmla="*/ 531 w 1065"/>
                  <a:gd name="T1" fmla="*/ 1198 h 1200"/>
                  <a:gd name="T2" fmla="*/ 413 w 1065"/>
                  <a:gd name="T3" fmla="*/ 1174 h 1200"/>
                  <a:gd name="T4" fmla="*/ 306 w 1065"/>
                  <a:gd name="T5" fmla="*/ 1128 h 1200"/>
                  <a:gd name="T6" fmla="*/ 211 w 1065"/>
                  <a:gd name="T7" fmla="*/ 1064 h 1200"/>
                  <a:gd name="T8" fmla="*/ 131 w 1065"/>
                  <a:gd name="T9" fmla="*/ 983 h 1200"/>
                  <a:gd name="T10" fmla="*/ 69 w 1065"/>
                  <a:gd name="T11" fmla="*/ 887 h 1200"/>
                  <a:gd name="T12" fmla="*/ 25 w 1065"/>
                  <a:gd name="T13" fmla="*/ 781 h 1200"/>
                  <a:gd name="T14" fmla="*/ 4 w 1065"/>
                  <a:gd name="T15" fmla="*/ 665 h 1200"/>
                  <a:gd name="T16" fmla="*/ 1 w 1065"/>
                  <a:gd name="T17" fmla="*/ 573 h 1200"/>
                  <a:gd name="T18" fmla="*/ 18 w 1065"/>
                  <a:gd name="T19" fmla="*/ 454 h 1200"/>
                  <a:gd name="T20" fmla="*/ 56 w 1065"/>
                  <a:gd name="T21" fmla="*/ 344 h 1200"/>
                  <a:gd name="T22" fmla="*/ 115 w 1065"/>
                  <a:gd name="T23" fmla="*/ 244 h 1200"/>
                  <a:gd name="T24" fmla="*/ 190 w 1065"/>
                  <a:gd name="T25" fmla="*/ 158 h 1200"/>
                  <a:gd name="T26" fmla="*/ 281 w 1065"/>
                  <a:gd name="T27" fmla="*/ 88 h 1200"/>
                  <a:gd name="T28" fmla="*/ 386 w 1065"/>
                  <a:gd name="T29" fmla="*/ 37 h 1200"/>
                  <a:gd name="T30" fmla="*/ 503 w 1065"/>
                  <a:gd name="T31" fmla="*/ 7 h 1200"/>
                  <a:gd name="T32" fmla="*/ 597 w 1065"/>
                  <a:gd name="T33" fmla="*/ 0 h 1200"/>
                  <a:gd name="T34" fmla="*/ 745 w 1065"/>
                  <a:gd name="T35" fmla="*/ 14 h 1200"/>
                  <a:gd name="T36" fmla="*/ 868 w 1065"/>
                  <a:gd name="T37" fmla="*/ 55 h 1200"/>
                  <a:gd name="T38" fmla="*/ 971 w 1065"/>
                  <a:gd name="T39" fmla="*/ 118 h 1200"/>
                  <a:gd name="T40" fmla="*/ 1057 w 1065"/>
                  <a:gd name="T41" fmla="*/ 198 h 1200"/>
                  <a:gd name="T42" fmla="*/ 847 w 1065"/>
                  <a:gd name="T43" fmla="*/ 329 h 1200"/>
                  <a:gd name="T44" fmla="*/ 781 w 1065"/>
                  <a:gd name="T45" fmla="*/ 280 h 1200"/>
                  <a:gd name="T46" fmla="*/ 707 w 1065"/>
                  <a:gd name="T47" fmla="*/ 247 h 1200"/>
                  <a:gd name="T48" fmla="*/ 619 w 1065"/>
                  <a:gd name="T49" fmla="*/ 231 h 1200"/>
                  <a:gd name="T50" fmla="*/ 559 w 1065"/>
                  <a:gd name="T51" fmla="*/ 233 h 1200"/>
                  <a:gd name="T52" fmla="*/ 493 w 1065"/>
                  <a:gd name="T53" fmla="*/ 247 h 1200"/>
                  <a:gd name="T54" fmla="*/ 433 w 1065"/>
                  <a:gd name="T55" fmla="*/ 276 h 1200"/>
                  <a:gd name="T56" fmla="*/ 381 w 1065"/>
                  <a:gd name="T57" fmla="*/ 315 h 1200"/>
                  <a:gd name="T58" fmla="*/ 337 w 1065"/>
                  <a:gd name="T59" fmla="*/ 365 h 1200"/>
                  <a:gd name="T60" fmla="*/ 302 w 1065"/>
                  <a:gd name="T61" fmla="*/ 424 h 1200"/>
                  <a:gd name="T62" fmla="*/ 278 w 1065"/>
                  <a:gd name="T63" fmla="*/ 489 h 1200"/>
                  <a:gd name="T64" fmla="*/ 265 w 1065"/>
                  <a:gd name="T65" fmla="*/ 561 h 1200"/>
                  <a:gd name="T66" fmla="*/ 264 w 1065"/>
                  <a:gd name="T67" fmla="*/ 618 h 1200"/>
                  <a:gd name="T68" fmla="*/ 273 w 1065"/>
                  <a:gd name="T69" fmla="*/ 692 h 1200"/>
                  <a:gd name="T70" fmla="*/ 295 w 1065"/>
                  <a:gd name="T71" fmla="*/ 762 h 1200"/>
                  <a:gd name="T72" fmla="*/ 328 w 1065"/>
                  <a:gd name="T73" fmla="*/ 823 h 1200"/>
                  <a:gd name="T74" fmla="*/ 371 w 1065"/>
                  <a:gd name="T75" fmla="*/ 875 h 1200"/>
                  <a:gd name="T76" fmla="*/ 424 w 1065"/>
                  <a:gd name="T77" fmla="*/ 918 h 1200"/>
                  <a:gd name="T78" fmla="*/ 485 w 1065"/>
                  <a:gd name="T79" fmla="*/ 949 h 1200"/>
                  <a:gd name="T80" fmla="*/ 553 w 1065"/>
                  <a:gd name="T81" fmla="*/ 967 h 1200"/>
                  <a:gd name="T82" fmla="*/ 608 w 1065"/>
                  <a:gd name="T83" fmla="*/ 972 h 1200"/>
                  <a:gd name="T84" fmla="*/ 695 w 1065"/>
                  <a:gd name="T85" fmla="*/ 961 h 1200"/>
                  <a:gd name="T86" fmla="*/ 773 w 1065"/>
                  <a:gd name="T87" fmla="*/ 931 h 1200"/>
                  <a:gd name="T88" fmla="*/ 842 w 1065"/>
                  <a:gd name="T89" fmla="*/ 886 h 1200"/>
                  <a:gd name="T90" fmla="*/ 1065 w 1065"/>
                  <a:gd name="T91" fmla="*/ 985 h 1200"/>
                  <a:gd name="T92" fmla="*/ 1000 w 1065"/>
                  <a:gd name="T93" fmla="*/ 1052 h 1200"/>
                  <a:gd name="T94" fmla="*/ 899 w 1065"/>
                  <a:gd name="T95" fmla="*/ 1125 h 1200"/>
                  <a:gd name="T96" fmla="*/ 781 w 1065"/>
                  <a:gd name="T97" fmla="*/ 1176 h 1200"/>
                  <a:gd name="T98" fmla="*/ 635 w 1065"/>
                  <a:gd name="T99" fmla="*/ 1199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65" h="1200">
                    <a:moveTo>
                      <a:pt x="595" y="1200"/>
                    </a:moveTo>
                    <a:lnTo>
                      <a:pt x="595" y="1200"/>
                    </a:lnTo>
                    <a:lnTo>
                      <a:pt x="562" y="1200"/>
                    </a:lnTo>
                    <a:lnTo>
                      <a:pt x="531" y="1198"/>
                    </a:lnTo>
                    <a:lnTo>
                      <a:pt x="502" y="1194"/>
                    </a:lnTo>
                    <a:lnTo>
                      <a:pt x="471" y="1188"/>
                    </a:lnTo>
                    <a:lnTo>
                      <a:pt x="442" y="1182"/>
                    </a:lnTo>
                    <a:lnTo>
                      <a:pt x="413" y="1174"/>
                    </a:lnTo>
                    <a:lnTo>
                      <a:pt x="385" y="1164"/>
                    </a:lnTo>
                    <a:lnTo>
                      <a:pt x="357" y="1153"/>
                    </a:lnTo>
                    <a:lnTo>
                      <a:pt x="331" y="1141"/>
                    </a:lnTo>
                    <a:lnTo>
                      <a:pt x="306" y="1128"/>
                    </a:lnTo>
                    <a:lnTo>
                      <a:pt x="281" y="1114"/>
                    </a:lnTo>
                    <a:lnTo>
                      <a:pt x="257" y="1098"/>
                    </a:lnTo>
                    <a:lnTo>
                      <a:pt x="233" y="1082"/>
                    </a:lnTo>
                    <a:lnTo>
                      <a:pt x="211" y="1064"/>
                    </a:lnTo>
                    <a:lnTo>
                      <a:pt x="190" y="1045"/>
                    </a:lnTo>
                    <a:lnTo>
                      <a:pt x="170" y="1026"/>
                    </a:lnTo>
                    <a:lnTo>
                      <a:pt x="149" y="1004"/>
                    </a:lnTo>
                    <a:lnTo>
                      <a:pt x="131" y="983"/>
                    </a:lnTo>
                    <a:lnTo>
                      <a:pt x="115" y="960"/>
                    </a:lnTo>
                    <a:lnTo>
                      <a:pt x="98" y="937"/>
                    </a:lnTo>
                    <a:lnTo>
                      <a:pt x="84" y="912"/>
                    </a:lnTo>
                    <a:lnTo>
                      <a:pt x="69" y="887"/>
                    </a:lnTo>
                    <a:lnTo>
                      <a:pt x="56" y="862"/>
                    </a:lnTo>
                    <a:lnTo>
                      <a:pt x="45" y="836"/>
                    </a:lnTo>
                    <a:lnTo>
                      <a:pt x="35" y="808"/>
                    </a:lnTo>
                    <a:lnTo>
                      <a:pt x="25" y="781"/>
                    </a:lnTo>
                    <a:lnTo>
                      <a:pt x="18" y="752"/>
                    </a:lnTo>
                    <a:lnTo>
                      <a:pt x="12" y="723"/>
                    </a:lnTo>
                    <a:lnTo>
                      <a:pt x="7" y="694"/>
                    </a:lnTo>
                    <a:lnTo>
                      <a:pt x="4" y="665"/>
                    </a:lnTo>
                    <a:lnTo>
                      <a:pt x="1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1" y="573"/>
                    </a:lnTo>
                    <a:lnTo>
                      <a:pt x="4" y="542"/>
                    </a:lnTo>
                    <a:lnTo>
                      <a:pt x="7" y="512"/>
                    </a:lnTo>
                    <a:lnTo>
                      <a:pt x="12" y="483"/>
                    </a:lnTo>
                    <a:lnTo>
                      <a:pt x="18" y="454"/>
                    </a:lnTo>
                    <a:lnTo>
                      <a:pt x="25" y="426"/>
                    </a:lnTo>
                    <a:lnTo>
                      <a:pt x="35" y="397"/>
                    </a:lnTo>
                    <a:lnTo>
                      <a:pt x="45" y="370"/>
                    </a:lnTo>
                    <a:lnTo>
                      <a:pt x="56" y="344"/>
                    </a:lnTo>
                    <a:lnTo>
                      <a:pt x="69" y="317"/>
                    </a:lnTo>
                    <a:lnTo>
                      <a:pt x="84" y="292"/>
                    </a:lnTo>
                    <a:lnTo>
                      <a:pt x="98" y="267"/>
                    </a:lnTo>
                    <a:lnTo>
                      <a:pt x="115" y="244"/>
                    </a:lnTo>
                    <a:lnTo>
                      <a:pt x="131" y="221"/>
                    </a:lnTo>
                    <a:lnTo>
                      <a:pt x="150" y="199"/>
                    </a:lnTo>
                    <a:lnTo>
                      <a:pt x="170" y="178"/>
                    </a:lnTo>
                    <a:lnTo>
                      <a:pt x="190" y="158"/>
                    </a:lnTo>
                    <a:lnTo>
                      <a:pt x="211" y="139"/>
                    </a:lnTo>
                    <a:lnTo>
                      <a:pt x="234" y="121"/>
                    </a:lnTo>
                    <a:lnTo>
                      <a:pt x="257" y="104"/>
                    </a:lnTo>
                    <a:lnTo>
                      <a:pt x="281" y="88"/>
                    </a:lnTo>
                    <a:lnTo>
                      <a:pt x="306" y="74"/>
                    </a:lnTo>
                    <a:lnTo>
                      <a:pt x="332" y="61"/>
                    </a:lnTo>
                    <a:lnTo>
                      <a:pt x="358" y="47"/>
                    </a:lnTo>
                    <a:lnTo>
                      <a:pt x="386" y="37"/>
                    </a:lnTo>
                    <a:lnTo>
                      <a:pt x="414" y="27"/>
                    </a:lnTo>
                    <a:lnTo>
                      <a:pt x="443" y="19"/>
                    </a:lnTo>
                    <a:lnTo>
                      <a:pt x="473" y="12"/>
                    </a:lnTo>
                    <a:lnTo>
                      <a:pt x="503" y="7"/>
                    </a:lnTo>
                    <a:lnTo>
                      <a:pt x="534" y="3"/>
                    </a:lnTo>
                    <a:lnTo>
                      <a:pt x="565" y="1"/>
                    </a:lnTo>
                    <a:lnTo>
                      <a:pt x="597" y="0"/>
                    </a:lnTo>
                    <a:lnTo>
                      <a:pt x="597" y="0"/>
                    </a:lnTo>
                    <a:lnTo>
                      <a:pt x="637" y="1"/>
                    </a:lnTo>
                    <a:lnTo>
                      <a:pt x="675" y="3"/>
                    </a:lnTo>
                    <a:lnTo>
                      <a:pt x="711" y="8"/>
                    </a:lnTo>
                    <a:lnTo>
                      <a:pt x="745" y="14"/>
                    </a:lnTo>
                    <a:lnTo>
                      <a:pt x="779" y="22"/>
                    </a:lnTo>
                    <a:lnTo>
                      <a:pt x="810" y="32"/>
                    </a:lnTo>
                    <a:lnTo>
                      <a:pt x="840" y="43"/>
                    </a:lnTo>
                    <a:lnTo>
                      <a:pt x="868" y="55"/>
                    </a:lnTo>
                    <a:lnTo>
                      <a:pt x="896" y="69"/>
                    </a:lnTo>
                    <a:lnTo>
                      <a:pt x="922" y="83"/>
                    </a:lnTo>
                    <a:lnTo>
                      <a:pt x="947" y="100"/>
                    </a:lnTo>
                    <a:lnTo>
                      <a:pt x="971" y="118"/>
                    </a:lnTo>
                    <a:lnTo>
                      <a:pt x="994" y="136"/>
                    </a:lnTo>
                    <a:lnTo>
                      <a:pt x="1015" y="156"/>
                    </a:lnTo>
                    <a:lnTo>
                      <a:pt x="1037" y="176"/>
                    </a:lnTo>
                    <a:lnTo>
                      <a:pt x="1057" y="198"/>
                    </a:lnTo>
                    <a:lnTo>
                      <a:pt x="893" y="375"/>
                    </a:lnTo>
                    <a:lnTo>
                      <a:pt x="893" y="375"/>
                    </a:lnTo>
                    <a:lnTo>
                      <a:pt x="862" y="344"/>
                    </a:lnTo>
                    <a:lnTo>
                      <a:pt x="847" y="329"/>
                    </a:lnTo>
                    <a:lnTo>
                      <a:pt x="831" y="316"/>
                    </a:lnTo>
                    <a:lnTo>
                      <a:pt x="814" y="303"/>
                    </a:lnTo>
                    <a:lnTo>
                      <a:pt x="798" y="291"/>
                    </a:lnTo>
                    <a:lnTo>
                      <a:pt x="781" y="280"/>
                    </a:lnTo>
                    <a:lnTo>
                      <a:pt x="763" y="271"/>
                    </a:lnTo>
                    <a:lnTo>
                      <a:pt x="745" y="261"/>
                    </a:lnTo>
                    <a:lnTo>
                      <a:pt x="726" y="254"/>
                    </a:lnTo>
                    <a:lnTo>
                      <a:pt x="707" y="247"/>
                    </a:lnTo>
                    <a:lnTo>
                      <a:pt x="685" y="241"/>
                    </a:lnTo>
                    <a:lnTo>
                      <a:pt x="665" y="236"/>
                    </a:lnTo>
                    <a:lnTo>
                      <a:pt x="642" y="233"/>
                    </a:lnTo>
                    <a:lnTo>
                      <a:pt x="619" y="231"/>
                    </a:lnTo>
                    <a:lnTo>
                      <a:pt x="595" y="230"/>
                    </a:lnTo>
                    <a:lnTo>
                      <a:pt x="595" y="230"/>
                    </a:lnTo>
                    <a:lnTo>
                      <a:pt x="577" y="231"/>
                    </a:lnTo>
                    <a:lnTo>
                      <a:pt x="559" y="233"/>
                    </a:lnTo>
                    <a:lnTo>
                      <a:pt x="542" y="235"/>
                    </a:lnTo>
                    <a:lnTo>
                      <a:pt x="525" y="239"/>
                    </a:lnTo>
                    <a:lnTo>
                      <a:pt x="509" y="242"/>
                    </a:lnTo>
                    <a:lnTo>
                      <a:pt x="493" y="247"/>
                    </a:lnTo>
                    <a:lnTo>
                      <a:pt x="478" y="253"/>
                    </a:lnTo>
                    <a:lnTo>
                      <a:pt x="462" y="260"/>
                    </a:lnTo>
                    <a:lnTo>
                      <a:pt x="448" y="267"/>
                    </a:lnTo>
                    <a:lnTo>
                      <a:pt x="433" y="276"/>
                    </a:lnTo>
                    <a:lnTo>
                      <a:pt x="419" y="284"/>
                    </a:lnTo>
                    <a:lnTo>
                      <a:pt x="406" y="293"/>
                    </a:lnTo>
                    <a:lnTo>
                      <a:pt x="393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7" y="365"/>
                    </a:lnTo>
                    <a:lnTo>
                      <a:pt x="327" y="378"/>
                    </a:lnTo>
                    <a:lnTo>
                      <a:pt x="318" y="394"/>
                    </a:lnTo>
                    <a:lnTo>
                      <a:pt x="309" y="408"/>
                    </a:lnTo>
                    <a:lnTo>
                      <a:pt x="302" y="424"/>
                    </a:lnTo>
                    <a:lnTo>
                      <a:pt x="295" y="439"/>
                    </a:lnTo>
                    <a:lnTo>
                      <a:pt x="288" y="456"/>
                    </a:lnTo>
                    <a:lnTo>
                      <a:pt x="283" y="473"/>
                    </a:lnTo>
                    <a:lnTo>
                      <a:pt x="278" y="489"/>
                    </a:lnTo>
                    <a:lnTo>
                      <a:pt x="273" y="507"/>
                    </a:lnTo>
                    <a:lnTo>
                      <a:pt x="270" y="525"/>
                    </a:lnTo>
                    <a:lnTo>
                      <a:pt x="267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4" y="599"/>
                    </a:lnTo>
                    <a:lnTo>
                      <a:pt x="264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7" y="657"/>
                    </a:lnTo>
                    <a:lnTo>
                      <a:pt x="270" y="674"/>
                    </a:lnTo>
                    <a:lnTo>
                      <a:pt x="273" y="692"/>
                    </a:lnTo>
                    <a:lnTo>
                      <a:pt x="278" y="710"/>
                    </a:lnTo>
                    <a:lnTo>
                      <a:pt x="283" y="727"/>
                    </a:lnTo>
                    <a:lnTo>
                      <a:pt x="289" y="745"/>
                    </a:lnTo>
                    <a:lnTo>
                      <a:pt x="295" y="762"/>
                    </a:lnTo>
                    <a:lnTo>
                      <a:pt x="302" y="777"/>
                    </a:lnTo>
                    <a:lnTo>
                      <a:pt x="310" y="793"/>
                    </a:lnTo>
                    <a:lnTo>
                      <a:pt x="319" y="808"/>
                    </a:lnTo>
                    <a:lnTo>
                      <a:pt x="328" y="823"/>
                    </a:lnTo>
                    <a:lnTo>
                      <a:pt x="338" y="837"/>
                    </a:lnTo>
                    <a:lnTo>
                      <a:pt x="349" y="850"/>
                    </a:lnTo>
                    <a:lnTo>
                      <a:pt x="359" y="863"/>
                    </a:lnTo>
                    <a:lnTo>
                      <a:pt x="371" y="875"/>
                    </a:lnTo>
                    <a:lnTo>
                      <a:pt x="383" y="887"/>
                    </a:lnTo>
                    <a:lnTo>
                      <a:pt x="396" y="898"/>
                    </a:lnTo>
                    <a:lnTo>
                      <a:pt x="410" y="909"/>
                    </a:lnTo>
                    <a:lnTo>
                      <a:pt x="424" y="918"/>
                    </a:lnTo>
                    <a:lnTo>
                      <a:pt x="438" y="926"/>
                    </a:lnTo>
                    <a:lnTo>
                      <a:pt x="453" y="935"/>
                    </a:lnTo>
                    <a:lnTo>
                      <a:pt x="468" y="942"/>
                    </a:lnTo>
                    <a:lnTo>
                      <a:pt x="485" y="949"/>
                    </a:lnTo>
                    <a:lnTo>
                      <a:pt x="500" y="955"/>
                    </a:lnTo>
                    <a:lnTo>
                      <a:pt x="517" y="960"/>
                    </a:lnTo>
                    <a:lnTo>
                      <a:pt x="535" y="964"/>
                    </a:lnTo>
                    <a:lnTo>
                      <a:pt x="553" y="967"/>
                    </a:lnTo>
                    <a:lnTo>
                      <a:pt x="571" y="969"/>
                    </a:lnTo>
                    <a:lnTo>
                      <a:pt x="589" y="971"/>
                    </a:lnTo>
                    <a:lnTo>
                      <a:pt x="608" y="972"/>
                    </a:lnTo>
                    <a:lnTo>
                      <a:pt x="608" y="972"/>
                    </a:lnTo>
                    <a:lnTo>
                      <a:pt x="631" y="971"/>
                    </a:lnTo>
                    <a:lnTo>
                      <a:pt x="653" y="968"/>
                    </a:lnTo>
                    <a:lnTo>
                      <a:pt x="675" y="966"/>
                    </a:lnTo>
                    <a:lnTo>
                      <a:pt x="695" y="961"/>
                    </a:lnTo>
                    <a:lnTo>
                      <a:pt x="715" y="955"/>
                    </a:lnTo>
                    <a:lnTo>
                      <a:pt x="734" y="948"/>
                    </a:lnTo>
                    <a:lnTo>
                      <a:pt x="754" y="941"/>
                    </a:lnTo>
                    <a:lnTo>
                      <a:pt x="773" y="931"/>
                    </a:lnTo>
                    <a:lnTo>
                      <a:pt x="791" y="922"/>
                    </a:lnTo>
                    <a:lnTo>
                      <a:pt x="808" y="911"/>
                    </a:lnTo>
                    <a:lnTo>
                      <a:pt x="825" y="899"/>
                    </a:lnTo>
                    <a:lnTo>
                      <a:pt x="842" y="886"/>
                    </a:lnTo>
                    <a:lnTo>
                      <a:pt x="859" y="873"/>
                    </a:lnTo>
                    <a:lnTo>
                      <a:pt x="875" y="858"/>
                    </a:lnTo>
                    <a:lnTo>
                      <a:pt x="906" y="827"/>
                    </a:lnTo>
                    <a:lnTo>
                      <a:pt x="1065" y="985"/>
                    </a:lnTo>
                    <a:lnTo>
                      <a:pt x="1065" y="985"/>
                    </a:lnTo>
                    <a:lnTo>
                      <a:pt x="1044" y="1008"/>
                    </a:lnTo>
                    <a:lnTo>
                      <a:pt x="1022" y="1030"/>
                    </a:lnTo>
                    <a:lnTo>
                      <a:pt x="1000" y="1052"/>
                    </a:lnTo>
                    <a:lnTo>
                      <a:pt x="976" y="1072"/>
                    </a:lnTo>
                    <a:lnTo>
                      <a:pt x="951" y="1090"/>
                    </a:lnTo>
                    <a:lnTo>
                      <a:pt x="926" y="1108"/>
                    </a:lnTo>
                    <a:lnTo>
                      <a:pt x="899" y="1125"/>
                    </a:lnTo>
                    <a:lnTo>
                      <a:pt x="872" y="1140"/>
                    </a:lnTo>
                    <a:lnTo>
                      <a:pt x="843" y="1153"/>
                    </a:lnTo>
                    <a:lnTo>
                      <a:pt x="812" y="1165"/>
                    </a:lnTo>
                    <a:lnTo>
                      <a:pt x="781" y="1176"/>
                    </a:lnTo>
                    <a:lnTo>
                      <a:pt x="748" y="1184"/>
                    </a:lnTo>
                    <a:lnTo>
                      <a:pt x="712" y="1192"/>
                    </a:lnTo>
                    <a:lnTo>
                      <a:pt x="675" y="1196"/>
                    </a:lnTo>
                    <a:lnTo>
                      <a:pt x="635" y="1199"/>
                    </a:lnTo>
                    <a:lnTo>
                      <a:pt x="595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3" descr=" " title=" "/>
              <p:cNvSpPr>
                <a:spLocks/>
              </p:cNvSpPr>
              <p:nvPr userDrawn="1"/>
            </p:nvSpPr>
            <p:spPr bwMode="auto">
              <a:xfrm>
                <a:off x="594659" y="4851501"/>
                <a:ext cx="71744" cy="106015"/>
              </a:xfrm>
              <a:custGeom>
                <a:avLst/>
                <a:gdLst>
                  <a:gd name="T0" fmla="*/ 1076 w 1076"/>
                  <a:gd name="T1" fmla="*/ 1590 h 1590"/>
                  <a:gd name="T2" fmla="*/ 771 w 1076"/>
                  <a:gd name="T3" fmla="*/ 1590 h 1590"/>
                  <a:gd name="T4" fmla="*/ 425 w 1076"/>
                  <a:gd name="T5" fmla="*/ 1093 h 1590"/>
                  <a:gd name="T6" fmla="*/ 264 w 1076"/>
                  <a:gd name="T7" fmla="*/ 1261 h 1590"/>
                  <a:gd name="T8" fmla="*/ 264 w 1076"/>
                  <a:gd name="T9" fmla="*/ 1590 h 1590"/>
                  <a:gd name="T10" fmla="*/ 0 w 1076"/>
                  <a:gd name="T11" fmla="*/ 1590 h 1590"/>
                  <a:gd name="T12" fmla="*/ 0 w 1076"/>
                  <a:gd name="T13" fmla="*/ 0 h 1590"/>
                  <a:gd name="T14" fmla="*/ 264 w 1076"/>
                  <a:gd name="T15" fmla="*/ 0 h 1590"/>
                  <a:gd name="T16" fmla="*/ 264 w 1076"/>
                  <a:gd name="T17" fmla="*/ 950 h 1590"/>
                  <a:gd name="T18" fmla="*/ 741 w 1076"/>
                  <a:gd name="T19" fmla="*/ 440 h 1590"/>
                  <a:gd name="T20" fmla="*/ 1062 w 1076"/>
                  <a:gd name="T21" fmla="*/ 440 h 1590"/>
                  <a:gd name="T22" fmla="*/ 604 w 1076"/>
                  <a:gd name="T23" fmla="*/ 908 h 1590"/>
                  <a:gd name="T24" fmla="*/ 1076 w 1076"/>
                  <a:gd name="T25" fmla="*/ 1590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76" h="1590">
                    <a:moveTo>
                      <a:pt x="1076" y="1590"/>
                    </a:moveTo>
                    <a:lnTo>
                      <a:pt x="771" y="1590"/>
                    </a:lnTo>
                    <a:lnTo>
                      <a:pt x="425" y="1093"/>
                    </a:lnTo>
                    <a:lnTo>
                      <a:pt x="264" y="1261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950"/>
                    </a:lnTo>
                    <a:lnTo>
                      <a:pt x="741" y="440"/>
                    </a:lnTo>
                    <a:lnTo>
                      <a:pt x="1062" y="440"/>
                    </a:lnTo>
                    <a:lnTo>
                      <a:pt x="604" y="908"/>
                    </a:lnTo>
                    <a:lnTo>
                      <a:pt x="1076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 descr=" " title=" "/>
              <p:cNvSpPr>
                <a:spLocks noEditPoints="1"/>
              </p:cNvSpPr>
              <p:nvPr userDrawn="1"/>
            </p:nvSpPr>
            <p:spPr bwMode="auto">
              <a:xfrm>
                <a:off x="675871" y="4851501"/>
                <a:ext cx="79478" cy="107616"/>
              </a:xfrm>
              <a:custGeom>
                <a:avLst/>
                <a:gdLst>
                  <a:gd name="T0" fmla="*/ 560 w 1191"/>
                  <a:gd name="T1" fmla="*/ 646 h 1615"/>
                  <a:gd name="T2" fmla="*/ 496 w 1191"/>
                  <a:gd name="T3" fmla="*/ 659 h 1615"/>
                  <a:gd name="T4" fmla="*/ 436 w 1191"/>
                  <a:gd name="T5" fmla="*/ 686 h 1615"/>
                  <a:gd name="T6" fmla="*/ 382 w 1191"/>
                  <a:gd name="T7" fmla="*/ 723 h 1615"/>
                  <a:gd name="T8" fmla="*/ 337 w 1191"/>
                  <a:gd name="T9" fmla="*/ 770 h 1615"/>
                  <a:gd name="T10" fmla="*/ 300 w 1191"/>
                  <a:gd name="T11" fmla="*/ 829 h 1615"/>
                  <a:gd name="T12" fmla="*/ 273 w 1191"/>
                  <a:gd name="T13" fmla="*/ 897 h 1615"/>
                  <a:gd name="T14" fmla="*/ 259 w 1191"/>
                  <a:gd name="T15" fmla="*/ 973 h 1615"/>
                  <a:gd name="T16" fmla="*/ 258 w 1191"/>
                  <a:gd name="T17" fmla="*/ 1036 h 1615"/>
                  <a:gd name="T18" fmla="*/ 269 w 1191"/>
                  <a:gd name="T19" fmla="*/ 1114 h 1615"/>
                  <a:gd name="T20" fmla="*/ 291 w 1191"/>
                  <a:gd name="T21" fmla="*/ 1184 h 1615"/>
                  <a:gd name="T22" fmla="*/ 326 w 1191"/>
                  <a:gd name="T23" fmla="*/ 1245 h 1615"/>
                  <a:gd name="T24" fmla="*/ 370 w 1191"/>
                  <a:gd name="T25" fmla="*/ 1296 h 1615"/>
                  <a:gd name="T26" fmla="*/ 422 w 1191"/>
                  <a:gd name="T27" fmla="*/ 1337 h 1615"/>
                  <a:gd name="T28" fmla="*/ 480 w 1191"/>
                  <a:gd name="T29" fmla="*/ 1365 h 1615"/>
                  <a:gd name="T30" fmla="*/ 543 w 1191"/>
                  <a:gd name="T31" fmla="*/ 1382 h 1615"/>
                  <a:gd name="T32" fmla="*/ 594 w 1191"/>
                  <a:gd name="T33" fmla="*/ 1385 h 1615"/>
                  <a:gd name="T34" fmla="*/ 659 w 1191"/>
                  <a:gd name="T35" fmla="*/ 1378 h 1615"/>
                  <a:gd name="T36" fmla="*/ 720 w 1191"/>
                  <a:gd name="T37" fmla="*/ 1359 h 1615"/>
                  <a:gd name="T38" fmla="*/ 776 w 1191"/>
                  <a:gd name="T39" fmla="*/ 1328 h 1615"/>
                  <a:gd name="T40" fmla="*/ 825 w 1191"/>
                  <a:gd name="T41" fmla="*/ 1286 h 1615"/>
                  <a:gd name="T42" fmla="*/ 866 w 1191"/>
                  <a:gd name="T43" fmla="*/ 1233 h 1615"/>
                  <a:gd name="T44" fmla="*/ 896 w 1191"/>
                  <a:gd name="T45" fmla="*/ 1169 h 1615"/>
                  <a:gd name="T46" fmla="*/ 915 w 1191"/>
                  <a:gd name="T47" fmla="*/ 1096 h 1615"/>
                  <a:gd name="T48" fmla="*/ 922 w 1191"/>
                  <a:gd name="T49" fmla="*/ 1015 h 1615"/>
                  <a:gd name="T50" fmla="*/ 918 w 1191"/>
                  <a:gd name="T51" fmla="*/ 953 h 1615"/>
                  <a:gd name="T52" fmla="*/ 902 w 1191"/>
                  <a:gd name="T53" fmla="*/ 879 h 1615"/>
                  <a:gd name="T54" fmla="*/ 874 w 1191"/>
                  <a:gd name="T55" fmla="*/ 813 h 1615"/>
                  <a:gd name="T56" fmla="*/ 836 w 1191"/>
                  <a:gd name="T57" fmla="*/ 757 h 1615"/>
                  <a:gd name="T58" fmla="*/ 788 w 1191"/>
                  <a:gd name="T59" fmla="*/ 712 h 1615"/>
                  <a:gd name="T60" fmla="*/ 734 w 1191"/>
                  <a:gd name="T61" fmla="*/ 677 h 1615"/>
                  <a:gd name="T62" fmla="*/ 675 w 1191"/>
                  <a:gd name="T63" fmla="*/ 655 h 1615"/>
                  <a:gd name="T64" fmla="*/ 610 w 1191"/>
                  <a:gd name="T65" fmla="*/ 645 h 1615"/>
                  <a:gd name="T66" fmla="*/ 620 w 1191"/>
                  <a:gd name="T67" fmla="*/ 1614 h 1615"/>
                  <a:gd name="T68" fmla="*/ 496 w 1191"/>
                  <a:gd name="T69" fmla="*/ 1589 h 1615"/>
                  <a:gd name="T70" fmla="*/ 395 w 1191"/>
                  <a:gd name="T71" fmla="*/ 1538 h 1615"/>
                  <a:gd name="T72" fmla="*/ 314 w 1191"/>
                  <a:gd name="T73" fmla="*/ 1470 h 1615"/>
                  <a:gd name="T74" fmla="*/ 264 w 1191"/>
                  <a:gd name="T75" fmla="*/ 1590 h 1615"/>
                  <a:gd name="T76" fmla="*/ 264 w 1191"/>
                  <a:gd name="T77" fmla="*/ 632 h 1615"/>
                  <a:gd name="T78" fmla="*/ 315 w 1191"/>
                  <a:gd name="T79" fmla="*/ 567 h 1615"/>
                  <a:gd name="T80" fmla="*/ 398 w 1191"/>
                  <a:gd name="T81" fmla="*/ 493 h 1615"/>
                  <a:gd name="T82" fmla="*/ 498 w 1191"/>
                  <a:gd name="T83" fmla="*/ 442 h 1615"/>
                  <a:gd name="T84" fmla="*/ 620 w 1191"/>
                  <a:gd name="T85" fmla="*/ 417 h 1615"/>
                  <a:gd name="T86" fmla="*/ 705 w 1191"/>
                  <a:gd name="T87" fmla="*/ 418 h 1615"/>
                  <a:gd name="T88" fmla="*/ 805 w 1191"/>
                  <a:gd name="T89" fmla="*/ 438 h 1615"/>
                  <a:gd name="T90" fmla="*/ 899 w 1191"/>
                  <a:gd name="T91" fmla="*/ 478 h 1615"/>
                  <a:gd name="T92" fmla="*/ 985 w 1191"/>
                  <a:gd name="T93" fmla="*/ 535 h 1615"/>
                  <a:gd name="T94" fmla="*/ 1061 w 1191"/>
                  <a:gd name="T95" fmla="*/ 612 h 1615"/>
                  <a:gd name="T96" fmla="*/ 1120 w 1191"/>
                  <a:gd name="T97" fmla="*/ 706 h 1615"/>
                  <a:gd name="T98" fmla="*/ 1164 w 1191"/>
                  <a:gd name="T99" fmla="*/ 817 h 1615"/>
                  <a:gd name="T100" fmla="*/ 1187 w 1191"/>
                  <a:gd name="T101" fmla="*/ 945 h 1615"/>
                  <a:gd name="T102" fmla="*/ 1189 w 1191"/>
                  <a:gd name="T103" fmla="*/ 1050 h 1615"/>
                  <a:gd name="T104" fmla="*/ 1172 w 1191"/>
                  <a:gd name="T105" fmla="*/ 1182 h 1615"/>
                  <a:gd name="T106" fmla="*/ 1133 w 1191"/>
                  <a:gd name="T107" fmla="*/ 1297 h 1615"/>
                  <a:gd name="T108" fmla="*/ 1077 w 1191"/>
                  <a:gd name="T109" fmla="*/ 1396 h 1615"/>
                  <a:gd name="T110" fmla="*/ 1006 w 1191"/>
                  <a:gd name="T111" fmla="*/ 1477 h 1615"/>
                  <a:gd name="T112" fmla="*/ 922 w 1191"/>
                  <a:gd name="T113" fmla="*/ 1540 h 1615"/>
                  <a:gd name="T114" fmla="*/ 830 w 1191"/>
                  <a:gd name="T115" fmla="*/ 1584 h 1615"/>
                  <a:gd name="T116" fmla="*/ 731 w 1191"/>
                  <a:gd name="T117" fmla="*/ 1609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4" y="644"/>
                    </a:moveTo>
                    <a:lnTo>
                      <a:pt x="594" y="644"/>
                    </a:lnTo>
                    <a:lnTo>
                      <a:pt x="577" y="645"/>
                    </a:lnTo>
                    <a:lnTo>
                      <a:pt x="560" y="646"/>
                    </a:lnTo>
                    <a:lnTo>
                      <a:pt x="543" y="649"/>
                    </a:lnTo>
                    <a:lnTo>
                      <a:pt x="528" y="651"/>
                    </a:lnTo>
                    <a:lnTo>
                      <a:pt x="511" y="655"/>
                    </a:lnTo>
                    <a:lnTo>
                      <a:pt x="496" y="659"/>
                    </a:lnTo>
                    <a:lnTo>
                      <a:pt x="480" y="664"/>
                    </a:lnTo>
                    <a:lnTo>
                      <a:pt x="466" y="671"/>
                    </a:lnTo>
                    <a:lnTo>
                      <a:pt x="450" y="677"/>
                    </a:lnTo>
                    <a:lnTo>
                      <a:pt x="436" y="686"/>
                    </a:lnTo>
                    <a:lnTo>
                      <a:pt x="422" y="694"/>
                    </a:lnTo>
                    <a:lnTo>
                      <a:pt x="408" y="702"/>
                    </a:lnTo>
                    <a:lnTo>
                      <a:pt x="395" y="712"/>
                    </a:lnTo>
                    <a:lnTo>
                      <a:pt x="382" y="723"/>
                    </a:lnTo>
                    <a:lnTo>
                      <a:pt x="370" y="733"/>
                    </a:lnTo>
                    <a:lnTo>
                      <a:pt x="358" y="745"/>
                    </a:lnTo>
                    <a:lnTo>
                      <a:pt x="346" y="758"/>
                    </a:lnTo>
                    <a:lnTo>
                      <a:pt x="337" y="770"/>
                    </a:lnTo>
                    <a:lnTo>
                      <a:pt x="326" y="785"/>
                    </a:lnTo>
                    <a:lnTo>
                      <a:pt x="316" y="799"/>
                    </a:lnTo>
                    <a:lnTo>
                      <a:pt x="308" y="813"/>
                    </a:lnTo>
                    <a:lnTo>
                      <a:pt x="300" y="829"/>
                    </a:lnTo>
                    <a:lnTo>
                      <a:pt x="291" y="846"/>
                    </a:lnTo>
                    <a:lnTo>
                      <a:pt x="284" y="862"/>
                    </a:lnTo>
                    <a:lnTo>
                      <a:pt x="278" y="879"/>
                    </a:lnTo>
                    <a:lnTo>
                      <a:pt x="273" y="897"/>
                    </a:lnTo>
                    <a:lnTo>
                      <a:pt x="269" y="916"/>
                    </a:lnTo>
                    <a:lnTo>
                      <a:pt x="264" y="934"/>
                    </a:lnTo>
                    <a:lnTo>
                      <a:pt x="262" y="954"/>
                    </a:lnTo>
                    <a:lnTo>
                      <a:pt x="259" y="973"/>
                    </a:lnTo>
                    <a:lnTo>
                      <a:pt x="258" y="994"/>
                    </a:lnTo>
                    <a:lnTo>
                      <a:pt x="257" y="1015"/>
                    </a:lnTo>
                    <a:lnTo>
                      <a:pt x="257" y="1015"/>
                    </a:lnTo>
                    <a:lnTo>
                      <a:pt x="258" y="1036"/>
                    </a:lnTo>
                    <a:lnTo>
                      <a:pt x="259" y="1056"/>
                    </a:lnTo>
                    <a:lnTo>
                      <a:pt x="262" y="1076"/>
                    </a:lnTo>
                    <a:lnTo>
                      <a:pt x="264" y="1095"/>
                    </a:lnTo>
                    <a:lnTo>
                      <a:pt x="269" y="1114"/>
                    </a:lnTo>
                    <a:lnTo>
                      <a:pt x="273" y="1132"/>
                    </a:lnTo>
                    <a:lnTo>
                      <a:pt x="278" y="1150"/>
                    </a:lnTo>
                    <a:lnTo>
                      <a:pt x="284" y="1167"/>
                    </a:lnTo>
                    <a:lnTo>
                      <a:pt x="291" y="1184"/>
                    </a:lnTo>
                    <a:lnTo>
                      <a:pt x="300" y="1200"/>
                    </a:lnTo>
                    <a:lnTo>
                      <a:pt x="308" y="1216"/>
                    </a:lnTo>
                    <a:lnTo>
                      <a:pt x="316" y="1230"/>
                    </a:lnTo>
                    <a:lnTo>
                      <a:pt x="326" y="1245"/>
                    </a:lnTo>
                    <a:lnTo>
                      <a:pt x="337" y="1259"/>
                    </a:lnTo>
                    <a:lnTo>
                      <a:pt x="346" y="1272"/>
                    </a:lnTo>
                    <a:lnTo>
                      <a:pt x="358" y="1284"/>
                    </a:lnTo>
                    <a:lnTo>
                      <a:pt x="370" y="1296"/>
                    </a:lnTo>
                    <a:lnTo>
                      <a:pt x="382" y="1307"/>
                    </a:lnTo>
                    <a:lnTo>
                      <a:pt x="395" y="1317"/>
                    </a:lnTo>
                    <a:lnTo>
                      <a:pt x="408" y="1327"/>
                    </a:lnTo>
                    <a:lnTo>
                      <a:pt x="422" y="1337"/>
                    </a:lnTo>
                    <a:lnTo>
                      <a:pt x="436" y="1345"/>
                    </a:lnTo>
                    <a:lnTo>
                      <a:pt x="450" y="1352"/>
                    </a:lnTo>
                    <a:lnTo>
                      <a:pt x="466" y="1359"/>
                    </a:lnTo>
                    <a:lnTo>
                      <a:pt x="480" y="1365"/>
                    </a:lnTo>
                    <a:lnTo>
                      <a:pt x="496" y="1370"/>
                    </a:lnTo>
                    <a:lnTo>
                      <a:pt x="511" y="1375"/>
                    </a:lnTo>
                    <a:lnTo>
                      <a:pt x="528" y="1378"/>
                    </a:lnTo>
                    <a:lnTo>
                      <a:pt x="543" y="1382"/>
                    </a:lnTo>
                    <a:lnTo>
                      <a:pt x="560" y="1383"/>
                    </a:lnTo>
                    <a:lnTo>
                      <a:pt x="577" y="1384"/>
                    </a:lnTo>
                    <a:lnTo>
                      <a:pt x="594" y="1385"/>
                    </a:lnTo>
                    <a:lnTo>
                      <a:pt x="594" y="1385"/>
                    </a:lnTo>
                    <a:lnTo>
                      <a:pt x="610" y="1385"/>
                    </a:lnTo>
                    <a:lnTo>
                      <a:pt x="627" y="1383"/>
                    </a:lnTo>
                    <a:lnTo>
                      <a:pt x="643" y="1382"/>
                    </a:lnTo>
                    <a:lnTo>
                      <a:pt x="659" y="1378"/>
                    </a:lnTo>
                    <a:lnTo>
                      <a:pt x="675" y="1375"/>
                    </a:lnTo>
                    <a:lnTo>
                      <a:pt x="690" y="1371"/>
                    </a:lnTo>
                    <a:lnTo>
                      <a:pt x="706" y="1365"/>
                    </a:lnTo>
                    <a:lnTo>
                      <a:pt x="720" y="1359"/>
                    </a:lnTo>
                    <a:lnTo>
                      <a:pt x="736" y="1353"/>
                    </a:lnTo>
                    <a:lnTo>
                      <a:pt x="750" y="1346"/>
                    </a:lnTo>
                    <a:lnTo>
                      <a:pt x="763" y="1338"/>
                    </a:lnTo>
                    <a:lnTo>
                      <a:pt x="776" y="1328"/>
                    </a:lnTo>
                    <a:lnTo>
                      <a:pt x="789" y="1319"/>
                    </a:lnTo>
                    <a:lnTo>
                      <a:pt x="801" y="1309"/>
                    </a:lnTo>
                    <a:lnTo>
                      <a:pt x="813" y="1297"/>
                    </a:lnTo>
                    <a:lnTo>
                      <a:pt x="825" y="1286"/>
                    </a:lnTo>
                    <a:lnTo>
                      <a:pt x="836" y="1273"/>
                    </a:lnTo>
                    <a:lnTo>
                      <a:pt x="847" y="1260"/>
                    </a:lnTo>
                    <a:lnTo>
                      <a:pt x="856" y="1247"/>
                    </a:lnTo>
                    <a:lnTo>
                      <a:pt x="866" y="1233"/>
                    </a:lnTo>
                    <a:lnTo>
                      <a:pt x="874" y="1218"/>
                    </a:lnTo>
                    <a:lnTo>
                      <a:pt x="883" y="1203"/>
                    </a:lnTo>
                    <a:lnTo>
                      <a:pt x="890" y="1186"/>
                    </a:lnTo>
                    <a:lnTo>
                      <a:pt x="896" y="1169"/>
                    </a:lnTo>
                    <a:lnTo>
                      <a:pt x="902" y="1153"/>
                    </a:lnTo>
                    <a:lnTo>
                      <a:pt x="908" y="1135"/>
                    </a:lnTo>
                    <a:lnTo>
                      <a:pt x="911" y="1116"/>
                    </a:lnTo>
                    <a:lnTo>
                      <a:pt x="915" y="1096"/>
                    </a:lnTo>
                    <a:lnTo>
                      <a:pt x="918" y="1077"/>
                    </a:lnTo>
                    <a:lnTo>
                      <a:pt x="921" y="1057"/>
                    </a:lnTo>
                    <a:lnTo>
                      <a:pt x="922" y="1037"/>
                    </a:lnTo>
                    <a:lnTo>
                      <a:pt x="922" y="1015"/>
                    </a:lnTo>
                    <a:lnTo>
                      <a:pt x="922" y="1015"/>
                    </a:lnTo>
                    <a:lnTo>
                      <a:pt x="922" y="994"/>
                    </a:lnTo>
                    <a:lnTo>
                      <a:pt x="921" y="973"/>
                    </a:lnTo>
                    <a:lnTo>
                      <a:pt x="918" y="953"/>
                    </a:lnTo>
                    <a:lnTo>
                      <a:pt x="915" y="934"/>
                    </a:lnTo>
                    <a:lnTo>
                      <a:pt x="911" y="915"/>
                    </a:lnTo>
                    <a:lnTo>
                      <a:pt x="906" y="897"/>
                    </a:lnTo>
                    <a:lnTo>
                      <a:pt x="902" y="879"/>
                    </a:lnTo>
                    <a:lnTo>
                      <a:pt x="896" y="861"/>
                    </a:lnTo>
                    <a:lnTo>
                      <a:pt x="889" y="844"/>
                    </a:lnTo>
                    <a:lnTo>
                      <a:pt x="881" y="829"/>
                    </a:lnTo>
                    <a:lnTo>
                      <a:pt x="874" y="813"/>
                    </a:lnTo>
                    <a:lnTo>
                      <a:pt x="865" y="798"/>
                    </a:lnTo>
                    <a:lnTo>
                      <a:pt x="856" y="784"/>
                    </a:lnTo>
                    <a:lnTo>
                      <a:pt x="846" y="770"/>
                    </a:lnTo>
                    <a:lnTo>
                      <a:pt x="836" y="757"/>
                    </a:lnTo>
                    <a:lnTo>
                      <a:pt x="824" y="745"/>
                    </a:lnTo>
                    <a:lnTo>
                      <a:pt x="813" y="733"/>
                    </a:lnTo>
                    <a:lnTo>
                      <a:pt x="801" y="721"/>
                    </a:lnTo>
                    <a:lnTo>
                      <a:pt x="788" y="712"/>
                    </a:lnTo>
                    <a:lnTo>
                      <a:pt x="775" y="702"/>
                    </a:lnTo>
                    <a:lnTo>
                      <a:pt x="762" y="693"/>
                    </a:lnTo>
                    <a:lnTo>
                      <a:pt x="749" y="684"/>
                    </a:lnTo>
                    <a:lnTo>
                      <a:pt x="734" y="677"/>
                    </a:lnTo>
                    <a:lnTo>
                      <a:pt x="720" y="670"/>
                    </a:lnTo>
                    <a:lnTo>
                      <a:pt x="705" y="664"/>
                    </a:lnTo>
                    <a:lnTo>
                      <a:pt x="690" y="659"/>
                    </a:lnTo>
                    <a:lnTo>
                      <a:pt x="675" y="655"/>
                    </a:lnTo>
                    <a:lnTo>
                      <a:pt x="658" y="651"/>
                    </a:lnTo>
                    <a:lnTo>
                      <a:pt x="643" y="649"/>
                    </a:lnTo>
                    <a:lnTo>
                      <a:pt x="626" y="646"/>
                    </a:lnTo>
                    <a:lnTo>
                      <a:pt x="610" y="645"/>
                    </a:lnTo>
                    <a:lnTo>
                      <a:pt x="594" y="644"/>
                    </a:lnTo>
                    <a:close/>
                    <a:moveTo>
                      <a:pt x="654" y="1615"/>
                    </a:moveTo>
                    <a:lnTo>
                      <a:pt x="654" y="1615"/>
                    </a:lnTo>
                    <a:lnTo>
                      <a:pt x="620" y="1614"/>
                    </a:lnTo>
                    <a:lnTo>
                      <a:pt x="586" y="1610"/>
                    </a:lnTo>
                    <a:lnTo>
                      <a:pt x="554" y="1605"/>
                    </a:lnTo>
                    <a:lnTo>
                      <a:pt x="524" y="1598"/>
                    </a:lnTo>
                    <a:lnTo>
                      <a:pt x="496" y="1589"/>
                    </a:lnTo>
                    <a:lnTo>
                      <a:pt x="468" y="1578"/>
                    </a:lnTo>
                    <a:lnTo>
                      <a:pt x="443" y="1566"/>
                    </a:lnTo>
                    <a:lnTo>
                      <a:pt x="418" y="1553"/>
                    </a:lnTo>
                    <a:lnTo>
                      <a:pt x="395" y="1538"/>
                    </a:lnTo>
                    <a:lnTo>
                      <a:pt x="373" y="1523"/>
                    </a:lnTo>
                    <a:lnTo>
                      <a:pt x="352" y="1506"/>
                    </a:lnTo>
                    <a:lnTo>
                      <a:pt x="332" y="1488"/>
                    </a:lnTo>
                    <a:lnTo>
                      <a:pt x="314" y="1470"/>
                    </a:lnTo>
                    <a:lnTo>
                      <a:pt x="296" y="1451"/>
                    </a:lnTo>
                    <a:lnTo>
                      <a:pt x="279" y="1431"/>
                    </a:lnTo>
                    <a:lnTo>
                      <a:pt x="264" y="1412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632"/>
                    </a:lnTo>
                    <a:lnTo>
                      <a:pt x="264" y="632"/>
                    </a:lnTo>
                    <a:lnTo>
                      <a:pt x="281" y="609"/>
                    </a:lnTo>
                    <a:lnTo>
                      <a:pt x="297" y="588"/>
                    </a:lnTo>
                    <a:lnTo>
                      <a:pt x="315" y="567"/>
                    </a:lnTo>
                    <a:lnTo>
                      <a:pt x="334" y="547"/>
                    </a:lnTo>
                    <a:lnTo>
                      <a:pt x="355" y="528"/>
                    </a:lnTo>
                    <a:lnTo>
                      <a:pt x="376" y="510"/>
                    </a:lnTo>
                    <a:lnTo>
                      <a:pt x="398" y="493"/>
                    </a:lnTo>
                    <a:lnTo>
                      <a:pt x="422" y="479"/>
                    </a:lnTo>
                    <a:lnTo>
                      <a:pt x="445" y="465"/>
                    </a:lnTo>
                    <a:lnTo>
                      <a:pt x="472" y="453"/>
                    </a:lnTo>
                    <a:lnTo>
                      <a:pt x="498" y="442"/>
                    </a:lnTo>
                    <a:lnTo>
                      <a:pt x="527" y="432"/>
                    </a:lnTo>
                    <a:lnTo>
                      <a:pt x="557" y="425"/>
                    </a:lnTo>
                    <a:lnTo>
                      <a:pt x="588" y="420"/>
                    </a:lnTo>
                    <a:lnTo>
                      <a:pt x="620" y="417"/>
                    </a:lnTo>
                    <a:lnTo>
                      <a:pt x="654" y="416"/>
                    </a:lnTo>
                    <a:lnTo>
                      <a:pt x="654" y="416"/>
                    </a:lnTo>
                    <a:lnTo>
                      <a:pt x="680" y="417"/>
                    </a:lnTo>
                    <a:lnTo>
                      <a:pt x="705" y="418"/>
                    </a:lnTo>
                    <a:lnTo>
                      <a:pt x="730" y="422"/>
                    </a:lnTo>
                    <a:lnTo>
                      <a:pt x="755" y="425"/>
                    </a:lnTo>
                    <a:lnTo>
                      <a:pt x="780" y="431"/>
                    </a:lnTo>
                    <a:lnTo>
                      <a:pt x="805" y="438"/>
                    </a:lnTo>
                    <a:lnTo>
                      <a:pt x="829" y="447"/>
                    </a:lnTo>
                    <a:lnTo>
                      <a:pt x="853" y="455"/>
                    </a:lnTo>
                    <a:lnTo>
                      <a:pt x="877" y="466"/>
                    </a:lnTo>
                    <a:lnTo>
                      <a:pt x="899" y="478"/>
                    </a:lnTo>
                    <a:lnTo>
                      <a:pt x="922" y="490"/>
                    </a:lnTo>
                    <a:lnTo>
                      <a:pt x="943" y="504"/>
                    </a:lnTo>
                    <a:lnTo>
                      <a:pt x="965" y="520"/>
                    </a:lnTo>
                    <a:lnTo>
                      <a:pt x="985" y="535"/>
                    </a:lnTo>
                    <a:lnTo>
                      <a:pt x="1006" y="553"/>
                    </a:lnTo>
                    <a:lnTo>
                      <a:pt x="1025" y="571"/>
                    </a:lnTo>
                    <a:lnTo>
                      <a:pt x="1043" y="591"/>
                    </a:lnTo>
                    <a:lnTo>
                      <a:pt x="1061" y="612"/>
                    </a:lnTo>
                    <a:lnTo>
                      <a:pt x="1077" y="634"/>
                    </a:lnTo>
                    <a:lnTo>
                      <a:pt x="1093" y="657"/>
                    </a:lnTo>
                    <a:lnTo>
                      <a:pt x="1107" y="681"/>
                    </a:lnTo>
                    <a:lnTo>
                      <a:pt x="1120" y="706"/>
                    </a:lnTo>
                    <a:lnTo>
                      <a:pt x="1133" y="732"/>
                    </a:lnTo>
                    <a:lnTo>
                      <a:pt x="1144" y="760"/>
                    </a:lnTo>
                    <a:lnTo>
                      <a:pt x="1155" y="788"/>
                    </a:lnTo>
                    <a:lnTo>
                      <a:pt x="1164" y="817"/>
                    </a:lnTo>
                    <a:lnTo>
                      <a:pt x="1172" y="848"/>
                    </a:lnTo>
                    <a:lnTo>
                      <a:pt x="1179" y="879"/>
                    </a:lnTo>
                    <a:lnTo>
                      <a:pt x="1184" y="911"/>
                    </a:lnTo>
                    <a:lnTo>
                      <a:pt x="1187" y="945"/>
                    </a:lnTo>
                    <a:lnTo>
                      <a:pt x="1189" y="979"/>
                    </a:lnTo>
                    <a:lnTo>
                      <a:pt x="1191" y="1015"/>
                    </a:lnTo>
                    <a:lnTo>
                      <a:pt x="1191" y="1015"/>
                    </a:lnTo>
                    <a:lnTo>
                      <a:pt x="1189" y="1050"/>
                    </a:lnTo>
                    <a:lnTo>
                      <a:pt x="1187" y="1084"/>
                    </a:lnTo>
                    <a:lnTo>
                      <a:pt x="1184" y="1118"/>
                    </a:lnTo>
                    <a:lnTo>
                      <a:pt x="1179" y="1151"/>
                    </a:lnTo>
                    <a:lnTo>
                      <a:pt x="1172" y="1182"/>
                    </a:lnTo>
                    <a:lnTo>
                      <a:pt x="1164" y="1212"/>
                    </a:lnTo>
                    <a:lnTo>
                      <a:pt x="1155" y="1242"/>
                    </a:lnTo>
                    <a:lnTo>
                      <a:pt x="1145" y="1271"/>
                    </a:lnTo>
                    <a:lnTo>
                      <a:pt x="1133" y="1297"/>
                    </a:lnTo>
                    <a:lnTo>
                      <a:pt x="1121" y="1323"/>
                    </a:lnTo>
                    <a:lnTo>
                      <a:pt x="1107" y="1348"/>
                    </a:lnTo>
                    <a:lnTo>
                      <a:pt x="1093" y="1374"/>
                    </a:lnTo>
                    <a:lnTo>
                      <a:pt x="1077" y="1396"/>
                    </a:lnTo>
                    <a:lnTo>
                      <a:pt x="1061" y="1418"/>
                    </a:lnTo>
                    <a:lnTo>
                      <a:pt x="1044" y="1439"/>
                    </a:lnTo>
                    <a:lnTo>
                      <a:pt x="1025" y="1458"/>
                    </a:lnTo>
                    <a:lnTo>
                      <a:pt x="1006" y="1477"/>
                    </a:lnTo>
                    <a:lnTo>
                      <a:pt x="986" y="1494"/>
                    </a:lnTo>
                    <a:lnTo>
                      <a:pt x="965" y="1511"/>
                    </a:lnTo>
                    <a:lnTo>
                      <a:pt x="945" y="1525"/>
                    </a:lnTo>
                    <a:lnTo>
                      <a:pt x="922" y="1540"/>
                    </a:lnTo>
                    <a:lnTo>
                      <a:pt x="900" y="1553"/>
                    </a:lnTo>
                    <a:lnTo>
                      <a:pt x="877" y="1565"/>
                    </a:lnTo>
                    <a:lnTo>
                      <a:pt x="854" y="1574"/>
                    </a:lnTo>
                    <a:lnTo>
                      <a:pt x="830" y="1584"/>
                    </a:lnTo>
                    <a:lnTo>
                      <a:pt x="805" y="1592"/>
                    </a:lnTo>
                    <a:lnTo>
                      <a:pt x="781" y="1598"/>
                    </a:lnTo>
                    <a:lnTo>
                      <a:pt x="756" y="1604"/>
                    </a:lnTo>
                    <a:lnTo>
                      <a:pt x="731" y="1609"/>
                    </a:lnTo>
                    <a:lnTo>
                      <a:pt x="706" y="1611"/>
                    </a:lnTo>
                    <a:lnTo>
                      <a:pt x="680" y="1614"/>
                    </a:lnTo>
                    <a:lnTo>
                      <a:pt x="654" y="16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7" descr=" " title=" "/>
              <p:cNvSpPr>
                <a:spLocks noEditPoints="1"/>
              </p:cNvSpPr>
              <p:nvPr userDrawn="1"/>
            </p:nvSpPr>
            <p:spPr bwMode="auto">
              <a:xfrm>
                <a:off x="761884" y="4879238"/>
                <a:ext cx="81745" cy="80012"/>
              </a:xfrm>
              <a:custGeom>
                <a:avLst/>
                <a:gdLst>
                  <a:gd name="T0" fmla="*/ 551 w 1226"/>
                  <a:gd name="T1" fmla="*/ 235 h 1200"/>
                  <a:gd name="T2" fmla="*/ 465 w 1226"/>
                  <a:gd name="T3" fmla="*/ 260 h 1200"/>
                  <a:gd name="T4" fmla="*/ 394 w 1226"/>
                  <a:gd name="T5" fmla="*/ 304 h 1200"/>
                  <a:gd name="T6" fmla="*/ 335 w 1226"/>
                  <a:gd name="T7" fmla="*/ 365 h 1200"/>
                  <a:gd name="T8" fmla="*/ 293 w 1226"/>
                  <a:gd name="T9" fmla="*/ 439 h 1200"/>
                  <a:gd name="T10" fmla="*/ 268 w 1226"/>
                  <a:gd name="T11" fmla="*/ 525 h 1200"/>
                  <a:gd name="T12" fmla="*/ 262 w 1226"/>
                  <a:gd name="T13" fmla="*/ 599 h 1200"/>
                  <a:gd name="T14" fmla="*/ 273 w 1226"/>
                  <a:gd name="T15" fmla="*/ 691 h 1200"/>
                  <a:gd name="T16" fmla="*/ 303 w 1226"/>
                  <a:gd name="T17" fmla="*/ 776 h 1200"/>
                  <a:gd name="T18" fmla="*/ 350 w 1226"/>
                  <a:gd name="T19" fmla="*/ 849 h 1200"/>
                  <a:gd name="T20" fmla="*/ 413 w 1226"/>
                  <a:gd name="T21" fmla="*/ 907 h 1200"/>
                  <a:gd name="T22" fmla="*/ 488 w 1226"/>
                  <a:gd name="T23" fmla="*/ 949 h 1200"/>
                  <a:gd name="T24" fmla="*/ 575 w 1226"/>
                  <a:gd name="T25" fmla="*/ 969 h 1200"/>
                  <a:gd name="T26" fmla="*/ 653 w 1226"/>
                  <a:gd name="T27" fmla="*/ 969 h 1200"/>
                  <a:gd name="T28" fmla="*/ 741 w 1226"/>
                  <a:gd name="T29" fmla="*/ 949 h 1200"/>
                  <a:gd name="T30" fmla="*/ 818 w 1226"/>
                  <a:gd name="T31" fmla="*/ 909 h 1200"/>
                  <a:gd name="T32" fmla="*/ 879 w 1226"/>
                  <a:gd name="T33" fmla="*/ 851 h 1200"/>
                  <a:gd name="T34" fmla="*/ 924 w 1226"/>
                  <a:gd name="T35" fmla="*/ 778 h 1200"/>
                  <a:gd name="T36" fmla="*/ 953 w 1226"/>
                  <a:gd name="T37" fmla="*/ 695 h 1200"/>
                  <a:gd name="T38" fmla="*/ 962 w 1226"/>
                  <a:gd name="T39" fmla="*/ 604 h 1200"/>
                  <a:gd name="T40" fmla="*/ 955 w 1226"/>
                  <a:gd name="T41" fmla="*/ 529 h 1200"/>
                  <a:gd name="T42" fmla="*/ 930 w 1226"/>
                  <a:gd name="T43" fmla="*/ 443 h 1200"/>
                  <a:gd name="T44" fmla="*/ 886 w 1226"/>
                  <a:gd name="T45" fmla="*/ 366 h 1200"/>
                  <a:gd name="T46" fmla="*/ 826 w 1226"/>
                  <a:gd name="T47" fmla="*/ 305 h 1200"/>
                  <a:gd name="T48" fmla="*/ 752 w 1226"/>
                  <a:gd name="T49" fmla="*/ 260 h 1200"/>
                  <a:gd name="T50" fmla="*/ 666 w 1226"/>
                  <a:gd name="T51" fmla="*/ 235 h 1200"/>
                  <a:gd name="T52" fmla="*/ 609 w 1226"/>
                  <a:gd name="T53" fmla="*/ 1200 h 1200"/>
                  <a:gd name="T54" fmla="*/ 452 w 1226"/>
                  <a:gd name="T55" fmla="*/ 1182 h 1200"/>
                  <a:gd name="T56" fmla="*/ 313 w 1226"/>
                  <a:gd name="T57" fmla="*/ 1128 h 1200"/>
                  <a:gd name="T58" fmla="*/ 193 w 1226"/>
                  <a:gd name="T59" fmla="*/ 1045 h 1200"/>
                  <a:gd name="T60" fmla="*/ 100 w 1226"/>
                  <a:gd name="T61" fmla="*/ 937 h 1200"/>
                  <a:gd name="T62" fmla="*/ 34 w 1226"/>
                  <a:gd name="T63" fmla="*/ 808 h 1200"/>
                  <a:gd name="T64" fmla="*/ 2 w 1226"/>
                  <a:gd name="T65" fmla="*/ 665 h 1200"/>
                  <a:gd name="T66" fmla="*/ 2 w 1226"/>
                  <a:gd name="T67" fmla="*/ 542 h 1200"/>
                  <a:gd name="T68" fmla="*/ 34 w 1226"/>
                  <a:gd name="T69" fmla="*/ 396 h 1200"/>
                  <a:gd name="T70" fmla="*/ 100 w 1226"/>
                  <a:gd name="T71" fmla="*/ 267 h 1200"/>
                  <a:gd name="T72" fmla="*/ 195 w 1226"/>
                  <a:gd name="T73" fmla="*/ 157 h 1200"/>
                  <a:gd name="T74" fmla="*/ 315 w 1226"/>
                  <a:gd name="T75" fmla="*/ 73 h 1200"/>
                  <a:gd name="T76" fmla="*/ 456 w 1226"/>
                  <a:gd name="T77" fmla="*/ 19 h 1200"/>
                  <a:gd name="T78" fmla="*/ 613 w 1226"/>
                  <a:gd name="T79" fmla="*/ 0 h 1200"/>
                  <a:gd name="T80" fmla="*/ 741 w 1226"/>
                  <a:gd name="T81" fmla="*/ 12 h 1200"/>
                  <a:gd name="T82" fmla="*/ 886 w 1226"/>
                  <a:gd name="T83" fmla="*/ 58 h 1200"/>
                  <a:gd name="T84" fmla="*/ 1009 w 1226"/>
                  <a:gd name="T85" fmla="*/ 137 h 1200"/>
                  <a:gd name="T86" fmla="*/ 1109 w 1226"/>
                  <a:gd name="T87" fmla="*/ 240 h 1200"/>
                  <a:gd name="T88" fmla="*/ 1180 w 1226"/>
                  <a:gd name="T89" fmla="*/ 365 h 1200"/>
                  <a:gd name="T90" fmla="*/ 1219 w 1226"/>
                  <a:gd name="T91" fmla="*/ 507 h 1200"/>
                  <a:gd name="T92" fmla="*/ 1225 w 1226"/>
                  <a:gd name="T93" fmla="*/ 629 h 1200"/>
                  <a:gd name="T94" fmla="*/ 1200 w 1226"/>
                  <a:gd name="T95" fmla="*/ 777 h 1200"/>
                  <a:gd name="T96" fmla="*/ 1140 w 1226"/>
                  <a:gd name="T97" fmla="*/ 910 h 1200"/>
                  <a:gd name="T98" fmla="*/ 1051 w 1226"/>
                  <a:gd name="T99" fmla="*/ 1023 h 1200"/>
                  <a:gd name="T100" fmla="*/ 936 w 1226"/>
                  <a:gd name="T101" fmla="*/ 1113 h 1200"/>
                  <a:gd name="T102" fmla="*/ 797 w 1226"/>
                  <a:gd name="T103" fmla="*/ 1173 h 1200"/>
                  <a:gd name="T104" fmla="*/ 642 w 1226"/>
                  <a:gd name="T105" fmla="*/ 1200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26" h="1200">
                    <a:moveTo>
                      <a:pt x="609" y="230"/>
                    </a:moveTo>
                    <a:lnTo>
                      <a:pt x="609" y="230"/>
                    </a:lnTo>
                    <a:lnTo>
                      <a:pt x="590" y="231"/>
                    </a:lnTo>
                    <a:lnTo>
                      <a:pt x="570" y="233"/>
                    </a:lnTo>
                    <a:lnTo>
                      <a:pt x="551" y="235"/>
                    </a:lnTo>
                    <a:lnTo>
                      <a:pt x="533" y="239"/>
                    </a:lnTo>
                    <a:lnTo>
                      <a:pt x="516" y="242"/>
                    </a:lnTo>
                    <a:lnTo>
                      <a:pt x="499" y="247"/>
                    </a:lnTo>
                    <a:lnTo>
                      <a:pt x="482" y="253"/>
                    </a:lnTo>
                    <a:lnTo>
                      <a:pt x="465" y="260"/>
                    </a:lnTo>
                    <a:lnTo>
                      <a:pt x="450" y="267"/>
                    </a:lnTo>
                    <a:lnTo>
                      <a:pt x="436" y="276"/>
                    </a:lnTo>
                    <a:lnTo>
                      <a:pt x="421" y="284"/>
                    </a:lnTo>
                    <a:lnTo>
                      <a:pt x="407" y="293"/>
                    </a:lnTo>
                    <a:lnTo>
                      <a:pt x="394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5" y="365"/>
                    </a:lnTo>
                    <a:lnTo>
                      <a:pt x="326" y="378"/>
                    </a:lnTo>
                    <a:lnTo>
                      <a:pt x="316" y="394"/>
                    </a:lnTo>
                    <a:lnTo>
                      <a:pt x="308" y="408"/>
                    </a:lnTo>
                    <a:lnTo>
                      <a:pt x="301" y="424"/>
                    </a:lnTo>
                    <a:lnTo>
                      <a:pt x="293" y="439"/>
                    </a:lnTo>
                    <a:lnTo>
                      <a:pt x="287" y="456"/>
                    </a:lnTo>
                    <a:lnTo>
                      <a:pt x="281" y="473"/>
                    </a:lnTo>
                    <a:lnTo>
                      <a:pt x="277" y="489"/>
                    </a:lnTo>
                    <a:lnTo>
                      <a:pt x="272" y="507"/>
                    </a:lnTo>
                    <a:lnTo>
                      <a:pt x="268" y="525"/>
                    </a:lnTo>
                    <a:lnTo>
                      <a:pt x="266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2" y="599"/>
                    </a:lnTo>
                    <a:lnTo>
                      <a:pt x="262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6" y="655"/>
                    </a:lnTo>
                    <a:lnTo>
                      <a:pt x="270" y="673"/>
                    </a:lnTo>
                    <a:lnTo>
                      <a:pt x="273" y="691"/>
                    </a:lnTo>
                    <a:lnTo>
                      <a:pt x="278" y="709"/>
                    </a:lnTo>
                    <a:lnTo>
                      <a:pt x="283" y="727"/>
                    </a:lnTo>
                    <a:lnTo>
                      <a:pt x="289" y="744"/>
                    </a:lnTo>
                    <a:lnTo>
                      <a:pt x="296" y="760"/>
                    </a:lnTo>
                    <a:lnTo>
                      <a:pt x="303" y="776"/>
                    </a:lnTo>
                    <a:lnTo>
                      <a:pt x="311" y="792"/>
                    </a:lnTo>
                    <a:lnTo>
                      <a:pt x="320" y="807"/>
                    </a:lnTo>
                    <a:lnTo>
                      <a:pt x="329" y="821"/>
                    </a:lnTo>
                    <a:lnTo>
                      <a:pt x="339" y="836"/>
                    </a:lnTo>
                    <a:lnTo>
                      <a:pt x="350" y="849"/>
                    </a:lnTo>
                    <a:lnTo>
                      <a:pt x="361" y="862"/>
                    </a:lnTo>
                    <a:lnTo>
                      <a:pt x="373" y="874"/>
                    </a:lnTo>
                    <a:lnTo>
                      <a:pt x="385" y="886"/>
                    </a:lnTo>
                    <a:lnTo>
                      <a:pt x="398" y="898"/>
                    </a:lnTo>
                    <a:lnTo>
                      <a:pt x="413" y="907"/>
                    </a:lnTo>
                    <a:lnTo>
                      <a:pt x="426" y="917"/>
                    </a:lnTo>
                    <a:lnTo>
                      <a:pt x="441" y="926"/>
                    </a:lnTo>
                    <a:lnTo>
                      <a:pt x="457" y="935"/>
                    </a:lnTo>
                    <a:lnTo>
                      <a:pt x="473" y="942"/>
                    </a:lnTo>
                    <a:lnTo>
                      <a:pt x="488" y="949"/>
                    </a:lnTo>
                    <a:lnTo>
                      <a:pt x="505" y="955"/>
                    </a:lnTo>
                    <a:lnTo>
                      <a:pt x="522" y="960"/>
                    </a:lnTo>
                    <a:lnTo>
                      <a:pt x="539" y="964"/>
                    </a:lnTo>
                    <a:lnTo>
                      <a:pt x="557" y="967"/>
                    </a:lnTo>
                    <a:lnTo>
                      <a:pt x="575" y="969"/>
                    </a:lnTo>
                    <a:lnTo>
                      <a:pt x="594" y="971"/>
                    </a:lnTo>
                    <a:lnTo>
                      <a:pt x="613" y="972"/>
                    </a:lnTo>
                    <a:lnTo>
                      <a:pt x="613" y="972"/>
                    </a:lnTo>
                    <a:lnTo>
                      <a:pt x="634" y="971"/>
                    </a:lnTo>
                    <a:lnTo>
                      <a:pt x="653" y="969"/>
                    </a:lnTo>
                    <a:lnTo>
                      <a:pt x="672" y="967"/>
                    </a:lnTo>
                    <a:lnTo>
                      <a:pt x="690" y="964"/>
                    </a:lnTo>
                    <a:lnTo>
                      <a:pt x="708" y="960"/>
                    </a:lnTo>
                    <a:lnTo>
                      <a:pt x="725" y="955"/>
                    </a:lnTo>
                    <a:lnTo>
                      <a:pt x="741" y="949"/>
                    </a:lnTo>
                    <a:lnTo>
                      <a:pt x="758" y="942"/>
                    </a:lnTo>
                    <a:lnTo>
                      <a:pt x="774" y="935"/>
                    </a:lnTo>
                    <a:lnTo>
                      <a:pt x="789" y="926"/>
                    </a:lnTo>
                    <a:lnTo>
                      <a:pt x="803" y="918"/>
                    </a:lnTo>
                    <a:lnTo>
                      <a:pt x="818" y="909"/>
                    </a:lnTo>
                    <a:lnTo>
                      <a:pt x="831" y="898"/>
                    </a:lnTo>
                    <a:lnTo>
                      <a:pt x="844" y="887"/>
                    </a:lnTo>
                    <a:lnTo>
                      <a:pt x="856" y="875"/>
                    </a:lnTo>
                    <a:lnTo>
                      <a:pt x="868" y="863"/>
                    </a:lnTo>
                    <a:lnTo>
                      <a:pt x="879" y="851"/>
                    </a:lnTo>
                    <a:lnTo>
                      <a:pt x="889" y="837"/>
                    </a:lnTo>
                    <a:lnTo>
                      <a:pt x="899" y="824"/>
                    </a:lnTo>
                    <a:lnTo>
                      <a:pt x="908" y="809"/>
                    </a:lnTo>
                    <a:lnTo>
                      <a:pt x="917" y="794"/>
                    </a:lnTo>
                    <a:lnTo>
                      <a:pt x="924" y="778"/>
                    </a:lnTo>
                    <a:lnTo>
                      <a:pt x="931" y="763"/>
                    </a:lnTo>
                    <a:lnTo>
                      <a:pt x="938" y="746"/>
                    </a:lnTo>
                    <a:lnTo>
                      <a:pt x="943" y="729"/>
                    </a:lnTo>
                    <a:lnTo>
                      <a:pt x="948" y="713"/>
                    </a:lnTo>
                    <a:lnTo>
                      <a:pt x="953" y="695"/>
                    </a:lnTo>
                    <a:lnTo>
                      <a:pt x="956" y="677"/>
                    </a:lnTo>
                    <a:lnTo>
                      <a:pt x="959" y="659"/>
                    </a:lnTo>
                    <a:lnTo>
                      <a:pt x="961" y="641"/>
                    </a:lnTo>
                    <a:lnTo>
                      <a:pt x="962" y="622"/>
                    </a:lnTo>
                    <a:lnTo>
                      <a:pt x="962" y="604"/>
                    </a:lnTo>
                    <a:lnTo>
                      <a:pt x="962" y="604"/>
                    </a:lnTo>
                    <a:lnTo>
                      <a:pt x="962" y="585"/>
                    </a:lnTo>
                    <a:lnTo>
                      <a:pt x="961" y="566"/>
                    </a:lnTo>
                    <a:lnTo>
                      <a:pt x="959" y="547"/>
                    </a:lnTo>
                    <a:lnTo>
                      <a:pt x="955" y="529"/>
                    </a:lnTo>
                    <a:lnTo>
                      <a:pt x="951" y="511"/>
                    </a:lnTo>
                    <a:lnTo>
                      <a:pt x="948" y="493"/>
                    </a:lnTo>
                    <a:lnTo>
                      <a:pt x="942" y="476"/>
                    </a:lnTo>
                    <a:lnTo>
                      <a:pt x="936" y="458"/>
                    </a:lnTo>
                    <a:lnTo>
                      <a:pt x="930" y="443"/>
                    </a:lnTo>
                    <a:lnTo>
                      <a:pt x="922" y="426"/>
                    </a:lnTo>
                    <a:lnTo>
                      <a:pt x="914" y="411"/>
                    </a:lnTo>
                    <a:lnTo>
                      <a:pt x="905" y="395"/>
                    </a:lnTo>
                    <a:lnTo>
                      <a:pt x="895" y="381"/>
                    </a:lnTo>
                    <a:lnTo>
                      <a:pt x="886" y="366"/>
                    </a:lnTo>
                    <a:lnTo>
                      <a:pt x="875" y="353"/>
                    </a:lnTo>
                    <a:lnTo>
                      <a:pt x="863" y="340"/>
                    </a:lnTo>
                    <a:lnTo>
                      <a:pt x="851" y="328"/>
                    </a:lnTo>
                    <a:lnTo>
                      <a:pt x="839" y="316"/>
                    </a:lnTo>
                    <a:lnTo>
                      <a:pt x="826" y="305"/>
                    </a:lnTo>
                    <a:lnTo>
                      <a:pt x="812" y="295"/>
                    </a:lnTo>
                    <a:lnTo>
                      <a:pt x="797" y="285"/>
                    </a:lnTo>
                    <a:lnTo>
                      <a:pt x="783" y="276"/>
                    </a:lnTo>
                    <a:lnTo>
                      <a:pt x="768" y="267"/>
                    </a:lnTo>
                    <a:lnTo>
                      <a:pt x="752" y="260"/>
                    </a:lnTo>
                    <a:lnTo>
                      <a:pt x="735" y="253"/>
                    </a:lnTo>
                    <a:lnTo>
                      <a:pt x="719" y="247"/>
                    </a:lnTo>
                    <a:lnTo>
                      <a:pt x="702" y="242"/>
                    </a:lnTo>
                    <a:lnTo>
                      <a:pt x="684" y="239"/>
                    </a:lnTo>
                    <a:lnTo>
                      <a:pt x="666" y="235"/>
                    </a:lnTo>
                    <a:lnTo>
                      <a:pt x="647" y="233"/>
                    </a:lnTo>
                    <a:lnTo>
                      <a:pt x="629" y="231"/>
                    </a:lnTo>
                    <a:lnTo>
                      <a:pt x="609" y="230"/>
                    </a:lnTo>
                    <a:close/>
                    <a:moveTo>
                      <a:pt x="609" y="1200"/>
                    </a:moveTo>
                    <a:lnTo>
                      <a:pt x="609" y="1200"/>
                    </a:lnTo>
                    <a:lnTo>
                      <a:pt x="576" y="1200"/>
                    </a:lnTo>
                    <a:lnTo>
                      <a:pt x="544" y="1198"/>
                    </a:lnTo>
                    <a:lnTo>
                      <a:pt x="513" y="1194"/>
                    </a:lnTo>
                    <a:lnTo>
                      <a:pt x="482" y="1188"/>
                    </a:lnTo>
                    <a:lnTo>
                      <a:pt x="452" y="1182"/>
                    </a:lnTo>
                    <a:lnTo>
                      <a:pt x="422" y="1174"/>
                    </a:lnTo>
                    <a:lnTo>
                      <a:pt x="394" y="1164"/>
                    </a:lnTo>
                    <a:lnTo>
                      <a:pt x="366" y="1153"/>
                    </a:lnTo>
                    <a:lnTo>
                      <a:pt x="339" y="1141"/>
                    </a:lnTo>
                    <a:lnTo>
                      <a:pt x="313" y="1128"/>
                    </a:lnTo>
                    <a:lnTo>
                      <a:pt x="286" y="1114"/>
                    </a:lnTo>
                    <a:lnTo>
                      <a:pt x="262" y="1098"/>
                    </a:lnTo>
                    <a:lnTo>
                      <a:pt x="238" y="1082"/>
                    </a:lnTo>
                    <a:lnTo>
                      <a:pt x="216" y="1064"/>
                    </a:lnTo>
                    <a:lnTo>
                      <a:pt x="193" y="1045"/>
                    </a:lnTo>
                    <a:lnTo>
                      <a:pt x="173" y="1026"/>
                    </a:lnTo>
                    <a:lnTo>
                      <a:pt x="152" y="1004"/>
                    </a:lnTo>
                    <a:lnTo>
                      <a:pt x="133" y="983"/>
                    </a:lnTo>
                    <a:lnTo>
                      <a:pt x="117" y="960"/>
                    </a:lnTo>
                    <a:lnTo>
                      <a:pt x="100" y="937"/>
                    </a:lnTo>
                    <a:lnTo>
                      <a:pt x="84" y="912"/>
                    </a:lnTo>
                    <a:lnTo>
                      <a:pt x="70" y="887"/>
                    </a:lnTo>
                    <a:lnTo>
                      <a:pt x="57" y="862"/>
                    </a:lnTo>
                    <a:lnTo>
                      <a:pt x="45" y="836"/>
                    </a:lnTo>
                    <a:lnTo>
                      <a:pt x="34" y="808"/>
                    </a:lnTo>
                    <a:lnTo>
                      <a:pt x="26" y="781"/>
                    </a:lnTo>
                    <a:lnTo>
                      <a:pt x="18" y="752"/>
                    </a:lnTo>
                    <a:lnTo>
                      <a:pt x="10" y="723"/>
                    </a:lnTo>
                    <a:lnTo>
                      <a:pt x="6" y="694"/>
                    </a:lnTo>
                    <a:lnTo>
                      <a:pt x="2" y="665"/>
                    </a:lnTo>
                    <a:lnTo>
                      <a:pt x="0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573"/>
                    </a:lnTo>
                    <a:lnTo>
                      <a:pt x="2" y="542"/>
                    </a:lnTo>
                    <a:lnTo>
                      <a:pt x="6" y="512"/>
                    </a:lnTo>
                    <a:lnTo>
                      <a:pt x="12" y="482"/>
                    </a:lnTo>
                    <a:lnTo>
                      <a:pt x="18" y="454"/>
                    </a:lnTo>
                    <a:lnTo>
                      <a:pt x="26" y="425"/>
                    </a:lnTo>
                    <a:lnTo>
                      <a:pt x="34" y="396"/>
                    </a:lnTo>
                    <a:lnTo>
                      <a:pt x="45" y="370"/>
                    </a:lnTo>
                    <a:lnTo>
                      <a:pt x="57" y="342"/>
                    </a:lnTo>
                    <a:lnTo>
                      <a:pt x="70" y="316"/>
                    </a:lnTo>
                    <a:lnTo>
                      <a:pt x="84" y="291"/>
                    </a:lnTo>
                    <a:lnTo>
                      <a:pt x="100" y="267"/>
                    </a:lnTo>
                    <a:lnTo>
                      <a:pt x="117" y="243"/>
                    </a:lnTo>
                    <a:lnTo>
                      <a:pt x="135" y="221"/>
                    </a:lnTo>
                    <a:lnTo>
                      <a:pt x="154" y="198"/>
                    </a:lnTo>
                    <a:lnTo>
                      <a:pt x="174" y="178"/>
                    </a:lnTo>
                    <a:lnTo>
                      <a:pt x="195" y="157"/>
                    </a:lnTo>
                    <a:lnTo>
                      <a:pt x="217" y="138"/>
                    </a:lnTo>
                    <a:lnTo>
                      <a:pt x="240" y="120"/>
                    </a:lnTo>
                    <a:lnTo>
                      <a:pt x="264" y="104"/>
                    </a:lnTo>
                    <a:lnTo>
                      <a:pt x="289" y="88"/>
                    </a:lnTo>
                    <a:lnTo>
                      <a:pt x="315" y="73"/>
                    </a:lnTo>
                    <a:lnTo>
                      <a:pt x="341" y="59"/>
                    </a:lnTo>
                    <a:lnTo>
                      <a:pt x="369" y="47"/>
                    </a:lnTo>
                    <a:lnTo>
                      <a:pt x="397" y="37"/>
                    </a:lnTo>
                    <a:lnTo>
                      <a:pt x="426" y="27"/>
                    </a:lnTo>
                    <a:lnTo>
                      <a:pt x="456" y="19"/>
                    </a:lnTo>
                    <a:lnTo>
                      <a:pt x="486" y="12"/>
                    </a:lnTo>
                    <a:lnTo>
                      <a:pt x="517" y="7"/>
                    </a:lnTo>
                    <a:lnTo>
                      <a:pt x="549" y="3"/>
                    </a:lnTo>
                    <a:lnTo>
                      <a:pt x="581" y="1"/>
                    </a:lnTo>
                    <a:lnTo>
                      <a:pt x="613" y="0"/>
                    </a:lnTo>
                    <a:lnTo>
                      <a:pt x="613" y="0"/>
                    </a:lnTo>
                    <a:lnTo>
                      <a:pt x="647" y="1"/>
                    </a:lnTo>
                    <a:lnTo>
                      <a:pt x="679" y="3"/>
                    </a:lnTo>
                    <a:lnTo>
                      <a:pt x="710" y="7"/>
                    </a:lnTo>
                    <a:lnTo>
                      <a:pt x="741" y="12"/>
                    </a:lnTo>
                    <a:lnTo>
                      <a:pt x="771" y="19"/>
                    </a:lnTo>
                    <a:lnTo>
                      <a:pt x="801" y="27"/>
                    </a:lnTo>
                    <a:lnTo>
                      <a:pt x="830" y="35"/>
                    </a:lnTo>
                    <a:lnTo>
                      <a:pt x="858" y="46"/>
                    </a:lnTo>
                    <a:lnTo>
                      <a:pt x="886" y="58"/>
                    </a:lnTo>
                    <a:lnTo>
                      <a:pt x="912" y="73"/>
                    </a:lnTo>
                    <a:lnTo>
                      <a:pt x="937" y="87"/>
                    </a:lnTo>
                    <a:lnTo>
                      <a:pt x="962" y="102"/>
                    </a:lnTo>
                    <a:lnTo>
                      <a:pt x="986" y="119"/>
                    </a:lnTo>
                    <a:lnTo>
                      <a:pt x="1009" y="137"/>
                    </a:lnTo>
                    <a:lnTo>
                      <a:pt x="1031" y="155"/>
                    </a:lnTo>
                    <a:lnTo>
                      <a:pt x="1052" y="175"/>
                    </a:lnTo>
                    <a:lnTo>
                      <a:pt x="1072" y="196"/>
                    </a:lnTo>
                    <a:lnTo>
                      <a:pt x="1091" y="218"/>
                    </a:lnTo>
                    <a:lnTo>
                      <a:pt x="1109" y="240"/>
                    </a:lnTo>
                    <a:lnTo>
                      <a:pt x="1125" y="264"/>
                    </a:lnTo>
                    <a:lnTo>
                      <a:pt x="1140" y="289"/>
                    </a:lnTo>
                    <a:lnTo>
                      <a:pt x="1154" y="314"/>
                    </a:lnTo>
                    <a:lnTo>
                      <a:pt x="1168" y="339"/>
                    </a:lnTo>
                    <a:lnTo>
                      <a:pt x="1180" y="365"/>
                    </a:lnTo>
                    <a:lnTo>
                      <a:pt x="1190" y="393"/>
                    </a:lnTo>
                    <a:lnTo>
                      <a:pt x="1200" y="420"/>
                    </a:lnTo>
                    <a:lnTo>
                      <a:pt x="1207" y="449"/>
                    </a:lnTo>
                    <a:lnTo>
                      <a:pt x="1214" y="479"/>
                    </a:lnTo>
                    <a:lnTo>
                      <a:pt x="1219" y="507"/>
                    </a:lnTo>
                    <a:lnTo>
                      <a:pt x="1223" y="537"/>
                    </a:lnTo>
                    <a:lnTo>
                      <a:pt x="1225" y="568"/>
                    </a:lnTo>
                    <a:lnTo>
                      <a:pt x="1226" y="599"/>
                    </a:lnTo>
                    <a:lnTo>
                      <a:pt x="1226" y="599"/>
                    </a:lnTo>
                    <a:lnTo>
                      <a:pt x="1225" y="629"/>
                    </a:lnTo>
                    <a:lnTo>
                      <a:pt x="1223" y="660"/>
                    </a:lnTo>
                    <a:lnTo>
                      <a:pt x="1219" y="690"/>
                    </a:lnTo>
                    <a:lnTo>
                      <a:pt x="1214" y="720"/>
                    </a:lnTo>
                    <a:lnTo>
                      <a:pt x="1207" y="749"/>
                    </a:lnTo>
                    <a:lnTo>
                      <a:pt x="1200" y="777"/>
                    </a:lnTo>
                    <a:lnTo>
                      <a:pt x="1190" y="805"/>
                    </a:lnTo>
                    <a:lnTo>
                      <a:pt x="1180" y="832"/>
                    </a:lnTo>
                    <a:lnTo>
                      <a:pt x="1168" y="858"/>
                    </a:lnTo>
                    <a:lnTo>
                      <a:pt x="1154" y="885"/>
                    </a:lnTo>
                    <a:lnTo>
                      <a:pt x="1140" y="910"/>
                    </a:lnTo>
                    <a:lnTo>
                      <a:pt x="1125" y="934"/>
                    </a:lnTo>
                    <a:lnTo>
                      <a:pt x="1108" y="958"/>
                    </a:lnTo>
                    <a:lnTo>
                      <a:pt x="1090" y="980"/>
                    </a:lnTo>
                    <a:lnTo>
                      <a:pt x="1071" y="1002"/>
                    </a:lnTo>
                    <a:lnTo>
                      <a:pt x="1051" y="1023"/>
                    </a:lnTo>
                    <a:lnTo>
                      <a:pt x="1029" y="1044"/>
                    </a:lnTo>
                    <a:lnTo>
                      <a:pt x="1008" y="1061"/>
                    </a:lnTo>
                    <a:lnTo>
                      <a:pt x="985" y="1081"/>
                    </a:lnTo>
                    <a:lnTo>
                      <a:pt x="960" y="1097"/>
                    </a:lnTo>
                    <a:lnTo>
                      <a:pt x="936" y="1113"/>
                    </a:lnTo>
                    <a:lnTo>
                      <a:pt x="910" y="1127"/>
                    </a:lnTo>
                    <a:lnTo>
                      <a:pt x="883" y="1140"/>
                    </a:lnTo>
                    <a:lnTo>
                      <a:pt x="856" y="1152"/>
                    </a:lnTo>
                    <a:lnTo>
                      <a:pt x="827" y="1163"/>
                    </a:lnTo>
                    <a:lnTo>
                      <a:pt x="797" y="1173"/>
                    </a:lnTo>
                    <a:lnTo>
                      <a:pt x="769" y="1181"/>
                    </a:lnTo>
                    <a:lnTo>
                      <a:pt x="738" y="1188"/>
                    </a:lnTo>
                    <a:lnTo>
                      <a:pt x="707" y="1193"/>
                    </a:lnTo>
                    <a:lnTo>
                      <a:pt x="674" y="1198"/>
                    </a:lnTo>
                    <a:lnTo>
                      <a:pt x="642" y="1200"/>
                    </a:lnTo>
                    <a:lnTo>
                      <a:pt x="609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0" descr=" " title=" "/>
              <p:cNvSpPr>
                <a:spLocks noEditPoints="1"/>
              </p:cNvSpPr>
              <p:nvPr userDrawn="1"/>
            </p:nvSpPr>
            <p:spPr bwMode="auto">
              <a:xfrm>
                <a:off x="848963" y="4879638"/>
                <a:ext cx="69610" cy="79478"/>
              </a:xfrm>
              <a:custGeom>
                <a:avLst/>
                <a:gdLst>
                  <a:gd name="T0" fmla="*/ 733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1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1 w 1044"/>
                  <a:gd name="T15" fmla="*/ 879 h 1192"/>
                  <a:gd name="T16" fmla="*/ 312 w 1044"/>
                  <a:gd name="T17" fmla="*/ 937 h 1192"/>
                  <a:gd name="T18" fmla="*/ 378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90 w 1044"/>
                  <a:gd name="T33" fmla="*/ 679 h 1192"/>
                  <a:gd name="T34" fmla="*/ 767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5 w 1044"/>
                  <a:gd name="T47" fmla="*/ 1168 h 1192"/>
                  <a:gd name="T48" fmla="*/ 184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4 w 1044"/>
                  <a:gd name="T55" fmla="*/ 989 h 1192"/>
                  <a:gd name="T56" fmla="*/ 9 w 1044"/>
                  <a:gd name="T57" fmla="*/ 917 h 1192"/>
                  <a:gd name="T58" fmla="*/ 0 w 1044"/>
                  <a:gd name="T59" fmla="*/ 836 h 1192"/>
                  <a:gd name="T60" fmla="*/ 3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4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5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90" y="679"/>
                    </a:moveTo>
                    <a:lnTo>
                      <a:pt x="790" y="679"/>
                    </a:lnTo>
                    <a:lnTo>
                      <a:pt x="762" y="670"/>
                    </a:lnTo>
                    <a:lnTo>
                      <a:pt x="733" y="661"/>
                    </a:lnTo>
                    <a:lnTo>
                      <a:pt x="704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5" y="646"/>
                    </a:lnTo>
                    <a:lnTo>
                      <a:pt x="391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1" y="708"/>
                    </a:lnTo>
                    <a:lnTo>
                      <a:pt x="289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1" y="879"/>
                    </a:lnTo>
                    <a:lnTo>
                      <a:pt x="280" y="896"/>
                    </a:lnTo>
                    <a:lnTo>
                      <a:pt x="288" y="911"/>
                    </a:lnTo>
                    <a:lnTo>
                      <a:pt x="300" y="924"/>
                    </a:lnTo>
                    <a:lnTo>
                      <a:pt x="312" y="937"/>
                    </a:lnTo>
                    <a:lnTo>
                      <a:pt x="326" y="948"/>
                    </a:lnTo>
                    <a:lnTo>
                      <a:pt x="342" y="959"/>
                    </a:lnTo>
                    <a:lnTo>
                      <a:pt x="360" y="967"/>
                    </a:lnTo>
                    <a:lnTo>
                      <a:pt x="378" y="976"/>
                    </a:lnTo>
                    <a:lnTo>
                      <a:pt x="397" y="982"/>
                    </a:lnTo>
                    <a:lnTo>
                      <a:pt x="417" y="986"/>
                    </a:lnTo>
                    <a:lnTo>
                      <a:pt x="438" y="990"/>
                    </a:lnTo>
                    <a:lnTo>
                      <a:pt x="461" y="992"/>
                    </a:lnTo>
                    <a:lnTo>
                      <a:pt x="484" y="992"/>
                    </a:lnTo>
                    <a:lnTo>
                      <a:pt x="484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4" y="802"/>
                    </a:lnTo>
                    <a:lnTo>
                      <a:pt x="786" y="790"/>
                    </a:lnTo>
                    <a:lnTo>
                      <a:pt x="787" y="777"/>
                    </a:lnTo>
                    <a:lnTo>
                      <a:pt x="788" y="764"/>
                    </a:lnTo>
                    <a:lnTo>
                      <a:pt x="790" y="751"/>
                    </a:lnTo>
                    <a:lnTo>
                      <a:pt x="790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7" y="1043"/>
                    </a:lnTo>
                    <a:lnTo>
                      <a:pt x="751" y="1059"/>
                    </a:lnTo>
                    <a:lnTo>
                      <a:pt x="733" y="1076"/>
                    </a:lnTo>
                    <a:lnTo>
                      <a:pt x="716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49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2" y="1179"/>
                    </a:lnTo>
                    <a:lnTo>
                      <a:pt x="272" y="1174"/>
                    </a:lnTo>
                    <a:lnTo>
                      <a:pt x="255" y="1168"/>
                    </a:lnTo>
                    <a:lnTo>
                      <a:pt x="235" y="1162"/>
                    </a:lnTo>
                    <a:lnTo>
                      <a:pt x="219" y="1155"/>
                    </a:lnTo>
                    <a:lnTo>
                      <a:pt x="201" y="1148"/>
                    </a:lnTo>
                    <a:lnTo>
                      <a:pt x="184" y="1139"/>
                    </a:lnTo>
                    <a:lnTo>
                      <a:pt x="169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4" y="1064"/>
                    </a:lnTo>
                    <a:lnTo>
                      <a:pt x="73" y="1050"/>
                    </a:lnTo>
                    <a:lnTo>
                      <a:pt x="61" y="1035"/>
                    </a:lnTo>
                    <a:lnTo>
                      <a:pt x="52" y="1021"/>
                    </a:lnTo>
                    <a:lnTo>
                      <a:pt x="42" y="1005"/>
                    </a:lnTo>
                    <a:lnTo>
                      <a:pt x="34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3" y="936"/>
                    </a:lnTo>
                    <a:lnTo>
                      <a:pt x="9" y="917"/>
                    </a:lnTo>
                    <a:lnTo>
                      <a:pt x="5" y="898"/>
                    </a:lnTo>
                    <a:lnTo>
                      <a:pt x="3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3" y="787"/>
                    </a:lnTo>
                    <a:lnTo>
                      <a:pt x="5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1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69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4" y="451"/>
                    </a:lnTo>
                    <a:lnTo>
                      <a:pt x="780" y="425"/>
                    </a:lnTo>
                    <a:lnTo>
                      <a:pt x="774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3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4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8" y="246"/>
                    </a:lnTo>
                    <a:lnTo>
                      <a:pt x="329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2" y="290"/>
                    </a:lnTo>
                    <a:lnTo>
                      <a:pt x="172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5" y="39"/>
                    </a:lnTo>
                    <a:lnTo>
                      <a:pt x="271" y="32"/>
                    </a:lnTo>
                    <a:lnTo>
                      <a:pt x="296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09" y="6"/>
                    </a:lnTo>
                    <a:lnTo>
                      <a:pt x="440" y="3"/>
                    </a:lnTo>
                    <a:lnTo>
                      <a:pt x="471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30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9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2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5" y="236"/>
                    </a:lnTo>
                    <a:lnTo>
                      <a:pt x="1005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1" descr=" " title=" "/>
              <p:cNvSpPr>
                <a:spLocks/>
              </p:cNvSpPr>
              <p:nvPr userDrawn="1"/>
            </p:nvSpPr>
            <p:spPr bwMode="auto">
              <a:xfrm>
                <a:off x="932309" y="4879372"/>
                <a:ext cx="44673" cy="78145"/>
              </a:xfrm>
              <a:custGeom>
                <a:avLst/>
                <a:gdLst>
                  <a:gd name="T0" fmla="*/ 263 w 672"/>
                  <a:gd name="T1" fmla="*/ 1172 h 1172"/>
                  <a:gd name="T2" fmla="*/ 0 w 672"/>
                  <a:gd name="T3" fmla="*/ 1172 h 1172"/>
                  <a:gd name="T4" fmla="*/ 0 w 672"/>
                  <a:gd name="T5" fmla="*/ 22 h 1172"/>
                  <a:gd name="T6" fmla="*/ 263 w 672"/>
                  <a:gd name="T7" fmla="*/ 22 h 1172"/>
                  <a:gd name="T8" fmla="*/ 263 w 672"/>
                  <a:gd name="T9" fmla="*/ 281 h 1172"/>
                  <a:gd name="T10" fmla="*/ 263 w 672"/>
                  <a:gd name="T11" fmla="*/ 281 h 1172"/>
                  <a:gd name="T12" fmla="*/ 277 w 672"/>
                  <a:gd name="T13" fmla="*/ 250 h 1172"/>
                  <a:gd name="T14" fmla="*/ 293 w 672"/>
                  <a:gd name="T15" fmla="*/ 220 h 1172"/>
                  <a:gd name="T16" fmla="*/ 311 w 672"/>
                  <a:gd name="T17" fmla="*/ 190 h 1172"/>
                  <a:gd name="T18" fmla="*/ 329 w 672"/>
                  <a:gd name="T19" fmla="*/ 164 h 1172"/>
                  <a:gd name="T20" fmla="*/ 349 w 672"/>
                  <a:gd name="T21" fmla="*/ 137 h 1172"/>
                  <a:gd name="T22" fmla="*/ 371 w 672"/>
                  <a:gd name="T23" fmla="*/ 115 h 1172"/>
                  <a:gd name="T24" fmla="*/ 393 w 672"/>
                  <a:gd name="T25" fmla="*/ 92 h 1172"/>
                  <a:gd name="T26" fmla="*/ 418 w 672"/>
                  <a:gd name="T27" fmla="*/ 73 h 1172"/>
                  <a:gd name="T28" fmla="*/ 445 w 672"/>
                  <a:gd name="T29" fmla="*/ 55 h 1172"/>
                  <a:gd name="T30" fmla="*/ 472 w 672"/>
                  <a:gd name="T31" fmla="*/ 39 h 1172"/>
                  <a:gd name="T32" fmla="*/ 501 w 672"/>
                  <a:gd name="T33" fmla="*/ 26 h 1172"/>
                  <a:gd name="T34" fmla="*/ 516 w 672"/>
                  <a:gd name="T35" fmla="*/ 22 h 1172"/>
                  <a:gd name="T36" fmla="*/ 532 w 672"/>
                  <a:gd name="T37" fmla="*/ 16 h 1172"/>
                  <a:gd name="T38" fmla="*/ 549 w 672"/>
                  <a:gd name="T39" fmla="*/ 12 h 1172"/>
                  <a:gd name="T40" fmla="*/ 564 w 672"/>
                  <a:gd name="T41" fmla="*/ 8 h 1172"/>
                  <a:gd name="T42" fmla="*/ 581 w 672"/>
                  <a:gd name="T43" fmla="*/ 5 h 1172"/>
                  <a:gd name="T44" fmla="*/ 599 w 672"/>
                  <a:gd name="T45" fmla="*/ 2 h 1172"/>
                  <a:gd name="T46" fmla="*/ 615 w 672"/>
                  <a:gd name="T47" fmla="*/ 1 h 1172"/>
                  <a:gd name="T48" fmla="*/ 633 w 672"/>
                  <a:gd name="T49" fmla="*/ 0 h 1172"/>
                  <a:gd name="T50" fmla="*/ 652 w 672"/>
                  <a:gd name="T51" fmla="*/ 0 h 1172"/>
                  <a:gd name="T52" fmla="*/ 672 w 672"/>
                  <a:gd name="T53" fmla="*/ 0 h 1172"/>
                  <a:gd name="T54" fmla="*/ 672 w 672"/>
                  <a:gd name="T55" fmla="*/ 278 h 1172"/>
                  <a:gd name="T56" fmla="*/ 656 w 672"/>
                  <a:gd name="T57" fmla="*/ 278 h 1172"/>
                  <a:gd name="T58" fmla="*/ 656 w 672"/>
                  <a:gd name="T59" fmla="*/ 278 h 1172"/>
                  <a:gd name="T60" fmla="*/ 635 w 672"/>
                  <a:gd name="T61" fmla="*/ 280 h 1172"/>
                  <a:gd name="T62" fmla="*/ 613 w 672"/>
                  <a:gd name="T63" fmla="*/ 281 h 1172"/>
                  <a:gd name="T64" fmla="*/ 593 w 672"/>
                  <a:gd name="T65" fmla="*/ 283 h 1172"/>
                  <a:gd name="T66" fmla="*/ 572 w 672"/>
                  <a:gd name="T67" fmla="*/ 285 h 1172"/>
                  <a:gd name="T68" fmla="*/ 553 w 672"/>
                  <a:gd name="T69" fmla="*/ 290 h 1172"/>
                  <a:gd name="T70" fmla="*/ 534 w 672"/>
                  <a:gd name="T71" fmla="*/ 295 h 1172"/>
                  <a:gd name="T72" fmla="*/ 515 w 672"/>
                  <a:gd name="T73" fmla="*/ 301 h 1172"/>
                  <a:gd name="T74" fmla="*/ 497 w 672"/>
                  <a:gd name="T75" fmla="*/ 307 h 1172"/>
                  <a:gd name="T76" fmla="*/ 479 w 672"/>
                  <a:gd name="T77" fmla="*/ 314 h 1172"/>
                  <a:gd name="T78" fmla="*/ 463 w 672"/>
                  <a:gd name="T79" fmla="*/ 323 h 1172"/>
                  <a:gd name="T80" fmla="*/ 446 w 672"/>
                  <a:gd name="T81" fmla="*/ 332 h 1172"/>
                  <a:gd name="T82" fmla="*/ 430 w 672"/>
                  <a:gd name="T83" fmla="*/ 343 h 1172"/>
                  <a:gd name="T84" fmla="*/ 415 w 672"/>
                  <a:gd name="T85" fmla="*/ 354 h 1172"/>
                  <a:gd name="T86" fmla="*/ 400 w 672"/>
                  <a:gd name="T87" fmla="*/ 366 h 1172"/>
                  <a:gd name="T88" fmla="*/ 386 w 672"/>
                  <a:gd name="T89" fmla="*/ 379 h 1172"/>
                  <a:gd name="T90" fmla="*/ 373 w 672"/>
                  <a:gd name="T91" fmla="*/ 392 h 1172"/>
                  <a:gd name="T92" fmla="*/ 360 w 672"/>
                  <a:gd name="T93" fmla="*/ 407 h 1172"/>
                  <a:gd name="T94" fmla="*/ 348 w 672"/>
                  <a:gd name="T95" fmla="*/ 423 h 1172"/>
                  <a:gd name="T96" fmla="*/ 337 w 672"/>
                  <a:gd name="T97" fmla="*/ 438 h 1172"/>
                  <a:gd name="T98" fmla="*/ 326 w 672"/>
                  <a:gd name="T99" fmla="*/ 456 h 1172"/>
                  <a:gd name="T100" fmla="*/ 317 w 672"/>
                  <a:gd name="T101" fmla="*/ 474 h 1172"/>
                  <a:gd name="T102" fmla="*/ 308 w 672"/>
                  <a:gd name="T103" fmla="*/ 493 h 1172"/>
                  <a:gd name="T104" fmla="*/ 300 w 672"/>
                  <a:gd name="T105" fmla="*/ 514 h 1172"/>
                  <a:gd name="T106" fmla="*/ 292 w 672"/>
                  <a:gd name="T107" fmla="*/ 534 h 1172"/>
                  <a:gd name="T108" fmla="*/ 286 w 672"/>
                  <a:gd name="T109" fmla="*/ 557 h 1172"/>
                  <a:gd name="T110" fmla="*/ 280 w 672"/>
                  <a:gd name="T111" fmla="*/ 579 h 1172"/>
                  <a:gd name="T112" fmla="*/ 275 w 672"/>
                  <a:gd name="T113" fmla="*/ 602 h 1172"/>
                  <a:gd name="T114" fmla="*/ 270 w 672"/>
                  <a:gd name="T115" fmla="*/ 627 h 1172"/>
                  <a:gd name="T116" fmla="*/ 268 w 672"/>
                  <a:gd name="T117" fmla="*/ 652 h 1172"/>
                  <a:gd name="T118" fmla="*/ 265 w 672"/>
                  <a:gd name="T119" fmla="*/ 678 h 1172"/>
                  <a:gd name="T120" fmla="*/ 264 w 672"/>
                  <a:gd name="T121" fmla="*/ 706 h 1172"/>
                  <a:gd name="T122" fmla="*/ 263 w 672"/>
                  <a:gd name="T123" fmla="*/ 735 h 1172"/>
                  <a:gd name="T124" fmla="*/ 263 w 672"/>
                  <a:gd name="T125" fmla="*/ 1172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2" h="1172">
                    <a:moveTo>
                      <a:pt x="263" y="1172"/>
                    </a:moveTo>
                    <a:lnTo>
                      <a:pt x="0" y="1172"/>
                    </a:lnTo>
                    <a:lnTo>
                      <a:pt x="0" y="22"/>
                    </a:lnTo>
                    <a:lnTo>
                      <a:pt x="263" y="22"/>
                    </a:lnTo>
                    <a:lnTo>
                      <a:pt x="263" y="281"/>
                    </a:lnTo>
                    <a:lnTo>
                      <a:pt x="263" y="281"/>
                    </a:lnTo>
                    <a:lnTo>
                      <a:pt x="277" y="250"/>
                    </a:lnTo>
                    <a:lnTo>
                      <a:pt x="293" y="220"/>
                    </a:lnTo>
                    <a:lnTo>
                      <a:pt x="311" y="190"/>
                    </a:lnTo>
                    <a:lnTo>
                      <a:pt x="329" y="164"/>
                    </a:lnTo>
                    <a:lnTo>
                      <a:pt x="349" y="137"/>
                    </a:lnTo>
                    <a:lnTo>
                      <a:pt x="371" y="115"/>
                    </a:lnTo>
                    <a:lnTo>
                      <a:pt x="393" y="92"/>
                    </a:lnTo>
                    <a:lnTo>
                      <a:pt x="418" y="73"/>
                    </a:lnTo>
                    <a:lnTo>
                      <a:pt x="445" y="55"/>
                    </a:lnTo>
                    <a:lnTo>
                      <a:pt x="472" y="39"/>
                    </a:lnTo>
                    <a:lnTo>
                      <a:pt x="501" y="26"/>
                    </a:lnTo>
                    <a:lnTo>
                      <a:pt x="516" y="22"/>
                    </a:lnTo>
                    <a:lnTo>
                      <a:pt x="532" y="16"/>
                    </a:lnTo>
                    <a:lnTo>
                      <a:pt x="549" y="12"/>
                    </a:lnTo>
                    <a:lnTo>
                      <a:pt x="564" y="8"/>
                    </a:lnTo>
                    <a:lnTo>
                      <a:pt x="581" y="5"/>
                    </a:lnTo>
                    <a:lnTo>
                      <a:pt x="599" y="2"/>
                    </a:lnTo>
                    <a:lnTo>
                      <a:pt x="615" y="1"/>
                    </a:lnTo>
                    <a:lnTo>
                      <a:pt x="633" y="0"/>
                    </a:lnTo>
                    <a:lnTo>
                      <a:pt x="652" y="0"/>
                    </a:lnTo>
                    <a:lnTo>
                      <a:pt x="672" y="0"/>
                    </a:lnTo>
                    <a:lnTo>
                      <a:pt x="672" y="278"/>
                    </a:lnTo>
                    <a:lnTo>
                      <a:pt x="656" y="278"/>
                    </a:lnTo>
                    <a:lnTo>
                      <a:pt x="656" y="278"/>
                    </a:lnTo>
                    <a:lnTo>
                      <a:pt x="635" y="280"/>
                    </a:lnTo>
                    <a:lnTo>
                      <a:pt x="613" y="281"/>
                    </a:lnTo>
                    <a:lnTo>
                      <a:pt x="593" y="283"/>
                    </a:lnTo>
                    <a:lnTo>
                      <a:pt x="572" y="285"/>
                    </a:lnTo>
                    <a:lnTo>
                      <a:pt x="553" y="290"/>
                    </a:lnTo>
                    <a:lnTo>
                      <a:pt x="534" y="295"/>
                    </a:lnTo>
                    <a:lnTo>
                      <a:pt x="515" y="301"/>
                    </a:lnTo>
                    <a:lnTo>
                      <a:pt x="497" y="307"/>
                    </a:lnTo>
                    <a:lnTo>
                      <a:pt x="479" y="314"/>
                    </a:lnTo>
                    <a:lnTo>
                      <a:pt x="463" y="323"/>
                    </a:lnTo>
                    <a:lnTo>
                      <a:pt x="446" y="332"/>
                    </a:lnTo>
                    <a:lnTo>
                      <a:pt x="430" y="343"/>
                    </a:lnTo>
                    <a:lnTo>
                      <a:pt x="415" y="354"/>
                    </a:lnTo>
                    <a:lnTo>
                      <a:pt x="400" y="366"/>
                    </a:lnTo>
                    <a:lnTo>
                      <a:pt x="386" y="379"/>
                    </a:lnTo>
                    <a:lnTo>
                      <a:pt x="373" y="392"/>
                    </a:lnTo>
                    <a:lnTo>
                      <a:pt x="360" y="407"/>
                    </a:lnTo>
                    <a:lnTo>
                      <a:pt x="348" y="423"/>
                    </a:lnTo>
                    <a:lnTo>
                      <a:pt x="337" y="438"/>
                    </a:lnTo>
                    <a:lnTo>
                      <a:pt x="326" y="456"/>
                    </a:lnTo>
                    <a:lnTo>
                      <a:pt x="317" y="474"/>
                    </a:lnTo>
                    <a:lnTo>
                      <a:pt x="308" y="493"/>
                    </a:lnTo>
                    <a:lnTo>
                      <a:pt x="300" y="514"/>
                    </a:lnTo>
                    <a:lnTo>
                      <a:pt x="292" y="534"/>
                    </a:lnTo>
                    <a:lnTo>
                      <a:pt x="286" y="557"/>
                    </a:lnTo>
                    <a:lnTo>
                      <a:pt x="280" y="579"/>
                    </a:lnTo>
                    <a:lnTo>
                      <a:pt x="275" y="602"/>
                    </a:lnTo>
                    <a:lnTo>
                      <a:pt x="270" y="627"/>
                    </a:lnTo>
                    <a:lnTo>
                      <a:pt x="268" y="652"/>
                    </a:lnTo>
                    <a:lnTo>
                      <a:pt x="265" y="678"/>
                    </a:lnTo>
                    <a:lnTo>
                      <a:pt x="264" y="706"/>
                    </a:lnTo>
                    <a:lnTo>
                      <a:pt x="263" y="735"/>
                    </a:lnTo>
                    <a:lnTo>
                      <a:pt x="263" y="1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" descr=" " title=" "/>
              <p:cNvSpPr>
                <a:spLocks noEditPoints="1"/>
              </p:cNvSpPr>
              <p:nvPr userDrawn="1"/>
            </p:nvSpPr>
            <p:spPr bwMode="auto">
              <a:xfrm>
                <a:off x="978849" y="4851501"/>
                <a:ext cx="79345" cy="107616"/>
              </a:xfrm>
              <a:custGeom>
                <a:avLst/>
                <a:gdLst>
                  <a:gd name="T0" fmla="*/ 564 w 1191"/>
                  <a:gd name="T1" fmla="*/ 646 h 1615"/>
                  <a:gd name="T2" fmla="*/ 499 w 1191"/>
                  <a:gd name="T3" fmla="*/ 659 h 1615"/>
                  <a:gd name="T4" fmla="*/ 441 w 1191"/>
                  <a:gd name="T5" fmla="*/ 683 h 1615"/>
                  <a:gd name="T6" fmla="*/ 388 w 1191"/>
                  <a:gd name="T7" fmla="*/ 720 h 1615"/>
                  <a:gd name="T8" fmla="*/ 343 w 1191"/>
                  <a:gd name="T9" fmla="*/ 768 h 1615"/>
                  <a:gd name="T10" fmla="*/ 307 w 1191"/>
                  <a:gd name="T11" fmla="*/ 827 h 1615"/>
                  <a:gd name="T12" fmla="*/ 282 w 1191"/>
                  <a:gd name="T13" fmla="*/ 895 h 1615"/>
                  <a:gd name="T14" fmla="*/ 268 w 1191"/>
                  <a:gd name="T15" fmla="*/ 972 h 1615"/>
                  <a:gd name="T16" fmla="*/ 266 w 1191"/>
                  <a:gd name="T17" fmla="*/ 1036 h 1615"/>
                  <a:gd name="T18" fmla="*/ 277 w 1191"/>
                  <a:gd name="T19" fmla="*/ 1114 h 1615"/>
                  <a:gd name="T20" fmla="*/ 300 w 1191"/>
                  <a:gd name="T21" fmla="*/ 1185 h 1615"/>
                  <a:gd name="T22" fmla="*/ 333 w 1191"/>
                  <a:gd name="T23" fmla="*/ 1246 h 1615"/>
                  <a:gd name="T24" fmla="*/ 376 w 1191"/>
                  <a:gd name="T25" fmla="*/ 1297 h 1615"/>
                  <a:gd name="T26" fmla="*/ 428 w 1191"/>
                  <a:gd name="T27" fmla="*/ 1337 h 1615"/>
                  <a:gd name="T28" fmla="*/ 485 w 1191"/>
                  <a:gd name="T29" fmla="*/ 1365 h 1615"/>
                  <a:gd name="T30" fmla="*/ 548 w 1191"/>
                  <a:gd name="T31" fmla="*/ 1382 h 1615"/>
                  <a:gd name="T32" fmla="*/ 597 w 1191"/>
                  <a:gd name="T33" fmla="*/ 1385 h 1615"/>
                  <a:gd name="T34" fmla="*/ 663 w 1191"/>
                  <a:gd name="T35" fmla="*/ 1378 h 1615"/>
                  <a:gd name="T36" fmla="*/ 724 w 1191"/>
                  <a:gd name="T37" fmla="*/ 1359 h 1615"/>
                  <a:gd name="T38" fmla="*/ 780 w 1191"/>
                  <a:gd name="T39" fmla="*/ 1327 h 1615"/>
                  <a:gd name="T40" fmla="*/ 830 w 1191"/>
                  <a:gd name="T41" fmla="*/ 1284 h 1615"/>
                  <a:gd name="T42" fmla="*/ 872 w 1191"/>
                  <a:gd name="T43" fmla="*/ 1230 h 1615"/>
                  <a:gd name="T44" fmla="*/ 904 w 1191"/>
                  <a:gd name="T45" fmla="*/ 1167 h 1615"/>
                  <a:gd name="T46" fmla="*/ 924 w 1191"/>
                  <a:gd name="T47" fmla="*/ 1095 h 1615"/>
                  <a:gd name="T48" fmla="*/ 930 w 1191"/>
                  <a:gd name="T49" fmla="*/ 1015 h 1615"/>
                  <a:gd name="T50" fmla="*/ 927 w 1191"/>
                  <a:gd name="T51" fmla="*/ 954 h 1615"/>
                  <a:gd name="T52" fmla="*/ 910 w 1191"/>
                  <a:gd name="T53" fmla="*/ 879 h 1615"/>
                  <a:gd name="T54" fmla="*/ 881 w 1191"/>
                  <a:gd name="T55" fmla="*/ 813 h 1615"/>
                  <a:gd name="T56" fmla="*/ 842 w 1191"/>
                  <a:gd name="T57" fmla="*/ 758 h 1615"/>
                  <a:gd name="T58" fmla="*/ 793 w 1191"/>
                  <a:gd name="T59" fmla="*/ 712 h 1615"/>
                  <a:gd name="T60" fmla="*/ 738 w 1191"/>
                  <a:gd name="T61" fmla="*/ 677 h 1615"/>
                  <a:gd name="T62" fmla="*/ 678 w 1191"/>
                  <a:gd name="T63" fmla="*/ 655 h 1615"/>
                  <a:gd name="T64" fmla="*/ 614 w 1191"/>
                  <a:gd name="T65" fmla="*/ 645 h 1615"/>
                  <a:gd name="T66" fmla="*/ 927 w 1191"/>
                  <a:gd name="T67" fmla="*/ 1399 h 1615"/>
                  <a:gd name="T68" fmla="*/ 856 w 1191"/>
                  <a:gd name="T69" fmla="*/ 1482 h 1615"/>
                  <a:gd name="T70" fmla="*/ 769 w 1191"/>
                  <a:gd name="T71" fmla="*/ 1552 h 1615"/>
                  <a:gd name="T72" fmla="*/ 663 w 1191"/>
                  <a:gd name="T73" fmla="*/ 1597 h 1615"/>
                  <a:gd name="T74" fmla="*/ 534 w 1191"/>
                  <a:gd name="T75" fmla="*/ 1615 h 1615"/>
                  <a:gd name="T76" fmla="*/ 459 w 1191"/>
                  <a:gd name="T77" fmla="*/ 1609 h 1615"/>
                  <a:gd name="T78" fmla="*/ 361 w 1191"/>
                  <a:gd name="T79" fmla="*/ 1584 h 1615"/>
                  <a:gd name="T80" fmla="*/ 269 w 1191"/>
                  <a:gd name="T81" fmla="*/ 1540 h 1615"/>
                  <a:gd name="T82" fmla="*/ 185 w 1191"/>
                  <a:gd name="T83" fmla="*/ 1477 h 1615"/>
                  <a:gd name="T84" fmla="*/ 113 w 1191"/>
                  <a:gd name="T85" fmla="*/ 1396 h 1615"/>
                  <a:gd name="T86" fmla="*/ 57 w 1191"/>
                  <a:gd name="T87" fmla="*/ 1297 h 1615"/>
                  <a:gd name="T88" fmla="*/ 19 w 1191"/>
                  <a:gd name="T89" fmla="*/ 1182 h 1615"/>
                  <a:gd name="T90" fmla="*/ 1 w 1191"/>
                  <a:gd name="T91" fmla="*/ 1050 h 1615"/>
                  <a:gd name="T92" fmla="*/ 4 w 1191"/>
                  <a:gd name="T93" fmla="*/ 945 h 1615"/>
                  <a:gd name="T94" fmla="*/ 26 w 1191"/>
                  <a:gd name="T95" fmla="*/ 817 h 1615"/>
                  <a:gd name="T96" fmla="*/ 69 w 1191"/>
                  <a:gd name="T97" fmla="*/ 706 h 1615"/>
                  <a:gd name="T98" fmla="*/ 129 w 1191"/>
                  <a:gd name="T99" fmla="*/ 612 h 1615"/>
                  <a:gd name="T100" fmla="*/ 203 w 1191"/>
                  <a:gd name="T101" fmla="*/ 535 h 1615"/>
                  <a:gd name="T102" fmla="*/ 289 w 1191"/>
                  <a:gd name="T103" fmla="*/ 478 h 1615"/>
                  <a:gd name="T104" fmla="*/ 383 w 1191"/>
                  <a:gd name="T105" fmla="*/ 438 h 1615"/>
                  <a:gd name="T106" fmla="*/ 484 w 1191"/>
                  <a:gd name="T107" fmla="*/ 418 h 1615"/>
                  <a:gd name="T108" fmla="*/ 570 w 1191"/>
                  <a:gd name="T109" fmla="*/ 417 h 1615"/>
                  <a:gd name="T110" fmla="*/ 693 w 1191"/>
                  <a:gd name="T111" fmla="*/ 441 h 1615"/>
                  <a:gd name="T112" fmla="*/ 794 w 1191"/>
                  <a:gd name="T113" fmla="*/ 492 h 1615"/>
                  <a:gd name="T114" fmla="*/ 875 w 1191"/>
                  <a:gd name="T115" fmla="*/ 560 h 1615"/>
                  <a:gd name="T116" fmla="*/ 927 w 1191"/>
                  <a:gd name="T117" fmla="*/ 0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7" y="644"/>
                    </a:moveTo>
                    <a:lnTo>
                      <a:pt x="597" y="644"/>
                    </a:lnTo>
                    <a:lnTo>
                      <a:pt x="580" y="645"/>
                    </a:lnTo>
                    <a:lnTo>
                      <a:pt x="564" y="646"/>
                    </a:lnTo>
                    <a:lnTo>
                      <a:pt x="547" y="649"/>
                    </a:lnTo>
                    <a:lnTo>
                      <a:pt x="531" y="651"/>
                    </a:lnTo>
                    <a:lnTo>
                      <a:pt x="516" y="655"/>
                    </a:lnTo>
                    <a:lnTo>
                      <a:pt x="499" y="659"/>
                    </a:lnTo>
                    <a:lnTo>
                      <a:pt x="485" y="664"/>
                    </a:lnTo>
                    <a:lnTo>
                      <a:pt x="469" y="670"/>
                    </a:lnTo>
                    <a:lnTo>
                      <a:pt x="455" y="676"/>
                    </a:lnTo>
                    <a:lnTo>
                      <a:pt x="441" y="683"/>
                    </a:lnTo>
                    <a:lnTo>
                      <a:pt x="426" y="692"/>
                    </a:lnTo>
                    <a:lnTo>
                      <a:pt x="413" y="701"/>
                    </a:lnTo>
                    <a:lnTo>
                      <a:pt x="400" y="711"/>
                    </a:lnTo>
                    <a:lnTo>
                      <a:pt x="388" y="720"/>
                    </a:lnTo>
                    <a:lnTo>
                      <a:pt x="375" y="731"/>
                    </a:lnTo>
                    <a:lnTo>
                      <a:pt x="364" y="743"/>
                    </a:lnTo>
                    <a:lnTo>
                      <a:pt x="354" y="755"/>
                    </a:lnTo>
                    <a:lnTo>
                      <a:pt x="343" y="768"/>
                    </a:lnTo>
                    <a:lnTo>
                      <a:pt x="333" y="782"/>
                    </a:lnTo>
                    <a:lnTo>
                      <a:pt x="324" y="797"/>
                    </a:lnTo>
                    <a:lnTo>
                      <a:pt x="315" y="811"/>
                    </a:lnTo>
                    <a:lnTo>
                      <a:pt x="307" y="827"/>
                    </a:lnTo>
                    <a:lnTo>
                      <a:pt x="300" y="843"/>
                    </a:lnTo>
                    <a:lnTo>
                      <a:pt x="293" y="860"/>
                    </a:lnTo>
                    <a:lnTo>
                      <a:pt x="287" y="877"/>
                    </a:lnTo>
                    <a:lnTo>
                      <a:pt x="282" y="895"/>
                    </a:lnTo>
                    <a:lnTo>
                      <a:pt x="277" y="914"/>
                    </a:lnTo>
                    <a:lnTo>
                      <a:pt x="274" y="933"/>
                    </a:lnTo>
                    <a:lnTo>
                      <a:pt x="270" y="952"/>
                    </a:lnTo>
                    <a:lnTo>
                      <a:pt x="268" y="972"/>
                    </a:lnTo>
                    <a:lnTo>
                      <a:pt x="266" y="994"/>
                    </a:lnTo>
                    <a:lnTo>
                      <a:pt x="266" y="1015"/>
                    </a:lnTo>
                    <a:lnTo>
                      <a:pt x="266" y="1015"/>
                    </a:lnTo>
                    <a:lnTo>
                      <a:pt x="266" y="1036"/>
                    </a:lnTo>
                    <a:lnTo>
                      <a:pt x="268" y="1057"/>
                    </a:lnTo>
                    <a:lnTo>
                      <a:pt x="270" y="1076"/>
                    </a:lnTo>
                    <a:lnTo>
                      <a:pt x="274" y="1096"/>
                    </a:lnTo>
                    <a:lnTo>
                      <a:pt x="277" y="1114"/>
                    </a:lnTo>
                    <a:lnTo>
                      <a:pt x="282" y="1133"/>
                    </a:lnTo>
                    <a:lnTo>
                      <a:pt x="287" y="1151"/>
                    </a:lnTo>
                    <a:lnTo>
                      <a:pt x="293" y="1168"/>
                    </a:lnTo>
                    <a:lnTo>
                      <a:pt x="300" y="1185"/>
                    </a:lnTo>
                    <a:lnTo>
                      <a:pt x="307" y="1202"/>
                    </a:lnTo>
                    <a:lnTo>
                      <a:pt x="315" y="1217"/>
                    </a:lnTo>
                    <a:lnTo>
                      <a:pt x="324" y="1231"/>
                    </a:lnTo>
                    <a:lnTo>
                      <a:pt x="333" y="1246"/>
                    </a:lnTo>
                    <a:lnTo>
                      <a:pt x="343" y="1260"/>
                    </a:lnTo>
                    <a:lnTo>
                      <a:pt x="354" y="1273"/>
                    </a:lnTo>
                    <a:lnTo>
                      <a:pt x="365" y="1285"/>
                    </a:lnTo>
                    <a:lnTo>
                      <a:pt x="376" y="1297"/>
                    </a:lnTo>
                    <a:lnTo>
                      <a:pt x="388" y="1308"/>
                    </a:lnTo>
                    <a:lnTo>
                      <a:pt x="401" y="1319"/>
                    </a:lnTo>
                    <a:lnTo>
                      <a:pt x="414" y="1328"/>
                    </a:lnTo>
                    <a:lnTo>
                      <a:pt x="428" y="1337"/>
                    </a:lnTo>
                    <a:lnTo>
                      <a:pt x="442" y="1345"/>
                    </a:lnTo>
                    <a:lnTo>
                      <a:pt x="456" y="1352"/>
                    </a:lnTo>
                    <a:lnTo>
                      <a:pt x="471" y="1359"/>
                    </a:lnTo>
                    <a:lnTo>
                      <a:pt x="485" y="1365"/>
                    </a:lnTo>
                    <a:lnTo>
                      <a:pt x="500" y="1371"/>
                    </a:lnTo>
                    <a:lnTo>
                      <a:pt x="516" y="1375"/>
                    </a:lnTo>
                    <a:lnTo>
                      <a:pt x="531" y="1378"/>
                    </a:lnTo>
                    <a:lnTo>
                      <a:pt x="548" y="1382"/>
                    </a:lnTo>
                    <a:lnTo>
                      <a:pt x="565" y="1383"/>
                    </a:lnTo>
                    <a:lnTo>
                      <a:pt x="580" y="1385"/>
                    </a:lnTo>
                    <a:lnTo>
                      <a:pt x="597" y="1385"/>
                    </a:lnTo>
                    <a:lnTo>
                      <a:pt x="597" y="1385"/>
                    </a:lnTo>
                    <a:lnTo>
                      <a:pt x="614" y="1384"/>
                    </a:lnTo>
                    <a:lnTo>
                      <a:pt x="631" y="1383"/>
                    </a:lnTo>
                    <a:lnTo>
                      <a:pt x="646" y="1382"/>
                    </a:lnTo>
                    <a:lnTo>
                      <a:pt x="663" y="1378"/>
                    </a:lnTo>
                    <a:lnTo>
                      <a:pt x="678" y="1375"/>
                    </a:lnTo>
                    <a:lnTo>
                      <a:pt x="694" y="1370"/>
                    </a:lnTo>
                    <a:lnTo>
                      <a:pt x="709" y="1365"/>
                    </a:lnTo>
                    <a:lnTo>
                      <a:pt x="724" y="1359"/>
                    </a:lnTo>
                    <a:lnTo>
                      <a:pt x="738" y="1352"/>
                    </a:lnTo>
                    <a:lnTo>
                      <a:pt x="752" y="1345"/>
                    </a:lnTo>
                    <a:lnTo>
                      <a:pt x="767" y="1337"/>
                    </a:lnTo>
                    <a:lnTo>
                      <a:pt x="780" y="1327"/>
                    </a:lnTo>
                    <a:lnTo>
                      <a:pt x="793" y="1317"/>
                    </a:lnTo>
                    <a:lnTo>
                      <a:pt x="806" y="1307"/>
                    </a:lnTo>
                    <a:lnTo>
                      <a:pt x="818" y="1296"/>
                    </a:lnTo>
                    <a:lnTo>
                      <a:pt x="830" y="1284"/>
                    </a:lnTo>
                    <a:lnTo>
                      <a:pt x="842" y="1272"/>
                    </a:lnTo>
                    <a:lnTo>
                      <a:pt x="853" y="1259"/>
                    </a:lnTo>
                    <a:lnTo>
                      <a:pt x="862" y="1245"/>
                    </a:lnTo>
                    <a:lnTo>
                      <a:pt x="872" y="1230"/>
                    </a:lnTo>
                    <a:lnTo>
                      <a:pt x="881" y="1216"/>
                    </a:lnTo>
                    <a:lnTo>
                      <a:pt x="889" y="1200"/>
                    </a:lnTo>
                    <a:lnTo>
                      <a:pt x="897" y="1184"/>
                    </a:lnTo>
                    <a:lnTo>
                      <a:pt x="904" y="1167"/>
                    </a:lnTo>
                    <a:lnTo>
                      <a:pt x="910" y="1150"/>
                    </a:lnTo>
                    <a:lnTo>
                      <a:pt x="915" y="1132"/>
                    </a:lnTo>
                    <a:lnTo>
                      <a:pt x="920" y="1114"/>
                    </a:lnTo>
                    <a:lnTo>
                      <a:pt x="924" y="1095"/>
                    </a:lnTo>
                    <a:lnTo>
                      <a:pt x="927" y="1076"/>
                    </a:lnTo>
                    <a:lnTo>
                      <a:pt x="929" y="1056"/>
                    </a:lnTo>
                    <a:lnTo>
                      <a:pt x="930" y="1036"/>
                    </a:lnTo>
                    <a:lnTo>
                      <a:pt x="930" y="1015"/>
                    </a:lnTo>
                    <a:lnTo>
                      <a:pt x="930" y="1015"/>
                    </a:lnTo>
                    <a:lnTo>
                      <a:pt x="930" y="994"/>
                    </a:lnTo>
                    <a:lnTo>
                      <a:pt x="929" y="973"/>
                    </a:lnTo>
                    <a:lnTo>
                      <a:pt x="927" y="954"/>
                    </a:lnTo>
                    <a:lnTo>
                      <a:pt x="924" y="934"/>
                    </a:lnTo>
                    <a:lnTo>
                      <a:pt x="920" y="916"/>
                    </a:lnTo>
                    <a:lnTo>
                      <a:pt x="915" y="897"/>
                    </a:lnTo>
                    <a:lnTo>
                      <a:pt x="910" y="879"/>
                    </a:lnTo>
                    <a:lnTo>
                      <a:pt x="904" y="862"/>
                    </a:lnTo>
                    <a:lnTo>
                      <a:pt x="897" y="846"/>
                    </a:lnTo>
                    <a:lnTo>
                      <a:pt x="889" y="829"/>
                    </a:lnTo>
                    <a:lnTo>
                      <a:pt x="881" y="813"/>
                    </a:lnTo>
                    <a:lnTo>
                      <a:pt x="872" y="799"/>
                    </a:lnTo>
                    <a:lnTo>
                      <a:pt x="862" y="785"/>
                    </a:lnTo>
                    <a:lnTo>
                      <a:pt x="853" y="770"/>
                    </a:lnTo>
                    <a:lnTo>
                      <a:pt x="842" y="758"/>
                    </a:lnTo>
                    <a:lnTo>
                      <a:pt x="830" y="745"/>
                    </a:lnTo>
                    <a:lnTo>
                      <a:pt x="818" y="733"/>
                    </a:lnTo>
                    <a:lnTo>
                      <a:pt x="806" y="723"/>
                    </a:lnTo>
                    <a:lnTo>
                      <a:pt x="793" y="712"/>
                    </a:lnTo>
                    <a:lnTo>
                      <a:pt x="780" y="702"/>
                    </a:lnTo>
                    <a:lnTo>
                      <a:pt x="767" y="694"/>
                    </a:lnTo>
                    <a:lnTo>
                      <a:pt x="752" y="686"/>
                    </a:lnTo>
                    <a:lnTo>
                      <a:pt x="738" y="677"/>
                    </a:lnTo>
                    <a:lnTo>
                      <a:pt x="724" y="671"/>
                    </a:lnTo>
                    <a:lnTo>
                      <a:pt x="709" y="664"/>
                    </a:lnTo>
                    <a:lnTo>
                      <a:pt x="694" y="659"/>
                    </a:lnTo>
                    <a:lnTo>
                      <a:pt x="678" y="655"/>
                    </a:lnTo>
                    <a:lnTo>
                      <a:pt x="663" y="651"/>
                    </a:lnTo>
                    <a:lnTo>
                      <a:pt x="646" y="649"/>
                    </a:lnTo>
                    <a:lnTo>
                      <a:pt x="631" y="646"/>
                    </a:lnTo>
                    <a:lnTo>
                      <a:pt x="614" y="645"/>
                    </a:lnTo>
                    <a:lnTo>
                      <a:pt x="597" y="644"/>
                    </a:lnTo>
                    <a:close/>
                    <a:moveTo>
                      <a:pt x="927" y="1590"/>
                    </a:moveTo>
                    <a:lnTo>
                      <a:pt x="927" y="1399"/>
                    </a:lnTo>
                    <a:lnTo>
                      <a:pt x="927" y="1399"/>
                    </a:lnTo>
                    <a:lnTo>
                      <a:pt x="910" y="1420"/>
                    </a:lnTo>
                    <a:lnTo>
                      <a:pt x="893" y="1442"/>
                    </a:lnTo>
                    <a:lnTo>
                      <a:pt x="875" y="1463"/>
                    </a:lnTo>
                    <a:lnTo>
                      <a:pt x="856" y="1482"/>
                    </a:lnTo>
                    <a:lnTo>
                      <a:pt x="836" y="1501"/>
                    </a:lnTo>
                    <a:lnTo>
                      <a:pt x="815" y="1519"/>
                    </a:lnTo>
                    <a:lnTo>
                      <a:pt x="792" y="1536"/>
                    </a:lnTo>
                    <a:lnTo>
                      <a:pt x="769" y="1552"/>
                    </a:lnTo>
                    <a:lnTo>
                      <a:pt x="744" y="1565"/>
                    </a:lnTo>
                    <a:lnTo>
                      <a:pt x="719" y="1578"/>
                    </a:lnTo>
                    <a:lnTo>
                      <a:pt x="692" y="1589"/>
                    </a:lnTo>
                    <a:lnTo>
                      <a:pt x="663" y="1597"/>
                    </a:lnTo>
                    <a:lnTo>
                      <a:pt x="633" y="1604"/>
                    </a:lnTo>
                    <a:lnTo>
                      <a:pt x="602" y="1610"/>
                    </a:lnTo>
                    <a:lnTo>
                      <a:pt x="568" y="1614"/>
                    </a:lnTo>
                    <a:lnTo>
                      <a:pt x="534" y="1615"/>
                    </a:lnTo>
                    <a:lnTo>
                      <a:pt x="534" y="1615"/>
                    </a:lnTo>
                    <a:lnTo>
                      <a:pt x="509" y="1614"/>
                    </a:lnTo>
                    <a:lnTo>
                      <a:pt x="484" y="1611"/>
                    </a:lnTo>
                    <a:lnTo>
                      <a:pt x="459" y="1609"/>
                    </a:lnTo>
                    <a:lnTo>
                      <a:pt x="434" y="1604"/>
                    </a:lnTo>
                    <a:lnTo>
                      <a:pt x="410" y="1598"/>
                    </a:lnTo>
                    <a:lnTo>
                      <a:pt x="385" y="1592"/>
                    </a:lnTo>
                    <a:lnTo>
                      <a:pt x="361" y="1584"/>
                    </a:lnTo>
                    <a:lnTo>
                      <a:pt x="337" y="1574"/>
                    </a:lnTo>
                    <a:lnTo>
                      <a:pt x="314" y="1565"/>
                    </a:lnTo>
                    <a:lnTo>
                      <a:pt x="290" y="1553"/>
                    </a:lnTo>
                    <a:lnTo>
                      <a:pt x="269" y="1540"/>
                    </a:lnTo>
                    <a:lnTo>
                      <a:pt x="247" y="1525"/>
                    </a:lnTo>
                    <a:lnTo>
                      <a:pt x="226" y="1511"/>
                    </a:lnTo>
                    <a:lnTo>
                      <a:pt x="205" y="1494"/>
                    </a:lnTo>
                    <a:lnTo>
                      <a:pt x="185" y="1477"/>
                    </a:lnTo>
                    <a:lnTo>
                      <a:pt x="166" y="1458"/>
                    </a:lnTo>
                    <a:lnTo>
                      <a:pt x="148" y="1439"/>
                    </a:lnTo>
                    <a:lnTo>
                      <a:pt x="130" y="1418"/>
                    </a:lnTo>
                    <a:lnTo>
                      <a:pt x="113" y="1396"/>
                    </a:lnTo>
                    <a:lnTo>
                      <a:pt x="98" y="1374"/>
                    </a:lnTo>
                    <a:lnTo>
                      <a:pt x="84" y="1348"/>
                    </a:lnTo>
                    <a:lnTo>
                      <a:pt x="70" y="1323"/>
                    </a:lnTo>
                    <a:lnTo>
                      <a:pt x="57" y="1297"/>
                    </a:lnTo>
                    <a:lnTo>
                      <a:pt x="45" y="1271"/>
                    </a:lnTo>
                    <a:lnTo>
                      <a:pt x="36" y="1242"/>
                    </a:lnTo>
                    <a:lnTo>
                      <a:pt x="26" y="1212"/>
                    </a:lnTo>
                    <a:lnTo>
                      <a:pt x="19" y="1182"/>
                    </a:lnTo>
                    <a:lnTo>
                      <a:pt x="12" y="1151"/>
                    </a:lnTo>
                    <a:lnTo>
                      <a:pt x="7" y="1118"/>
                    </a:lnTo>
                    <a:lnTo>
                      <a:pt x="4" y="1084"/>
                    </a:lnTo>
                    <a:lnTo>
                      <a:pt x="1" y="1050"/>
                    </a:lnTo>
                    <a:lnTo>
                      <a:pt x="0" y="1015"/>
                    </a:lnTo>
                    <a:lnTo>
                      <a:pt x="0" y="1015"/>
                    </a:lnTo>
                    <a:lnTo>
                      <a:pt x="1" y="979"/>
                    </a:lnTo>
                    <a:lnTo>
                      <a:pt x="4" y="945"/>
                    </a:lnTo>
                    <a:lnTo>
                      <a:pt x="7" y="911"/>
                    </a:lnTo>
                    <a:lnTo>
                      <a:pt x="12" y="879"/>
                    </a:lnTo>
                    <a:lnTo>
                      <a:pt x="19" y="848"/>
                    </a:lnTo>
                    <a:lnTo>
                      <a:pt x="26" y="817"/>
                    </a:lnTo>
                    <a:lnTo>
                      <a:pt x="35" y="788"/>
                    </a:lnTo>
                    <a:lnTo>
                      <a:pt x="45" y="760"/>
                    </a:lnTo>
                    <a:lnTo>
                      <a:pt x="56" y="732"/>
                    </a:lnTo>
                    <a:lnTo>
                      <a:pt x="69" y="706"/>
                    </a:lnTo>
                    <a:lnTo>
                      <a:pt x="82" y="681"/>
                    </a:lnTo>
                    <a:lnTo>
                      <a:pt x="97" y="657"/>
                    </a:lnTo>
                    <a:lnTo>
                      <a:pt x="112" y="634"/>
                    </a:lnTo>
                    <a:lnTo>
                      <a:pt x="129" y="612"/>
                    </a:lnTo>
                    <a:lnTo>
                      <a:pt x="146" y="591"/>
                    </a:lnTo>
                    <a:lnTo>
                      <a:pt x="165" y="571"/>
                    </a:lnTo>
                    <a:lnTo>
                      <a:pt x="184" y="553"/>
                    </a:lnTo>
                    <a:lnTo>
                      <a:pt x="203" y="535"/>
                    </a:lnTo>
                    <a:lnTo>
                      <a:pt x="223" y="520"/>
                    </a:lnTo>
                    <a:lnTo>
                      <a:pt x="245" y="504"/>
                    </a:lnTo>
                    <a:lnTo>
                      <a:pt x="266" y="490"/>
                    </a:lnTo>
                    <a:lnTo>
                      <a:pt x="289" y="478"/>
                    </a:lnTo>
                    <a:lnTo>
                      <a:pt x="312" y="466"/>
                    </a:lnTo>
                    <a:lnTo>
                      <a:pt x="336" y="455"/>
                    </a:lnTo>
                    <a:lnTo>
                      <a:pt x="359" y="447"/>
                    </a:lnTo>
                    <a:lnTo>
                      <a:pt x="383" y="438"/>
                    </a:lnTo>
                    <a:lnTo>
                      <a:pt x="407" y="431"/>
                    </a:lnTo>
                    <a:lnTo>
                      <a:pt x="432" y="425"/>
                    </a:lnTo>
                    <a:lnTo>
                      <a:pt x="457" y="422"/>
                    </a:lnTo>
                    <a:lnTo>
                      <a:pt x="484" y="418"/>
                    </a:lnTo>
                    <a:lnTo>
                      <a:pt x="509" y="417"/>
                    </a:lnTo>
                    <a:lnTo>
                      <a:pt x="534" y="416"/>
                    </a:lnTo>
                    <a:lnTo>
                      <a:pt x="534" y="416"/>
                    </a:lnTo>
                    <a:lnTo>
                      <a:pt x="570" y="417"/>
                    </a:lnTo>
                    <a:lnTo>
                      <a:pt x="602" y="420"/>
                    </a:lnTo>
                    <a:lnTo>
                      <a:pt x="634" y="425"/>
                    </a:lnTo>
                    <a:lnTo>
                      <a:pt x="664" y="432"/>
                    </a:lnTo>
                    <a:lnTo>
                      <a:pt x="693" y="441"/>
                    </a:lnTo>
                    <a:lnTo>
                      <a:pt x="720" y="451"/>
                    </a:lnTo>
                    <a:lnTo>
                      <a:pt x="745" y="463"/>
                    </a:lnTo>
                    <a:lnTo>
                      <a:pt x="770" y="477"/>
                    </a:lnTo>
                    <a:lnTo>
                      <a:pt x="794" y="492"/>
                    </a:lnTo>
                    <a:lnTo>
                      <a:pt x="816" y="508"/>
                    </a:lnTo>
                    <a:lnTo>
                      <a:pt x="837" y="524"/>
                    </a:lnTo>
                    <a:lnTo>
                      <a:pt x="858" y="541"/>
                    </a:lnTo>
                    <a:lnTo>
                      <a:pt x="875" y="560"/>
                    </a:lnTo>
                    <a:lnTo>
                      <a:pt x="893" y="579"/>
                    </a:lnTo>
                    <a:lnTo>
                      <a:pt x="910" y="598"/>
                    </a:lnTo>
                    <a:lnTo>
                      <a:pt x="927" y="619"/>
                    </a:lnTo>
                    <a:lnTo>
                      <a:pt x="927" y="0"/>
                    </a:lnTo>
                    <a:lnTo>
                      <a:pt x="1191" y="0"/>
                    </a:lnTo>
                    <a:lnTo>
                      <a:pt x="1191" y="1590"/>
                    </a:lnTo>
                    <a:lnTo>
                      <a:pt x="927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82" descr=" " title=" "/>
              <p:cNvSpPr>
                <a:spLocks noEditPoints="1"/>
              </p:cNvSpPr>
              <p:nvPr userDrawn="1"/>
            </p:nvSpPr>
            <p:spPr bwMode="auto">
              <a:xfrm>
                <a:off x="1066862" y="4851501"/>
                <a:ext cx="12402" cy="12402"/>
              </a:xfrm>
              <a:custGeom>
                <a:avLst/>
                <a:gdLst>
                  <a:gd name="T0" fmla="*/ 95 w 186"/>
                  <a:gd name="T1" fmla="*/ 85 h 185"/>
                  <a:gd name="T2" fmla="*/ 111 w 186"/>
                  <a:gd name="T3" fmla="*/ 80 h 185"/>
                  <a:gd name="T4" fmla="*/ 111 w 186"/>
                  <a:gd name="T5" fmla="*/ 69 h 185"/>
                  <a:gd name="T6" fmla="*/ 95 w 186"/>
                  <a:gd name="T7" fmla="*/ 64 h 185"/>
                  <a:gd name="T8" fmla="*/ 99 w 186"/>
                  <a:gd name="T9" fmla="*/ 43 h 185"/>
                  <a:gd name="T10" fmla="*/ 114 w 186"/>
                  <a:gd name="T11" fmla="*/ 45 h 185"/>
                  <a:gd name="T12" fmla="*/ 130 w 186"/>
                  <a:gd name="T13" fmla="*/ 55 h 185"/>
                  <a:gd name="T14" fmla="*/ 135 w 186"/>
                  <a:gd name="T15" fmla="*/ 73 h 185"/>
                  <a:gd name="T16" fmla="*/ 131 w 186"/>
                  <a:gd name="T17" fmla="*/ 86 h 185"/>
                  <a:gd name="T18" fmla="*/ 123 w 186"/>
                  <a:gd name="T19" fmla="*/ 94 h 185"/>
                  <a:gd name="T20" fmla="*/ 131 w 186"/>
                  <a:gd name="T21" fmla="*/ 109 h 185"/>
                  <a:gd name="T22" fmla="*/ 133 w 186"/>
                  <a:gd name="T23" fmla="*/ 130 h 185"/>
                  <a:gd name="T24" fmla="*/ 139 w 186"/>
                  <a:gd name="T25" fmla="*/ 142 h 185"/>
                  <a:gd name="T26" fmla="*/ 110 w 186"/>
                  <a:gd name="T27" fmla="*/ 135 h 185"/>
                  <a:gd name="T28" fmla="*/ 108 w 186"/>
                  <a:gd name="T29" fmla="*/ 113 h 185"/>
                  <a:gd name="T30" fmla="*/ 105 w 186"/>
                  <a:gd name="T31" fmla="*/ 106 h 185"/>
                  <a:gd name="T32" fmla="*/ 79 w 186"/>
                  <a:gd name="T33" fmla="*/ 105 h 185"/>
                  <a:gd name="T34" fmla="*/ 55 w 186"/>
                  <a:gd name="T35" fmla="*/ 43 h 185"/>
                  <a:gd name="T36" fmla="*/ 18 w 186"/>
                  <a:gd name="T37" fmla="*/ 92 h 185"/>
                  <a:gd name="T38" fmla="*/ 21 w 186"/>
                  <a:gd name="T39" fmla="*/ 115 h 185"/>
                  <a:gd name="T40" fmla="*/ 40 w 186"/>
                  <a:gd name="T41" fmla="*/ 146 h 185"/>
                  <a:gd name="T42" fmla="*/ 70 w 186"/>
                  <a:gd name="T43" fmla="*/ 165 h 185"/>
                  <a:gd name="T44" fmla="*/ 93 w 186"/>
                  <a:gd name="T45" fmla="*/ 168 h 185"/>
                  <a:gd name="T46" fmla="*/ 107 w 186"/>
                  <a:gd name="T47" fmla="*/ 166 h 185"/>
                  <a:gd name="T48" fmla="*/ 135 w 186"/>
                  <a:gd name="T49" fmla="*/ 155 h 185"/>
                  <a:gd name="T50" fmla="*/ 161 w 186"/>
                  <a:gd name="T51" fmla="*/ 122 h 185"/>
                  <a:gd name="T52" fmla="*/ 167 w 186"/>
                  <a:gd name="T53" fmla="*/ 100 h 185"/>
                  <a:gd name="T54" fmla="*/ 167 w 186"/>
                  <a:gd name="T55" fmla="*/ 85 h 185"/>
                  <a:gd name="T56" fmla="*/ 161 w 186"/>
                  <a:gd name="T57" fmla="*/ 63 h 185"/>
                  <a:gd name="T58" fmla="*/ 135 w 186"/>
                  <a:gd name="T59" fmla="*/ 30 h 185"/>
                  <a:gd name="T60" fmla="*/ 107 w 186"/>
                  <a:gd name="T61" fmla="*/ 19 h 185"/>
                  <a:gd name="T62" fmla="*/ 93 w 186"/>
                  <a:gd name="T63" fmla="*/ 17 h 185"/>
                  <a:gd name="T64" fmla="*/ 70 w 186"/>
                  <a:gd name="T65" fmla="*/ 20 h 185"/>
                  <a:gd name="T66" fmla="*/ 40 w 186"/>
                  <a:gd name="T67" fmla="*/ 39 h 185"/>
                  <a:gd name="T68" fmla="*/ 21 w 186"/>
                  <a:gd name="T69" fmla="*/ 70 h 185"/>
                  <a:gd name="T70" fmla="*/ 18 w 186"/>
                  <a:gd name="T71" fmla="*/ 92 h 185"/>
                  <a:gd name="T72" fmla="*/ 185 w 186"/>
                  <a:gd name="T73" fmla="*/ 102 h 185"/>
                  <a:gd name="T74" fmla="*/ 178 w 186"/>
                  <a:gd name="T75" fmla="*/ 129 h 185"/>
                  <a:gd name="T76" fmla="*/ 165 w 186"/>
                  <a:gd name="T77" fmla="*/ 152 h 185"/>
                  <a:gd name="T78" fmla="*/ 144 w 186"/>
                  <a:gd name="T79" fmla="*/ 170 h 185"/>
                  <a:gd name="T80" fmla="*/ 120 w 186"/>
                  <a:gd name="T81" fmla="*/ 182 h 185"/>
                  <a:gd name="T82" fmla="*/ 93 w 186"/>
                  <a:gd name="T83" fmla="*/ 185 h 185"/>
                  <a:gd name="T84" fmla="*/ 74 w 186"/>
                  <a:gd name="T85" fmla="*/ 184 h 185"/>
                  <a:gd name="T86" fmla="*/ 49 w 186"/>
                  <a:gd name="T87" fmla="*/ 174 h 185"/>
                  <a:gd name="T88" fmla="*/ 27 w 186"/>
                  <a:gd name="T89" fmla="*/ 158 h 185"/>
                  <a:gd name="T90" fmla="*/ 10 w 186"/>
                  <a:gd name="T91" fmla="*/ 137 h 185"/>
                  <a:gd name="T92" fmla="*/ 2 w 186"/>
                  <a:gd name="T93" fmla="*/ 111 h 185"/>
                  <a:gd name="T94" fmla="*/ 0 w 186"/>
                  <a:gd name="T95" fmla="*/ 92 h 185"/>
                  <a:gd name="T96" fmla="*/ 4 w 186"/>
                  <a:gd name="T97" fmla="*/ 64 h 185"/>
                  <a:gd name="T98" fmla="*/ 15 w 186"/>
                  <a:gd name="T99" fmla="*/ 41 h 185"/>
                  <a:gd name="T100" fmla="*/ 33 w 186"/>
                  <a:gd name="T101" fmla="*/ 20 h 185"/>
                  <a:gd name="T102" fmla="*/ 57 w 186"/>
                  <a:gd name="T103" fmla="*/ 7 h 185"/>
                  <a:gd name="T104" fmla="*/ 83 w 186"/>
                  <a:gd name="T105" fmla="*/ 0 h 185"/>
                  <a:gd name="T106" fmla="*/ 102 w 186"/>
                  <a:gd name="T107" fmla="*/ 0 h 185"/>
                  <a:gd name="T108" fmla="*/ 129 w 186"/>
                  <a:gd name="T109" fmla="*/ 7 h 185"/>
                  <a:gd name="T110" fmla="*/ 151 w 186"/>
                  <a:gd name="T111" fmla="*/ 20 h 185"/>
                  <a:gd name="T112" fmla="*/ 169 w 186"/>
                  <a:gd name="T113" fmla="*/ 41 h 185"/>
                  <a:gd name="T114" fmla="*/ 181 w 186"/>
                  <a:gd name="T115" fmla="*/ 64 h 185"/>
                  <a:gd name="T116" fmla="*/ 186 w 186"/>
                  <a:gd name="T117" fmla="*/ 9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6" h="185">
                    <a:moveTo>
                      <a:pt x="79" y="85"/>
                    </a:moveTo>
                    <a:lnTo>
                      <a:pt x="95" y="85"/>
                    </a:lnTo>
                    <a:lnTo>
                      <a:pt x="95" y="85"/>
                    </a:lnTo>
                    <a:lnTo>
                      <a:pt x="102" y="85"/>
                    </a:lnTo>
                    <a:lnTo>
                      <a:pt x="107" y="82"/>
                    </a:lnTo>
                    <a:lnTo>
                      <a:pt x="111" y="80"/>
                    </a:lnTo>
                    <a:lnTo>
                      <a:pt x="111" y="74"/>
                    </a:lnTo>
                    <a:lnTo>
                      <a:pt x="111" y="74"/>
                    </a:lnTo>
                    <a:lnTo>
                      <a:pt x="111" y="69"/>
                    </a:lnTo>
                    <a:lnTo>
                      <a:pt x="108" y="66"/>
                    </a:lnTo>
                    <a:lnTo>
                      <a:pt x="102" y="64"/>
                    </a:lnTo>
                    <a:lnTo>
                      <a:pt x="95" y="64"/>
                    </a:lnTo>
                    <a:lnTo>
                      <a:pt x="79" y="64"/>
                    </a:lnTo>
                    <a:lnTo>
                      <a:pt x="79" y="85"/>
                    </a:lnTo>
                    <a:close/>
                    <a:moveTo>
                      <a:pt x="99" y="43"/>
                    </a:moveTo>
                    <a:lnTo>
                      <a:pt x="99" y="43"/>
                    </a:lnTo>
                    <a:lnTo>
                      <a:pt x="107" y="44"/>
                    </a:lnTo>
                    <a:lnTo>
                      <a:pt x="114" y="45"/>
                    </a:lnTo>
                    <a:lnTo>
                      <a:pt x="120" y="48"/>
                    </a:lnTo>
                    <a:lnTo>
                      <a:pt x="125" y="50"/>
                    </a:lnTo>
                    <a:lnTo>
                      <a:pt x="130" y="55"/>
                    </a:lnTo>
                    <a:lnTo>
                      <a:pt x="132" y="60"/>
                    </a:lnTo>
                    <a:lnTo>
                      <a:pt x="133" y="66"/>
                    </a:lnTo>
                    <a:lnTo>
                      <a:pt x="135" y="73"/>
                    </a:lnTo>
                    <a:lnTo>
                      <a:pt x="135" y="73"/>
                    </a:lnTo>
                    <a:lnTo>
                      <a:pt x="133" y="80"/>
                    </a:lnTo>
                    <a:lnTo>
                      <a:pt x="131" y="86"/>
                    </a:lnTo>
                    <a:lnTo>
                      <a:pt x="129" y="91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127" y="98"/>
                    </a:lnTo>
                    <a:lnTo>
                      <a:pt x="130" y="103"/>
                    </a:lnTo>
                    <a:lnTo>
                      <a:pt x="131" y="109"/>
                    </a:lnTo>
                    <a:lnTo>
                      <a:pt x="132" y="121"/>
                    </a:lnTo>
                    <a:lnTo>
                      <a:pt x="132" y="121"/>
                    </a:lnTo>
                    <a:lnTo>
                      <a:pt x="133" y="130"/>
                    </a:lnTo>
                    <a:lnTo>
                      <a:pt x="133" y="136"/>
                    </a:lnTo>
                    <a:lnTo>
                      <a:pt x="136" y="140"/>
                    </a:lnTo>
                    <a:lnTo>
                      <a:pt x="139" y="142"/>
                    </a:lnTo>
                    <a:lnTo>
                      <a:pt x="112" y="142"/>
                    </a:lnTo>
                    <a:lnTo>
                      <a:pt x="112" y="142"/>
                    </a:lnTo>
                    <a:lnTo>
                      <a:pt x="110" y="135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108" y="113"/>
                    </a:lnTo>
                    <a:lnTo>
                      <a:pt x="107" y="110"/>
                    </a:lnTo>
                    <a:lnTo>
                      <a:pt x="106" y="107"/>
                    </a:lnTo>
                    <a:lnTo>
                      <a:pt x="105" y="106"/>
                    </a:lnTo>
                    <a:lnTo>
                      <a:pt x="102" y="105"/>
                    </a:lnTo>
                    <a:lnTo>
                      <a:pt x="94" y="105"/>
                    </a:lnTo>
                    <a:lnTo>
                      <a:pt x="79" y="105"/>
                    </a:lnTo>
                    <a:lnTo>
                      <a:pt x="79" y="142"/>
                    </a:lnTo>
                    <a:lnTo>
                      <a:pt x="55" y="142"/>
                    </a:lnTo>
                    <a:lnTo>
                      <a:pt x="55" y="43"/>
                    </a:lnTo>
                    <a:lnTo>
                      <a:pt x="99" y="43"/>
                    </a:lnTo>
                    <a:close/>
                    <a:moveTo>
                      <a:pt x="18" y="92"/>
                    </a:moveTo>
                    <a:lnTo>
                      <a:pt x="18" y="92"/>
                    </a:lnTo>
                    <a:lnTo>
                      <a:pt x="19" y="100"/>
                    </a:lnTo>
                    <a:lnTo>
                      <a:pt x="20" y="107"/>
                    </a:lnTo>
                    <a:lnTo>
                      <a:pt x="21" y="115"/>
                    </a:lnTo>
                    <a:lnTo>
                      <a:pt x="24" y="122"/>
                    </a:lnTo>
                    <a:lnTo>
                      <a:pt x="31" y="135"/>
                    </a:lnTo>
                    <a:lnTo>
                      <a:pt x="40" y="146"/>
                    </a:lnTo>
                    <a:lnTo>
                      <a:pt x="51" y="155"/>
                    </a:lnTo>
                    <a:lnTo>
                      <a:pt x="64" y="162"/>
                    </a:lnTo>
                    <a:lnTo>
                      <a:pt x="70" y="165"/>
                    </a:lnTo>
                    <a:lnTo>
                      <a:pt x="77" y="166"/>
                    </a:lnTo>
                    <a:lnTo>
                      <a:pt x="84" y="167"/>
                    </a:lnTo>
                    <a:lnTo>
                      <a:pt x="93" y="168"/>
                    </a:lnTo>
                    <a:lnTo>
                      <a:pt x="93" y="168"/>
                    </a:lnTo>
                    <a:lnTo>
                      <a:pt x="100" y="167"/>
                    </a:lnTo>
                    <a:lnTo>
                      <a:pt x="107" y="166"/>
                    </a:lnTo>
                    <a:lnTo>
                      <a:pt x="114" y="165"/>
                    </a:lnTo>
                    <a:lnTo>
                      <a:pt x="122" y="162"/>
                    </a:lnTo>
                    <a:lnTo>
                      <a:pt x="135" y="155"/>
                    </a:lnTo>
                    <a:lnTo>
                      <a:pt x="145" y="146"/>
                    </a:lnTo>
                    <a:lnTo>
                      <a:pt x="155" y="135"/>
                    </a:lnTo>
                    <a:lnTo>
                      <a:pt x="161" y="122"/>
                    </a:lnTo>
                    <a:lnTo>
                      <a:pt x="163" y="115"/>
                    </a:lnTo>
                    <a:lnTo>
                      <a:pt x="166" y="107"/>
                    </a:lnTo>
                    <a:lnTo>
                      <a:pt x="167" y="100"/>
                    </a:lnTo>
                    <a:lnTo>
                      <a:pt x="167" y="92"/>
                    </a:lnTo>
                    <a:lnTo>
                      <a:pt x="167" y="92"/>
                    </a:lnTo>
                    <a:lnTo>
                      <a:pt x="167" y="85"/>
                    </a:lnTo>
                    <a:lnTo>
                      <a:pt x="166" y="78"/>
                    </a:lnTo>
                    <a:lnTo>
                      <a:pt x="163" y="70"/>
                    </a:lnTo>
                    <a:lnTo>
                      <a:pt x="161" y="63"/>
                    </a:lnTo>
                    <a:lnTo>
                      <a:pt x="155" y="50"/>
                    </a:lnTo>
                    <a:lnTo>
                      <a:pt x="145" y="39"/>
                    </a:lnTo>
                    <a:lnTo>
                      <a:pt x="135" y="30"/>
                    </a:lnTo>
                    <a:lnTo>
                      <a:pt x="122" y="23"/>
                    </a:lnTo>
                    <a:lnTo>
                      <a:pt x="114" y="20"/>
                    </a:lnTo>
                    <a:lnTo>
                      <a:pt x="107" y="19"/>
                    </a:lnTo>
                    <a:lnTo>
                      <a:pt x="100" y="18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84" y="18"/>
                    </a:lnTo>
                    <a:lnTo>
                      <a:pt x="77" y="19"/>
                    </a:lnTo>
                    <a:lnTo>
                      <a:pt x="70" y="20"/>
                    </a:lnTo>
                    <a:lnTo>
                      <a:pt x="63" y="23"/>
                    </a:lnTo>
                    <a:lnTo>
                      <a:pt x="51" y="30"/>
                    </a:lnTo>
                    <a:lnTo>
                      <a:pt x="40" y="39"/>
                    </a:lnTo>
                    <a:lnTo>
                      <a:pt x="31" y="50"/>
                    </a:lnTo>
                    <a:lnTo>
                      <a:pt x="24" y="63"/>
                    </a:lnTo>
                    <a:lnTo>
                      <a:pt x="21" y="70"/>
                    </a:lnTo>
                    <a:lnTo>
                      <a:pt x="20" y="78"/>
                    </a:lnTo>
                    <a:lnTo>
                      <a:pt x="19" y="85"/>
                    </a:lnTo>
                    <a:lnTo>
                      <a:pt x="18" y="92"/>
                    </a:lnTo>
                    <a:close/>
                    <a:moveTo>
                      <a:pt x="186" y="92"/>
                    </a:moveTo>
                    <a:lnTo>
                      <a:pt x="186" y="92"/>
                    </a:lnTo>
                    <a:lnTo>
                      <a:pt x="185" y="102"/>
                    </a:lnTo>
                    <a:lnTo>
                      <a:pt x="184" y="111"/>
                    </a:lnTo>
                    <a:lnTo>
                      <a:pt x="181" y="121"/>
                    </a:lnTo>
                    <a:lnTo>
                      <a:pt x="178" y="129"/>
                    </a:lnTo>
                    <a:lnTo>
                      <a:pt x="174" y="137"/>
                    </a:lnTo>
                    <a:lnTo>
                      <a:pt x="169" y="145"/>
                    </a:lnTo>
                    <a:lnTo>
                      <a:pt x="165" y="152"/>
                    </a:lnTo>
                    <a:lnTo>
                      <a:pt x="159" y="158"/>
                    </a:lnTo>
                    <a:lnTo>
                      <a:pt x="151" y="165"/>
                    </a:lnTo>
                    <a:lnTo>
                      <a:pt x="144" y="170"/>
                    </a:lnTo>
                    <a:lnTo>
                      <a:pt x="137" y="174"/>
                    </a:lnTo>
                    <a:lnTo>
                      <a:pt x="129" y="178"/>
                    </a:lnTo>
                    <a:lnTo>
                      <a:pt x="120" y="182"/>
                    </a:lnTo>
                    <a:lnTo>
                      <a:pt x="112" y="184"/>
                    </a:lnTo>
                    <a:lnTo>
                      <a:pt x="102" y="185"/>
                    </a:lnTo>
                    <a:lnTo>
                      <a:pt x="93" y="185"/>
                    </a:lnTo>
                    <a:lnTo>
                      <a:pt x="93" y="185"/>
                    </a:lnTo>
                    <a:lnTo>
                      <a:pt x="83" y="185"/>
                    </a:lnTo>
                    <a:lnTo>
                      <a:pt x="74" y="184"/>
                    </a:lnTo>
                    <a:lnTo>
                      <a:pt x="65" y="182"/>
                    </a:lnTo>
                    <a:lnTo>
                      <a:pt x="57" y="178"/>
                    </a:lnTo>
                    <a:lnTo>
                      <a:pt x="49" y="174"/>
                    </a:lnTo>
                    <a:lnTo>
                      <a:pt x="40" y="170"/>
                    </a:lnTo>
                    <a:lnTo>
                      <a:pt x="33" y="165"/>
                    </a:lnTo>
                    <a:lnTo>
                      <a:pt x="27" y="158"/>
                    </a:lnTo>
                    <a:lnTo>
                      <a:pt x="21" y="152"/>
                    </a:lnTo>
                    <a:lnTo>
                      <a:pt x="15" y="145"/>
                    </a:lnTo>
                    <a:lnTo>
                      <a:pt x="10" y="137"/>
                    </a:lnTo>
                    <a:lnTo>
                      <a:pt x="7" y="129"/>
                    </a:lnTo>
                    <a:lnTo>
                      <a:pt x="4" y="121"/>
                    </a:lnTo>
                    <a:lnTo>
                      <a:pt x="2" y="111"/>
                    </a:lnTo>
                    <a:lnTo>
                      <a:pt x="0" y="10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2" y="74"/>
                    </a:lnTo>
                    <a:lnTo>
                      <a:pt x="4" y="64"/>
                    </a:lnTo>
                    <a:lnTo>
                      <a:pt x="7" y="56"/>
                    </a:lnTo>
                    <a:lnTo>
                      <a:pt x="10" y="48"/>
                    </a:lnTo>
                    <a:lnTo>
                      <a:pt x="15" y="41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33" y="20"/>
                    </a:lnTo>
                    <a:lnTo>
                      <a:pt x="40" y="16"/>
                    </a:lnTo>
                    <a:lnTo>
                      <a:pt x="49" y="11"/>
                    </a:lnTo>
                    <a:lnTo>
                      <a:pt x="57" y="7"/>
                    </a:lnTo>
                    <a:lnTo>
                      <a:pt x="65" y="4"/>
                    </a:lnTo>
                    <a:lnTo>
                      <a:pt x="74" y="1"/>
                    </a:lnTo>
                    <a:lnTo>
                      <a:pt x="83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2" y="0"/>
                    </a:lnTo>
                    <a:lnTo>
                      <a:pt x="112" y="1"/>
                    </a:lnTo>
                    <a:lnTo>
                      <a:pt x="120" y="4"/>
                    </a:lnTo>
                    <a:lnTo>
                      <a:pt x="129" y="7"/>
                    </a:lnTo>
                    <a:lnTo>
                      <a:pt x="137" y="11"/>
                    </a:lnTo>
                    <a:lnTo>
                      <a:pt x="144" y="16"/>
                    </a:lnTo>
                    <a:lnTo>
                      <a:pt x="151" y="20"/>
                    </a:lnTo>
                    <a:lnTo>
                      <a:pt x="159" y="26"/>
                    </a:lnTo>
                    <a:lnTo>
                      <a:pt x="165" y="33"/>
                    </a:lnTo>
                    <a:lnTo>
                      <a:pt x="169" y="41"/>
                    </a:lnTo>
                    <a:lnTo>
                      <a:pt x="174" y="48"/>
                    </a:lnTo>
                    <a:lnTo>
                      <a:pt x="178" y="56"/>
                    </a:lnTo>
                    <a:lnTo>
                      <a:pt x="181" y="64"/>
                    </a:lnTo>
                    <a:lnTo>
                      <a:pt x="184" y="74"/>
                    </a:lnTo>
                    <a:lnTo>
                      <a:pt x="185" y="82"/>
                    </a:lnTo>
                    <a:lnTo>
                      <a:pt x="186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2" name="Group 61"/>
            <p:cNvGrpSpPr>
              <a:grpSpLocks noChangeAspect="1"/>
            </p:cNvGrpSpPr>
            <p:nvPr userDrawn="1"/>
          </p:nvGrpSpPr>
          <p:grpSpPr bwMode="auto">
            <a:xfrm>
              <a:off x="7949238" y="4838899"/>
              <a:ext cx="882024" cy="128016"/>
              <a:chOff x="0" y="1202"/>
              <a:chExt cx="5760" cy="836"/>
            </a:xfrm>
            <a:solidFill>
              <a:schemeClr val="bg1"/>
            </a:solidFill>
          </p:grpSpPr>
          <p:sp>
            <p:nvSpPr>
              <p:cNvPr id="63" name="Freeform 27"/>
              <p:cNvSpPr>
                <a:spLocks noEditPoints="1"/>
              </p:cNvSpPr>
              <p:nvPr userDrawn="1"/>
            </p:nvSpPr>
            <p:spPr bwMode="auto">
              <a:xfrm>
                <a:off x="0" y="1267"/>
                <a:ext cx="521" cy="757"/>
              </a:xfrm>
              <a:custGeom>
                <a:avLst/>
                <a:gdLst>
                  <a:gd name="T0" fmla="*/ 179 w 1043"/>
                  <a:gd name="T1" fmla="*/ 1059 h 1513"/>
                  <a:gd name="T2" fmla="*/ 0 w 1043"/>
                  <a:gd name="T3" fmla="*/ 1059 h 1513"/>
                  <a:gd name="T4" fmla="*/ 0 w 1043"/>
                  <a:gd name="T5" fmla="*/ 882 h 1513"/>
                  <a:gd name="T6" fmla="*/ 198 w 1043"/>
                  <a:gd name="T7" fmla="*/ 882 h 1513"/>
                  <a:gd name="T8" fmla="*/ 236 w 1043"/>
                  <a:gd name="T9" fmla="*/ 582 h 1513"/>
                  <a:gd name="T10" fmla="*/ 47 w 1043"/>
                  <a:gd name="T11" fmla="*/ 582 h 1513"/>
                  <a:gd name="T12" fmla="*/ 47 w 1043"/>
                  <a:gd name="T13" fmla="*/ 405 h 1513"/>
                  <a:gd name="T14" fmla="*/ 259 w 1043"/>
                  <a:gd name="T15" fmla="*/ 405 h 1513"/>
                  <a:gd name="T16" fmla="*/ 310 w 1043"/>
                  <a:gd name="T17" fmla="*/ 0 h 1513"/>
                  <a:gd name="T18" fmla="*/ 470 w 1043"/>
                  <a:gd name="T19" fmla="*/ 0 h 1513"/>
                  <a:gd name="T20" fmla="*/ 422 w 1043"/>
                  <a:gd name="T21" fmla="*/ 405 h 1513"/>
                  <a:gd name="T22" fmla="*/ 694 w 1043"/>
                  <a:gd name="T23" fmla="*/ 405 h 1513"/>
                  <a:gd name="T24" fmla="*/ 747 w 1043"/>
                  <a:gd name="T25" fmla="*/ 0 h 1513"/>
                  <a:gd name="T26" fmla="*/ 906 w 1043"/>
                  <a:gd name="T27" fmla="*/ 0 h 1513"/>
                  <a:gd name="T28" fmla="*/ 856 w 1043"/>
                  <a:gd name="T29" fmla="*/ 405 h 1513"/>
                  <a:gd name="T30" fmla="*/ 1043 w 1043"/>
                  <a:gd name="T31" fmla="*/ 405 h 1513"/>
                  <a:gd name="T32" fmla="*/ 1043 w 1043"/>
                  <a:gd name="T33" fmla="*/ 582 h 1513"/>
                  <a:gd name="T34" fmla="*/ 836 w 1043"/>
                  <a:gd name="T35" fmla="*/ 582 h 1513"/>
                  <a:gd name="T36" fmla="*/ 798 w 1043"/>
                  <a:gd name="T37" fmla="*/ 882 h 1513"/>
                  <a:gd name="T38" fmla="*/ 996 w 1043"/>
                  <a:gd name="T39" fmla="*/ 882 h 1513"/>
                  <a:gd name="T40" fmla="*/ 996 w 1043"/>
                  <a:gd name="T41" fmla="*/ 1059 h 1513"/>
                  <a:gd name="T42" fmla="*/ 778 w 1043"/>
                  <a:gd name="T43" fmla="*/ 1059 h 1513"/>
                  <a:gd name="T44" fmla="*/ 724 w 1043"/>
                  <a:gd name="T45" fmla="*/ 1513 h 1513"/>
                  <a:gd name="T46" fmla="*/ 561 w 1043"/>
                  <a:gd name="T47" fmla="*/ 1513 h 1513"/>
                  <a:gd name="T48" fmla="*/ 615 w 1043"/>
                  <a:gd name="T49" fmla="*/ 1059 h 1513"/>
                  <a:gd name="T50" fmla="*/ 342 w 1043"/>
                  <a:gd name="T51" fmla="*/ 1059 h 1513"/>
                  <a:gd name="T52" fmla="*/ 286 w 1043"/>
                  <a:gd name="T53" fmla="*/ 1513 h 1513"/>
                  <a:gd name="T54" fmla="*/ 124 w 1043"/>
                  <a:gd name="T55" fmla="*/ 1513 h 1513"/>
                  <a:gd name="T56" fmla="*/ 179 w 1043"/>
                  <a:gd name="T57" fmla="*/ 1059 h 1513"/>
                  <a:gd name="T58" fmla="*/ 635 w 1043"/>
                  <a:gd name="T59" fmla="*/ 882 h 1513"/>
                  <a:gd name="T60" fmla="*/ 673 w 1043"/>
                  <a:gd name="T61" fmla="*/ 582 h 1513"/>
                  <a:gd name="T62" fmla="*/ 398 w 1043"/>
                  <a:gd name="T63" fmla="*/ 582 h 1513"/>
                  <a:gd name="T64" fmla="*/ 361 w 1043"/>
                  <a:gd name="T65" fmla="*/ 882 h 1513"/>
                  <a:gd name="T66" fmla="*/ 635 w 1043"/>
                  <a:gd name="T67" fmla="*/ 882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43" h="1513">
                    <a:moveTo>
                      <a:pt x="179" y="1059"/>
                    </a:moveTo>
                    <a:lnTo>
                      <a:pt x="0" y="1059"/>
                    </a:lnTo>
                    <a:lnTo>
                      <a:pt x="0" y="882"/>
                    </a:lnTo>
                    <a:lnTo>
                      <a:pt x="198" y="882"/>
                    </a:lnTo>
                    <a:lnTo>
                      <a:pt x="236" y="582"/>
                    </a:lnTo>
                    <a:lnTo>
                      <a:pt x="47" y="582"/>
                    </a:lnTo>
                    <a:lnTo>
                      <a:pt x="47" y="405"/>
                    </a:lnTo>
                    <a:lnTo>
                      <a:pt x="259" y="405"/>
                    </a:lnTo>
                    <a:lnTo>
                      <a:pt x="310" y="0"/>
                    </a:lnTo>
                    <a:lnTo>
                      <a:pt x="470" y="0"/>
                    </a:lnTo>
                    <a:lnTo>
                      <a:pt x="422" y="405"/>
                    </a:lnTo>
                    <a:lnTo>
                      <a:pt x="694" y="405"/>
                    </a:lnTo>
                    <a:lnTo>
                      <a:pt x="747" y="0"/>
                    </a:lnTo>
                    <a:lnTo>
                      <a:pt x="906" y="0"/>
                    </a:lnTo>
                    <a:lnTo>
                      <a:pt x="856" y="405"/>
                    </a:lnTo>
                    <a:lnTo>
                      <a:pt x="1043" y="405"/>
                    </a:lnTo>
                    <a:lnTo>
                      <a:pt x="1043" y="582"/>
                    </a:lnTo>
                    <a:lnTo>
                      <a:pt x="836" y="582"/>
                    </a:lnTo>
                    <a:lnTo>
                      <a:pt x="798" y="882"/>
                    </a:lnTo>
                    <a:lnTo>
                      <a:pt x="996" y="882"/>
                    </a:lnTo>
                    <a:lnTo>
                      <a:pt x="996" y="1059"/>
                    </a:lnTo>
                    <a:lnTo>
                      <a:pt x="778" y="1059"/>
                    </a:lnTo>
                    <a:lnTo>
                      <a:pt x="724" y="1513"/>
                    </a:lnTo>
                    <a:lnTo>
                      <a:pt x="561" y="1513"/>
                    </a:lnTo>
                    <a:lnTo>
                      <a:pt x="615" y="1059"/>
                    </a:lnTo>
                    <a:lnTo>
                      <a:pt x="342" y="1059"/>
                    </a:lnTo>
                    <a:lnTo>
                      <a:pt x="286" y="1513"/>
                    </a:lnTo>
                    <a:lnTo>
                      <a:pt x="124" y="1513"/>
                    </a:lnTo>
                    <a:lnTo>
                      <a:pt x="179" y="1059"/>
                    </a:lnTo>
                    <a:close/>
                    <a:moveTo>
                      <a:pt x="635" y="882"/>
                    </a:moveTo>
                    <a:lnTo>
                      <a:pt x="673" y="582"/>
                    </a:lnTo>
                    <a:lnTo>
                      <a:pt x="398" y="582"/>
                    </a:lnTo>
                    <a:lnTo>
                      <a:pt x="361" y="882"/>
                    </a:lnTo>
                    <a:lnTo>
                      <a:pt x="635" y="8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4" name="Freeform 28"/>
              <p:cNvSpPr>
                <a:spLocks noEditPoints="1"/>
              </p:cNvSpPr>
              <p:nvPr userDrawn="1"/>
            </p:nvSpPr>
            <p:spPr bwMode="auto">
              <a:xfrm>
                <a:off x="631" y="1263"/>
                <a:ext cx="555" cy="761"/>
              </a:xfrm>
              <a:custGeom>
                <a:avLst/>
                <a:gdLst>
                  <a:gd name="T0" fmla="*/ 486 w 1109"/>
                  <a:gd name="T1" fmla="*/ 0 h 1522"/>
                  <a:gd name="T2" fmla="*/ 653 w 1109"/>
                  <a:gd name="T3" fmla="*/ 10 h 1522"/>
                  <a:gd name="T4" fmla="*/ 729 w 1109"/>
                  <a:gd name="T5" fmla="*/ 25 h 1522"/>
                  <a:gd name="T6" fmla="*/ 797 w 1109"/>
                  <a:gd name="T7" fmla="*/ 45 h 1522"/>
                  <a:gd name="T8" fmla="*/ 858 w 1109"/>
                  <a:gd name="T9" fmla="*/ 72 h 1522"/>
                  <a:gd name="T10" fmla="*/ 894 w 1109"/>
                  <a:gd name="T11" fmla="*/ 93 h 1522"/>
                  <a:gd name="T12" fmla="*/ 941 w 1109"/>
                  <a:gd name="T13" fmla="*/ 133 h 1522"/>
                  <a:gd name="T14" fmla="*/ 980 w 1109"/>
                  <a:gd name="T15" fmla="*/ 181 h 1522"/>
                  <a:gd name="T16" fmla="*/ 999 w 1109"/>
                  <a:gd name="T17" fmla="*/ 216 h 1522"/>
                  <a:gd name="T18" fmla="*/ 1021 w 1109"/>
                  <a:gd name="T19" fmla="*/ 278 h 1522"/>
                  <a:gd name="T20" fmla="*/ 1029 w 1109"/>
                  <a:gd name="T21" fmla="*/ 349 h 1522"/>
                  <a:gd name="T22" fmla="*/ 1029 w 1109"/>
                  <a:gd name="T23" fmla="*/ 402 h 1522"/>
                  <a:gd name="T24" fmla="*/ 1015 w 1109"/>
                  <a:gd name="T25" fmla="*/ 480 h 1522"/>
                  <a:gd name="T26" fmla="*/ 982 w 1109"/>
                  <a:gd name="T27" fmla="*/ 553 h 1522"/>
                  <a:gd name="T28" fmla="*/ 950 w 1109"/>
                  <a:gd name="T29" fmla="*/ 600 h 1522"/>
                  <a:gd name="T30" fmla="*/ 886 w 1109"/>
                  <a:gd name="T31" fmla="*/ 655 h 1522"/>
                  <a:gd name="T32" fmla="*/ 803 w 1109"/>
                  <a:gd name="T33" fmla="*/ 696 h 1522"/>
                  <a:gd name="T34" fmla="*/ 771 w 1109"/>
                  <a:gd name="T35" fmla="*/ 715 h 1522"/>
                  <a:gd name="T36" fmla="*/ 883 w 1109"/>
                  <a:gd name="T37" fmla="*/ 744 h 1522"/>
                  <a:gd name="T38" fmla="*/ 974 w 1109"/>
                  <a:gd name="T39" fmla="*/ 792 h 1522"/>
                  <a:gd name="T40" fmla="*/ 1022 w 1109"/>
                  <a:gd name="T41" fmla="*/ 833 h 1522"/>
                  <a:gd name="T42" fmla="*/ 1076 w 1109"/>
                  <a:gd name="T43" fmla="*/ 908 h 1522"/>
                  <a:gd name="T44" fmla="*/ 1105 w 1109"/>
                  <a:gd name="T45" fmla="*/ 1003 h 1522"/>
                  <a:gd name="T46" fmla="*/ 1109 w 1109"/>
                  <a:gd name="T47" fmla="*/ 1076 h 1522"/>
                  <a:gd name="T48" fmla="*/ 1104 w 1109"/>
                  <a:gd name="T49" fmla="*/ 1157 h 1522"/>
                  <a:gd name="T50" fmla="*/ 1085 w 1109"/>
                  <a:gd name="T51" fmla="*/ 1230 h 1522"/>
                  <a:gd name="T52" fmla="*/ 1066 w 1109"/>
                  <a:gd name="T53" fmla="*/ 1274 h 1522"/>
                  <a:gd name="T54" fmla="*/ 1028 w 1109"/>
                  <a:gd name="T55" fmla="*/ 1332 h 1522"/>
                  <a:gd name="T56" fmla="*/ 980 w 1109"/>
                  <a:gd name="T57" fmla="*/ 1383 h 1522"/>
                  <a:gd name="T58" fmla="*/ 944 w 1109"/>
                  <a:gd name="T59" fmla="*/ 1413 h 1522"/>
                  <a:gd name="T60" fmla="*/ 881 w 1109"/>
                  <a:gd name="T61" fmla="*/ 1451 h 1522"/>
                  <a:gd name="T62" fmla="*/ 810 w 1109"/>
                  <a:gd name="T63" fmla="*/ 1480 h 1522"/>
                  <a:gd name="T64" fmla="*/ 759 w 1109"/>
                  <a:gd name="T65" fmla="*/ 1496 h 1522"/>
                  <a:gd name="T66" fmla="*/ 676 w 1109"/>
                  <a:gd name="T67" fmla="*/ 1512 h 1522"/>
                  <a:gd name="T68" fmla="*/ 587 w 1109"/>
                  <a:gd name="T69" fmla="*/ 1521 h 1522"/>
                  <a:gd name="T70" fmla="*/ 0 w 1109"/>
                  <a:gd name="T71" fmla="*/ 0 h 1522"/>
                  <a:gd name="T72" fmla="*/ 502 w 1109"/>
                  <a:gd name="T73" fmla="*/ 630 h 1522"/>
                  <a:gd name="T74" fmla="*/ 601 w 1109"/>
                  <a:gd name="T75" fmla="*/ 616 h 1522"/>
                  <a:gd name="T76" fmla="*/ 676 w 1109"/>
                  <a:gd name="T77" fmla="*/ 587 h 1522"/>
                  <a:gd name="T78" fmla="*/ 711 w 1109"/>
                  <a:gd name="T79" fmla="*/ 558 h 1522"/>
                  <a:gd name="T80" fmla="*/ 747 w 1109"/>
                  <a:gd name="T81" fmla="*/ 502 h 1522"/>
                  <a:gd name="T82" fmla="*/ 765 w 1109"/>
                  <a:gd name="T83" fmla="*/ 434 h 1522"/>
                  <a:gd name="T84" fmla="*/ 765 w 1109"/>
                  <a:gd name="T85" fmla="*/ 381 h 1522"/>
                  <a:gd name="T86" fmla="*/ 747 w 1109"/>
                  <a:gd name="T87" fmla="*/ 317 h 1522"/>
                  <a:gd name="T88" fmla="*/ 708 w 1109"/>
                  <a:gd name="T89" fmla="*/ 268 h 1522"/>
                  <a:gd name="T90" fmla="*/ 672 w 1109"/>
                  <a:gd name="T91" fmla="*/ 245 h 1522"/>
                  <a:gd name="T92" fmla="*/ 598 w 1109"/>
                  <a:gd name="T93" fmla="*/ 221 h 1522"/>
                  <a:gd name="T94" fmla="*/ 503 w 1109"/>
                  <a:gd name="T95" fmla="*/ 210 h 1522"/>
                  <a:gd name="T96" fmla="*/ 271 w 1109"/>
                  <a:gd name="T97" fmla="*/ 630 h 1522"/>
                  <a:gd name="T98" fmla="*/ 497 w 1109"/>
                  <a:gd name="T99" fmla="*/ 1313 h 1522"/>
                  <a:gd name="T100" fmla="*/ 612 w 1109"/>
                  <a:gd name="T101" fmla="*/ 1304 h 1522"/>
                  <a:gd name="T102" fmla="*/ 707 w 1109"/>
                  <a:gd name="T103" fmla="*/ 1278 h 1522"/>
                  <a:gd name="T104" fmla="*/ 756 w 1109"/>
                  <a:gd name="T105" fmla="*/ 1250 h 1522"/>
                  <a:gd name="T106" fmla="*/ 795 w 1109"/>
                  <a:gd name="T107" fmla="*/ 1214 h 1522"/>
                  <a:gd name="T108" fmla="*/ 819 w 1109"/>
                  <a:gd name="T109" fmla="*/ 1182 h 1522"/>
                  <a:gd name="T110" fmla="*/ 842 w 1109"/>
                  <a:gd name="T111" fmla="*/ 1118 h 1522"/>
                  <a:gd name="T112" fmla="*/ 846 w 1109"/>
                  <a:gd name="T113" fmla="*/ 1057 h 1522"/>
                  <a:gd name="T114" fmla="*/ 835 w 1109"/>
                  <a:gd name="T115" fmla="*/ 977 h 1522"/>
                  <a:gd name="T116" fmla="*/ 797 w 1109"/>
                  <a:gd name="T117" fmla="*/ 914 h 1522"/>
                  <a:gd name="T118" fmla="*/ 759 w 1109"/>
                  <a:gd name="T119" fmla="*/ 881 h 1522"/>
                  <a:gd name="T120" fmla="*/ 681 w 1109"/>
                  <a:gd name="T121" fmla="*/ 846 h 1522"/>
                  <a:gd name="T122" fmla="*/ 579 w 1109"/>
                  <a:gd name="T123" fmla="*/ 828 h 1522"/>
                  <a:gd name="T124" fmla="*/ 271 w 1109"/>
                  <a:gd name="T125" fmla="*/ 824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9" h="1522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44" y="2"/>
                    </a:lnTo>
                    <a:lnTo>
                      <a:pt x="601" y="5"/>
                    </a:lnTo>
                    <a:lnTo>
                      <a:pt x="653" y="10"/>
                    </a:lnTo>
                    <a:lnTo>
                      <a:pt x="704" y="19"/>
                    </a:lnTo>
                    <a:lnTo>
                      <a:pt x="704" y="19"/>
                    </a:lnTo>
                    <a:lnTo>
                      <a:pt x="729" y="25"/>
                    </a:lnTo>
                    <a:lnTo>
                      <a:pt x="752" y="31"/>
                    </a:lnTo>
                    <a:lnTo>
                      <a:pt x="775" y="38"/>
                    </a:lnTo>
                    <a:lnTo>
                      <a:pt x="797" y="45"/>
                    </a:lnTo>
                    <a:lnTo>
                      <a:pt x="817" y="54"/>
                    </a:lnTo>
                    <a:lnTo>
                      <a:pt x="838" y="63"/>
                    </a:lnTo>
                    <a:lnTo>
                      <a:pt x="858" y="72"/>
                    </a:lnTo>
                    <a:lnTo>
                      <a:pt x="875" y="82"/>
                    </a:lnTo>
                    <a:lnTo>
                      <a:pt x="875" y="82"/>
                    </a:lnTo>
                    <a:lnTo>
                      <a:pt x="894" y="93"/>
                    </a:lnTo>
                    <a:lnTo>
                      <a:pt x="910" y="106"/>
                    </a:lnTo>
                    <a:lnTo>
                      <a:pt x="926" y="120"/>
                    </a:lnTo>
                    <a:lnTo>
                      <a:pt x="941" y="133"/>
                    </a:lnTo>
                    <a:lnTo>
                      <a:pt x="955" y="147"/>
                    </a:lnTo>
                    <a:lnTo>
                      <a:pt x="967" y="163"/>
                    </a:lnTo>
                    <a:lnTo>
                      <a:pt x="980" y="181"/>
                    </a:lnTo>
                    <a:lnTo>
                      <a:pt x="990" y="198"/>
                    </a:lnTo>
                    <a:lnTo>
                      <a:pt x="990" y="198"/>
                    </a:lnTo>
                    <a:lnTo>
                      <a:pt x="999" y="216"/>
                    </a:lnTo>
                    <a:lnTo>
                      <a:pt x="1008" y="236"/>
                    </a:lnTo>
                    <a:lnTo>
                      <a:pt x="1015" y="256"/>
                    </a:lnTo>
                    <a:lnTo>
                      <a:pt x="1021" y="278"/>
                    </a:lnTo>
                    <a:lnTo>
                      <a:pt x="1025" y="300"/>
                    </a:lnTo>
                    <a:lnTo>
                      <a:pt x="1028" y="325"/>
                    </a:lnTo>
                    <a:lnTo>
                      <a:pt x="1029" y="349"/>
                    </a:lnTo>
                    <a:lnTo>
                      <a:pt x="1031" y="374"/>
                    </a:lnTo>
                    <a:lnTo>
                      <a:pt x="1031" y="374"/>
                    </a:lnTo>
                    <a:lnTo>
                      <a:pt x="1029" y="402"/>
                    </a:lnTo>
                    <a:lnTo>
                      <a:pt x="1027" y="428"/>
                    </a:lnTo>
                    <a:lnTo>
                      <a:pt x="1022" y="454"/>
                    </a:lnTo>
                    <a:lnTo>
                      <a:pt x="1015" y="480"/>
                    </a:lnTo>
                    <a:lnTo>
                      <a:pt x="1006" y="505"/>
                    </a:lnTo>
                    <a:lnTo>
                      <a:pt x="995" y="530"/>
                    </a:lnTo>
                    <a:lnTo>
                      <a:pt x="982" y="553"/>
                    </a:lnTo>
                    <a:lnTo>
                      <a:pt x="967" y="576"/>
                    </a:lnTo>
                    <a:lnTo>
                      <a:pt x="967" y="576"/>
                    </a:lnTo>
                    <a:lnTo>
                      <a:pt x="950" y="600"/>
                    </a:lnTo>
                    <a:lnTo>
                      <a:pt x="931" y="620"/>
                    </a:lnTo>
                    <a:lnTo>
                      <a:pt x="909" y="639"/>
                    </a:lnTo>
                    <a:lnTo>
                      <a:pt x="886" y="655"/>
                    </a:lnTo>
                    <a:lnTo>
                      <a:pt x="859" y="671"/>
                    </a:lnTo>
                    <a:lnTo>
                      <a:pt x="832" y="684"/>
                    </a:lnTo>
                    <a:lnTo>
                      <a:pt x="803" y="696"/>
                    </a:lnTo>
                    <a:lnTo>
                      <a:pt x="771" y="705"/>
                    </a:lnTo>
                    <a:lnTo>
                      <a:pt x="771" y="715"/>
                    </a:lnTo>
                    <a:lnTo>
                      <a:pt x="771" y="715"/>
                    </a:lnTo>
                    <a:lnTo>
                      <a:pt x="810" y="722"/>
                    </a:lnTo>
                    <a:lnTo>
                      <a:pt x="848" y="732"/>
                    </a:lnTo>
                    <a:lnTo>
                      <a:pt x="883" y="744"/>
                    </a:lnTo>
                    <a:lnTo>
                      <a:pt x="916" y="758"/>
                    </a:lnTo>
                    <a:lnTo>
                      <a:pt x="947" y="773"/>
                    </a:lnTo>
                    <a:lnTo>
                      <a:pt x="974" y="792"/>
                    </a:lnTo>
                    <a:lnTo>
                      <a:pt x="999" y="811"/>
                    </a:lnTo>
                    <a:lnTo>
                      <a:pt x="1022" y="833"/>
                    </a:lnTo>
                    <a:lnTo>
                      <a:pt x="1022" y="833"/>
                    </a:lnTo>
                    <a:lnTo>
                      <a:pt x="1043" y="856"/>
                    </a:lnTo>
                    <a:lnTo>
                      <a:pt x="1061" y="881"/>
                    </a:lnTo>
                    <a:lnTo>
                      <a:pt x="1076" y="908"/>
                    </a:lnTo>
                    <a:lnTo>
                      <a:pt x="1088" y="937"/>
                    </a:lnTo>
                    <a:lnTo>
                      <a:pt x="1098" y="969"/>
                    </a:lnTo>
                    <a:lnTo>
                      <a:pt x="1105" y="1003"/>
                    </a:lnTo>
                    <a:lnTo>
                      <a:pt x="1108" y="1038"/>
                    </a:lnTo>
                    <a:lnTo>
                      <a:pt x="1109" y="1076"/>
                    </a:lnTo>
                    <a:lnTo>
                      <a:pt x="1109" y="1076"/>
                    </a:lnTo>
                    <a:lnTo>
                      <a:pt x="1109" y="1103"/>
                    </a:lnTo>
                    <a:lnTo>
                      <a:pt x="1107" y="1131"/>
                    </a:lnTo>
                    <a:lnTo>
                      <a:pt x="1104" y="1157"/>
                    </a:lnTo>
                    <a:lnTo>
                      <a:pt x="1099" y="1182"/>
                    </a:lnTo>
                    <a:lnTo>
                      <a:pt x="1092" y="1207"/>
                    </a:lnTo>
                    <a:lnTo>
                      <a:pt x="1085" y="1230"/>
                    </a:lnTo>
                    <a:lnTo>
                      <a:pt x="1076" y="1252"/>
                    </a:lnTo>
                    <a:lnTo>
                      <a:pt x="1066" y="1274"/>
                    </a:lnTo>
                    <a:lnTo>
                      <a:pt x="1066" y="1274"/>
                    </a:lnTo>
                    <a:lnTo>
                      <a:pt x="1054" y="1294"/>
                    </a:lnTo>
                    <a:lnTo>
                      <a:pt x="1041" y="1313"/>
                    </a:lnTo>
                    <a:lnTo>
                      <a:pt x="1028" y="1332"/>
                    </a:lnTo>
                    <a:lnTo>
                      <a:pt x="1014" y="1351"/>
                    </a:lnTo>
                    <a:lnTo>
                      <a:pt x="998" y="1367"/>
                    </a:lnTo>
                    <a:lnTo>
                      <a:pt x="980" y="1383"/>
                    </a:lnTo>
                    <a:lnTo>
                      <a:pt x="963" y="1399"/>
                    </a:lnTo>
                    <a:lnTo>
                      <a:pt x="944" y="1413"/>
                    </a:lnTo>
                    <a:lnTo>
                      <a:pt x="944" y="1413"/>
                    </a:lnTo>
                    <a:lnTo>
                      <a:pt x="923" y="1426"/>
                    </a:lnTo>
                    <a:lnTo>
                      <a:pt x="903" y="1439"/>
                    </a:lnTo>
                    <a:lnTo>
                      <a:pt x="881" y="1451"/>
                    </a:lnTo>
                    <a:lnTo>
                      <a:pt x="858" y="1461"/>
                    </a:lnTo>
                    <a:lnTo>
                      <a:pt x="835" y="1471"/>
                    </a:lnTo>
                    <a:lnTo>
                      <a:pt x="810" y="1480"/>
                    </a:lnTo>
                    <a:lnTo>
                      <a:pt x="785" y="1489"/>
                    </a:lnTo>
                    <a:lnTo>
                      <a:pt x="759" y="1496"/>
                    </a:lnTo>
                    <a:lnTo>
                      <a:pt x="759" y="1496"/>
                    </a:lnTo>
                    <a:lnTo>
                      <a:pt x="731" y="1502"/>
                    </a:lnTo>
                    <a:lnTo>
                      <a:pt x="704" y="1508"/>
                    </a:lnTo>
                    <a:lnTo>
                      <a:pt x="676" y="1512"/>
                    </a:lnTo>
                    <a:lnTo>
                      <a:pt x="647" y="1515"/>
                    </a:lnTo>
                    <a:lnTo>
                      <a:pt x="618" y="1519"/>
                    </a:lnTo>
                    <a:lnTo>
                      <a:pt x="587" y="1521"/>
                    </a:lnTo>
                    <a:lnTo>
                      <a:pt x="526" y="1522"/>
                    </a:lnTo>
                    <a:lnTo>
                      <a:pt x="0" y="1522"/>
                    </a:lnTo>
                    <a:lnTo>
                      <a:pt x="0" y="0"/>
                    </a:lnTo>
                    <a:close/>
                    <a:moveTo>
                      <a:pt x="462" y="630"/>
                    </a:moveTo>
                    <a:lnTo>
                      <a:pt x="462" y="630"/>
                    </a:lnTo>
                    <a:lnTo>
                      <a:pt x="502" y="630"/>
                    </a:lnTo>
                    <a:lnTo>
                      <a:pt x="538" y="627"/>
                    </a:lnTo>
                    <a:lnTo>
                      <a:pt x="571" y="623"/>
                    </a:lnTo>
                    <a:lnTo>
                      <a:pt x="601" y="616"/>
                    </a:lnTo>
                    <a:lnTo>
                      <a:pt x="628" y="608"/>
                    </a:lnTo>
                    <a:lnTo>
                      <a:pt x="653" y="598"/>
                    </a:lnTo>
                    <a:lnTo>
                      <a:pt x="676" y="587"/>
                    </a:lnTo>
                    <a:lnTo>
                      <a:pt x="695" y="572"/>
                    </a:lnTo>
                    <a:lnTo>
                      <a:pt x="695" y="572"/>
                    </a:lnTo>
                    <a:lnTo>
                      <a:pt x="711" y="558"/>
                    </a:lnTo>
                    <a:lnTo>
                      <a:pt x="726" y="540"/>
                    </a:lnTo>
                    <a:lnTo>
                      <a:pt x="737" y="523"/>
                    </a:lnTo>
                    <a:lnTo>
                      <a:pt x="747" y="502"/>
                    </a:lnTo>
                    <a:lnTo>
                      <a:pt x="756" y="480"/>
                    </a:lnTo>
                    <a:lnTo>
                      <a:pt x="761" y="457"/>
                    </a:lnTo>
                    <a:lnTo>
                      <a:pt x="765" y="434"/>
                    </a:lnTo>
                    <a:lnTo>
                      <a:pt x="765" y="408"/>
                    </a:lnTo>
                    <a:lnTo>
                      <a:pt x="765" y="408"/>
                    </a:lnTo>
                    <a:lnTo>
                      <a:pt x="765" y="381"/>
                    </a:lnTo>
                    <a:lnTo>
                      <a:pt x="761" y="358"/>
                    </a:lnTo>
                    <a:lnTo>
                      <a:pt x="755" y="336"/>
                    </a:lnTo>
                    <a:lnTo>
                      <a:pt x="747" y="317"/>
                    </a:lnTo>
                    <a:lnTo>
                      <a:pt x="736" y="299"/>
                    </a:lnTo>
                    <a:lnTo>
                      <a:pt x="724" y="283"/>
                    </a:lnTo>
                    <a:lnTo>
                      <a:pt x="708" y="268"/>
                    </a:lnTo>
                    <a:lnTo>
                      <a:pt x="691" y="256"/>
                    </a:lnTo>
                    <a:lnTo>
                      <a:pt x="691" y="256"/>
                    </a:lnTo>
                    <a:lnTo>
                      <a:pt x="672" y="245"/>
                    </a:lnTo>
                    <a:lnTo>
                      <a:pt x="649" y="236"/>
                    </a:lnTo>
                    <a:lnTo>
                      <a:pt x="625" y="227"/>
                    </a:lnTo>
                    <a:lnTo>
                      <a:pt x="598" y="221"/>
                    </a:lnTo>
                    <a:lnTo>
                      <a:pt x="569" y="216"/>
                    </a:lnTo>
                    <a:lnTo>
                      <a:pt x="538" y="213"/>
                    </a:lnTo>
                    <a:lnTo>
                      <a:pt x="503" y="210"/>
                    </a:lnTo>
                    <a:lnTo>
                      <a:pt x="468" y="210"/>
                    </a:lnTo>
                    <a:lnTo>
                      <a:pt x="271" y="210"/>
                    </a:lnTo>
                    <a:lnTo>
                      <a:pt x="271" y="630"/>
                    </a:lnTo>
                    <a:lnTo>
                      <a:pt x="462" y="630"/>
                    </a:lnTo>
                    <a:close/>
                    <a:moveTo>
                      <a:pt x="497" y="1313"/>
                    </a:moveTo>
                    <a:lnTo>
                      <a:pt x="497" y="1313"/>
                    </a:lnTo>
                    <a:lnTo>
                      <a:pt x="538" y="1311"/>
                    </a:lnTo>
                    <a:lnTo>
                      <a:pt x="577" y="1308"/>
                    </a:lnTo>
                    <a:lnTo>
                      <a:pt x="612" y="1304"/>
                    </a:lnTo>
                    <a:lnTo>
                      <a:pt x="646" y="1297"/>
                    </a:lnTo>
                    <a:lnTo>
                      <a:pt x="678" y="1288"/>
                    </a:lnTo>
                    <a:lnTo>
                      <a:pt x="707" y="1278"/>
                    </a:lnTo>
                    <a:lnTo>
                      <a:pt x="733" y="1265"/>
                    </a:lnTo>
                    <a:lnTo>
                      <a:pt x="756" y="1250"/>
                    </a:lnTo>
                    <a:lnTo>
                      <a:pt x="756" y="1250"/>
                    </a:lnTo>
                    <a:lnTo>
                      <a:pt x="778" y="1233"/>
                    </a:lnTo>
                    <a:lnTo>
                      <a:pt x="787" y="1224"/>
                    </a:lnTo>
                    <a:lnTo>
                      <a:pt x="795" y="1214"/>
                    </a:lnTo>
                    <a:lnTo>
                      <a:pt x="804" y="1204"/>
                    </a:lnTo>
                    <a:lnTo>
                      <a:pt x="811" y="1193"/>
                    </a:lnTo>
                    <a:lnTo>
                      <a:pt x="819" y="1182"/>
                    </a:lnTo>
                    <a:lnTo>
                      <a:pt x="824" y="1170"/>
                    </a:lnTo>
                    <a:lnTo>
                      <a:pt x="835" y="1145"/>
                    </a:lnTo>
                    <a:lnTo>
                      <a:pt x="842" y="1118"/>
                    </a:lnTo>
                    <a:lnTo>
                      <a:pt x="846" y="1089"/>
                    </a:lnTo>
                    <a:lnTo>
                      <a:pt x="846" y="1057"/>
                    </a:lnTo>
                    <a:lnTo>
                      <a:pt x="846" y="1057"/>
                    </a:lnTo>
                    <a:lnTo>
                      <a:pt x="846" y="1028"/>
                    </a:lnTo>
                    <a:lnTo>
                      <a:pt x="842" y="1001"/>
                    </a:lnTo>
                    <a:lnTo>
                      <a:pt x="835" y="977"/>
                    </a:lnTo>
                    <a:lnTo>
                      <a:pt x="824" y="953"/>
                    </a:lnTo>
                    <a:lnTo>
                      <a:pt x="813" y="933"/>
                    </a:lnTo>
                    <a:lnTo>
                      <a:pt x="797" y="914"/>
                    </a:lnTo>
                    <a:lnTo>
                      <a:pt x="779" y="897"/>
                    </a:lnTo>
                    <a:lnTo>
                      <a:pt x="759" y="881"/>
                    </a:lnTo>
                    <a:lnTo>
                      <a:pt x="759" y="881"/>
                    </a:lnTo>
                    <a:lnTo>
                      <a:pt x="736" y="868"/>
                    </a:lnTo>
                    <a:lnTo>
                      <a:pt x="710" y="856"/>
                    </a:lnTo>
                    <a:lnTo>
                      <a:pt x="681" y="846"/>
                    </a:lnTo>
                    <a:lnTo>
                      <a:pt x="649" y="838"/>
                    </a:lnTo>
                    <a:lnTo>
                      <a:pt x="615" y="833"/>
                    </a:lnTo>
                    <a:lnTo>
                      <a:pt x="579" y="828"/>
                    </a:lnTo>
                    <a:lnTo>
                      <a:pt x="539" y="825"/>
                    </a:lnTo>
                    <a:lnTo>
                      <a:pt x="497" y="824"/>
                    </a:lnTo>
                    <a:lnTo>
                      <a:pt x="271" y="824"/>
                    </a:lnTo>
                    <a:lnTo>
                      <a:pt x="271" y="1313"/>
                    </a:lnTo>
                    <a:lnTo>
                      <a:pt x="49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5" name="Freeform 29"/>
              <p:cNvSpPr>
                <a:spLocks noEditPoints="1"/>
              </p:cNvSpPr>
              <p:nvPr userDrawn="1"/>
            </p:nvSpPr>
            <p:spPr bwMode="auto">
              <a:xfrm>
                <a:off x="1295" y="1202"/>
                <a:ext cx="520" cy="836"/>
              </a:xfrm>
              <a:custGeom>
                <a:avLst/>
                <a:gdLst>
                  <a:gd name="T0" fmla="*/ 267 w 1041"/>
                  <a:gd name="T1" fmla="*/ 425 h 1672"/>
                  <a:gd name="T2" fmla="*/ 296 w 1041"/>
                  <a:gd name="T3" fmla="*/ 585 h 1672"/>
                  <a:gd name="T4" fmla="*/ 417 w 1041"/>
                  <a:gd name="T5" fmla="*/ 512 h 1672"/>
                  <a:gd name="T6" fmla="*/ 459 w 1041"/>
                  <a:gd name="T7" fmla="*/ 496 h 1672"/>
                  <a:gd name="T8" fmla="*/ 524 w 1041"/>
                  <a:gd name="T9" fmla="*/ 479 h 1672"/>
                  <a:gd name="T10" fmla="*/ 590 w 1041"/>
                  <a:gd name="T11" fmla="*/ 473 h 1672"/>
                  <a:gd name="T12" fmla="*/ 642 w 1041"/>
                  <a:gd name="T13" fmla="*/ 476 h 1672"/>
                  <a:gd name="T14" fmla="*/ 715 w 1041"/>
                  <a:gd name="T15" fmla="*/ 489 h 1672"/>
                  <a:gd name="T16" fmla="*/ 780 w 1041"/>
                  <a:gd name="T17" fmla="*/ 514 h 1672"/>
                  <a:gd name="T18" fmla="*/ 821 w 1041"/>
                  <a:gd name="T19" fmla="*/ 537 h 1672"/>
                  <a:gd name="T20" fmla="*/ 875 w 1041"/>
                  <a:gd name="T21" fmla="*/ 579 h 1672"/>
                  <a:gd name="T22" fmla="*/ 923 w 1041"/>
                  <a:gd name="T23" fmla="*/ 630 h 1672"/>
                  <a:gd name="T24" fmla="*/ 950 w 1041"/>
                  <a:gd name="T25" fmla="*/ 671 h 1672"/>
                  <a:gd name="T26" fmla="*/ 984 w 1041"/>
                  <a:gd name="T27" fmla="*/ 738 h 1672"/>
                  <a:gd name="T28" fmla="*/ 1012 w 1041"/>
                  <a:gd name="T29" fmla="*/ 813 h 1672"/>
                  <a:gd name="T30" fmla="*/ 1025 w 1041"/>
                  <a:gd name="T31" fmla="*/ 869 h 1672"/>
                  <a:gd name="T32" fmla="*/ 1036 w 1041"/>
                  <a:gd name="T33" fmla="*/ 958 h 1672"/>
                  <a:gd name="T34" fmla="*/ 1041 w 1041"/>
                  <a:gd name="T35" fmla="*/ 1054 h 1672"/>
                  <a:gd name="T36" fmla="*/ 1039 w 1041"/>
                  <a:gd name="T37" fmla="*/ 1125 h 1672"/>
                  <a:gd name="T38" fmla="*/ 1025 w 1041"/>
                  <a:gd name="T39" fmla="*/ 1224 h 1672"/>
                  <a:gd name="T40" fmla="*/ 1000 w 1041"/>
                  <a:gd name="T41" fmla="*/ 1315 h 1672"/>
                  <a:gd name="T42" fmla="*/ 978 w 1041"/>
                  <a:gd name="T43" fmla="*/ 1371 h 1672"/>
                  <a:gd name="T44" fmla="*/ 939 w 1041"/>
                  <a:gd name="T45" fmla="*/ 1445 h 1672"/>
                  <a:gd name="T46" fmla="*/ 892 w 1041"/>
                  <a:gd name="T47" fmla="*/ 1509 h 1672"/>
                  <a:gd name="T48" fmla="*/ 857 w 1041"/>
                  <a:gd name="T49" fmla="*/ 1547 h 1672"/>
                  <a:gd name="T50" fmla="*/ 799 w 1041"/>
                  <a:gd name="T51" fmla="*/ 1593 h 1672"/>
                  <a:gd name="T52" fmla="*/ 737 w 1041"/>
                  <a:gd name="T53" fmla="*/ 1630 h 1672"/>
                  <a:gd name="T54" fmla="*/ 692 w 1041"/>
                  <a:gd name="T55" fmla="*/ 1649 h 1672"/>
                  <a:gd name="T56" fmla="*/ 623 w 1041"/>
                  <a:gd name="T57" fmla="*/ 1666 h 1672"/>
                  <a:gd name="T58" fmla="*/ 552 w 1041"/>
                  <a:gd name="T59" fmla="*/ 1672 h 1672"/>
                  <a:gd name="T60" fmla="*/ 513 w 1041"/>
                  <a:gd name="T61" fmla="*/ 1671 h 1672"/>
                  <a:gd name="T62" fmla="*/ 453 w 1041"/>
                  <a:gd name="T63" fmla="*/ 1657 h 1672"/>
                  <a:gd name="T64" fmla="*/ 394 w 1041"/>
                  <a:gd name="T65" fmla="*/ 1636 h 1672"/>
                  <a:gd name="T66" fmla="*/ 353 w 1041"/>
                  <a:gd name="T67" fmla="*/ 1614 h 1672"/>
                  <a:gd name="T68" fmla="*/ 296 w 1041"/>
                  <a:gd name="T69" fmla="*/ 1576 h 1672"/>
                  <a:gd name="T70" fmla="*/ 241 w 1041"/>
                  <a:gd name="T71" fmla="*/ 1528 h 1672"/>
                  <a:gd name="T72" fmla="*/ 0 w 1041"/>
                  <a:gd name="T73" fmla="*/ 1644 h 1672"/>
                  <a:gd name="T74" fmla="*/ 267 w 1041"/>
                  <a:gd name="T75" fmla="*/ 1356 h 1672"/>
                  <a:gd name="T76" fmla="*/ 341 w 1041"/>
                  <a:gd name="T77" fmla="*/ 1410 h 1672"/>
                  <a:gd name="T78" fmla="*/ 386 w 1041"/>
                  <a:gd name="T79" fmla="*/ 1430 h 1672"/>
                  <a:gd name="T80" fmla="*/ 443 w 1041"/>
                  <a:gd name="T81" fmla="*/ 1446 h 1672"/>
                  <a:gd name="T82" fmla="*/ 497 w 1041"/>
                  <a:gd name="T83" fmla="*/ 1451 h 1672"/>
                  <a:gd name="T84" fmla="*/ 577 w 1041"/>
                  <a:gd name="T85" fmla="*/ 1438 h 1672"/>
                  <a:gd name="T86" fmla="*/ 647 w 1041"/>
                  <a:gd name="T87" fmla="*/ 1396 h 1672"/>
                  <a:gd name="T88" fmla="*/ 687 w 1041"/>
                  <a:gd name="T89" fmla="*/ 1352 h 1672"/>
                  <a:gd name="T90" fmla="*/ 713 w 1041"/>
                  <a:gd name="T91" fmla="*/ 1311 h 1672"/>
                  <a:gd name="T92" fmla="*/ 745 w 1041"/>
                  <a:gd name="T93" fmla="*/ 1230 h 1672"/>
                  <a:gd name="T94" fmla="*/ 763 w 1041"/>
                  <a:gd name="T95" fmla="*/ 1104 h 1672"/>
                  <a:gd name="T96" fmla="*/ 763 w 1041"/>
                  <a:gd name="T97" fmla="*/ 1016 h 1672"/>
                  <a:gd name="T98" fmla="*/ 750 w 1041"/>
                  <a:gd name="T99" fmla="*/ 905 h 1672"/>
                  <a:gd name="T100" fmla="*/ 719 w 1041"/>
                  <a:gd name="T101" fmla="*/ 815 h 1672"/>
                  <a:gd name="T102" fmla="*/ 699 w 1041"/>
                  <a:gd name="T103" fmla="*/ 779 h 1672"/>
                  <a:gd name="T104" fmla="*/ 673 w 1041"/>
                  <a:gd name="T105" fmla="*/ 748 h 1672"/>
                  <a:gd name="T106" fmla="*/ 641 w 1041"/>
                  <a:gd name="T107" fmla="*/ 725 h 1672"/>
                  <a:gd name="T108" fmla="*/ 606 w 1041"/>
                  <a:gd name="T109" fmla="*/ 709 h 1672"/>
                  <a:gd name="T110" fmla="*/ 517 w 1041"/>
                  <a:gd name="T111" fmla="*/ 694 h 1672"/>
                  <a:gd name="T112" fmla="*/ 487 w 1041"/>
                  <a:gd name="T113" fmla="*/ 697 h 1672"/>
                  <a:gd name="T114" fmla="*/ 442 w 1041"/>
                  <a:gd name="T115" fmla="*/ 707 h 1672"/>
                  <a:gd name="T116" fmla="*/ 395 w 1041"/>
                  <a:gd name="T117" fmla="*/ 726 h 1672"/>
                  <a:gd name="T118" fmla="*/ 299 w 1041"/>
                  <a:gd name="T119" fmla="*/ 793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1" h="1672">
                    <a:moveTo>
                      <a:pt x="0" y="0"/>
                    </a:moveTo>
                    <a:lnTo>
                      <a:pt x="267" y="0"/>
                    </a:lnTo>
                    <a:lnTo>
                      <a:pt x="267" y="425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96" y="585"/>
                    </a:lnTo>
                    <a:lnTo>
                      <a:pt x="335" y="559"/>
                    </a:lnTo>
                    <a:lnTo>
                      <a:pt x="375" y="534"/>
                    </a:lnTo>
                    <a:lnTo>
                      <a:pt x="417" y="512"/>
                    </a:lnTo>
                    <a:lnTo>
                      <a:pt x="417" y="512"/>
                    </a:lnTo>
                    <a:lnTo>
                      <a:pt x="437" y="503"/>
                    </a:lnTo>
                    <a:lnTo>
                      <a:pt x="459" y="496"/>
                    </a:lnTo>
                    <a:lnTo>
                      <a:pt x="481" y="489"/>
                    </a:lnTo>
                    <a:lnTo>
                      <a:pt x="503" y="483"/>
                    </a:lnTo>
                    <a:lnTo>
                      <a:pt x="524" y="479"/>
                    </a:lnTo>
                    <a:lnTo>
                      <a:pt x="546" y="476"/>
                    </a:lnTo>
                    <a:lnTo>
                      <a:pt x="568" y="474"/>
                    </a:lnTo>
                    <a:lnTo>
                      <a:pt x="590" y="473"/>
                    </a:lnTo>
                    <a:lnTo>
                      <a:pt x="590" y="473"/>
                    </a:lnTo>
                    <a:lnTo>
                      <a:pt x="616" y="474"/>
                    </a:lnTo>
                    <a:lnTo>
                      <a:pt x="642" y="476"/>
                    </a:lnTo>
                    <a:lnTo>
                      <a:pt x="667" y="479"/>
                    </a:lnTo>
                    <a:lnTo>
                      <a:pt x="692" y="483"/>
                    </a:lnTo>
                    <a:lnTo>
                      <a:pt x="715" y="489"/>
                    </a:lnTo>
                    <a:lnTo>
                      <a:pt x="737" y="496"/>
                    </a:lnTo>
                    <a:lnTo>
                      <a:pt x="759" y="505"/>
                    </a:lnTo>
                    <a:lnTo>
                      <a:pt x="780" y="514"/>
                    </a:lnTo>
                    <a:lnTo>
                      <a:pt x="780" y="514"/>
                    </a:lnTo>
                    <a:lnTo>
                      <a:pt x="801" y="525"/>
                    </a:lnTo>
                    <a:lnTo>
                      <a:pt x="821" y="537"/>
                    </a:lnTo>
                    <a:lnTo>
                      <a:pt x="840" y="550"/>
                    </a:lnTo>
                    <a:lnTo>
                      <a:pt x="857" y="563"/>
                    </a:lnTo>
                    <a:lnTo>
                      <a:pt x="875" y="579"/>
                    </a:lnTo>
                    <a:lnTo>
                      <a:pt x="892" y="595"/>
                    </a:lnTo>
                    <a:lnTo>
                      <a:pt x="907" y="613"/>
                    </a:lnTo>
                    <a:lnTo>
                      <a:pt x="923" y="630"/>
                    </a:lnTo>
                    <a:lnTo>
                      <a:pt x="923" y="630"/>
                    </a:lnTo>
                    <a:lnTo>
                      <a:pt x="936" y="650"/>
                    </a:lnTo>
                    <a:lnTo>
                      <a:pt x="950" y="671"/>
                    </a:lnTo>
                    <a:lnTo>
                      <a:pt x="962" y="691"/>
                    </a:lnTo>
                    <a:lnTo>
                      <a:pt x="974" y="714"/>
                    </a:lnTo>
                    <a:lnTo>
                      <a:pt x="984" y="738"/>
                    </a:lnTo>
                    <a:lnTo>
                      <a:pt x="994" y="761"/>
                    </a:lnTo>
                    <a:lnTo>
                      <a:pt x="1003" y="787"/>
                    </a:lnTo>
                    <a:lnTo>
                      <a:pt x="1012" y="813"/>
                    </a:lnTo>
                    <a:lnTo>
                      <a:pt x="1012" y="813"/>
                    </a:lnTo>
                    <a:lnTo>
                      <a:pt x="1017" y="841"/>
                    </a:lnTo>
                    <a:lnTo>
                      <a:pt x="1025" y="869"/>
                    </a:lnTo>
                    <a:lnTo>
                      <a:pt x="1029" y="898"/>
                    </a:lnTo>
                    <a:lnTo>
                      <a:pt x="1033" y="927"/>
                    </a:lnTo>
                    <a:lnTo>
                      <a:pt x="1036" y="958"/>
                    </a:lnTo>
                    <a:lnTo>
                      <a:pt x="1039" y="988"/>
                    </a:lnTo>
                    <a:lnTo>
                      <a:pt x="1041" y="1020"/>
                    </a:lnTo>
                    <a:lnTo>
                      <a:pt x="1041" y="1054"/>
                    </a:lnTo>
                    <a:lnTo>
                      <a:pt x="1041" y="1054"/>
                    </a:lnTo>
                    <a:lnTo>
                      <a:pt x="1041" y="1090"/>
                    </a:lnTo>
                    <a:lnTo>
                      <a:pt x="1039" y="1125"/>
                    </a:lnTo>
                    <a:lnTo>
                      <a:pt x="1035" y="1158"/>
                    </a:lnTo>
                    <a:lnTo>
                      <a:pt x="1030" y="1192"/>
                    </a:lnTo>
                    <a:lnTo>
                      <a:pt x="1025" y="1224"/>
                    </a:lnTo>
                    <a:lnTo>
                      <a:pt x="1019" y="1256"/>
                    </a:lnTo>
                    <a:lnTo>
                      <a:pt x="1010" y="1286"/>
                    </a:lnTo>
                    <a:lnTo>
                      <a:pt x="1000" y="1315"/>
                    </a:lnTo>
                    <a:lnTo>
                      <a:pt x="1000" y="1315"/>
                    </a:lnTo>
                    <a:lnTo>
                      <a:pt x="990" y="1343"/>
                    </a:lnTo>
                    <a:lnTo>
                      <a:pt x="978" y="1371"/>
                    </a:lnTo>
                    <a:lnTo>
                      <a:pt x="966" y="1397"/>
                    </a:lnTo>
                    <a:lnTo>
                      <a:pt x="953" y="1422"/>
                    </a:lnTo>
                    <a:lnTo>
                      <a:pt x="939" y="1445"/>
                    </a:lnTo>
                    <a:lnTo>
                      <a:pt x="924" y="1468"/>
                    </a:lnTo>
                    <a:lnTo>
                      <a:pt x="908" y="1489"/>
                    </a:lnTo>
                    <a:lnTo>
                      <a:pt x="892" y="1509"/>
                    </a:lnTo>
                    <a:lnTo>
                      <a:pt x="892" y="1509"/>
                    </a:lnTo>
                    <a:lnTo>
                      <a:pt x="875" y="1528"/>
                    </a:lnTo>
                    <a:lnTo>
                      <a:pt x="857" y="1547"/>
                    </a:lnTo>
                    <a:lnTo>
                      <a:pt x="839" y="1563"/>
                    </a:lnTo>
                    <a:lnTo>
                      <a:pt x="820" y="1579"/>
                    </a:lnTo>
                    <a:lnTo>
                      <a:pt x="799" y="1593"/>
                    </a:lnTo>
                    <a:lnTo>
                      <a:pt x="779" y="1607"/>
                    </a:lnTo>
                    <a:lnTo>
                      <a:pt x="759" y="1620"/>
                    </a:lnTo>
                    <a:lnTo>
                      <a:pt x="737" y="1630"/>
                    </a:lnTo>
                    <a:lnTo>
                      <a:pt x="737" y="1630"/>
                    </a:lnTo>
                    <a:lnTo>
                      <a:pt x="713" y="1640"/>
                    </a:lnTo>
                    <a:lnTo>
                      <a:pt x="692" y="1649"/>
                    </a:lnTo>
                    <a:lnTo>
                      <a:pt x="668" y="1656"/>
                    </a:lnTo>
                    <a:lnTo>
                      <a:pt x="647" y="1662"/>
                    </a:lnTo>
                    <a:lnTo>
                      <a:pt x="623" y="1666"/>
                    </a:lnTo>
                    <a:lnTo>
                      <a:pt x="600" y="1669"/>
                    </a:lnTo>
                    <a:lnTo>
                      <a:pt x="577" y="1672"/>
                    </a:lnTo>
                    <a:lnTo>
                      <a:pt x="552" y="1672"/>
                    </a:lnTo>
                    <a:lnTo>
                      <a:pt x="552" y="1672"/>
                    </a:lnTo>
                    <a:lnTo>
                      <a:pt x="533" y="1672"/>
                    </a:lnTo>
                    <a:lnTo>
                      <a:pt x="513" y="1671"/>
                    </a:lnTo>
                    <a:lnTo>
                      <a:pt x="492" y="1668"/>
                    </a:lnTo>
                    <a:lnTo>
                      <a:pt x="474" y="1663"/>
                    </a:lnTo>
                    <a:lnTo>
                      <a:pt x="453" y="1657"/>
                    </a:lnTo>
                    <a:lnTo>
                      <a:pt x="433" y="1652"/>
                    </a:lnTo>
                    <a:lnTo>
                      <a:pt x="414" y="1644"/>
                    </a:lnTo>
                    <a:lnTo>
                      <a:pt x="394" y="1636"/>
                    </a:lnTo>
                    <a:lnTo>
                      <a:pt x="394" y="1636"/>
                    </a:lnTo>
                    <a:lnTo>
                      <a:pt x="373" y="1625"/>
                    </a:lnTo>
                    <a:lnTo>
                      <a:pt x="353" y="1614"/>
                    </a:lnTo>
                    <a:lnTo>
                      <a:pt x="334" y="1602"/>
                    </a:lnTo>
                    <a:lnTo>
                      <a:pt x="315" y="1589"/>
                    </a:lnTo>
                    <a:lnTo>
                      <a:pt x="296" y="1576"/>
                    </a:lnTo>
                    <a:lnTo>
                      <a:pt x="277" y="1561"/>
                    </a:lnTo>
                    <a:lnTo>
                      <a:pt x="258" y="1545"/>
                    </a:lnTo>
                    <a:lnTo>
                      <a:pt x="241" y="1528"/>
                    </a:lnTo>
                    <a:lnTo>
                      <a:pt x="234" y="1528"/>
                    </a:lnTo>
                    <a:lnTo>
                      <a:pt x="210" y="1644"/>
                    </a:lnTo>
                    <a:lnTo>
                      <a:pt x="0" y="1644"/>
                    </a:lnTo>
                    <a:lnTo>
                      <a:pt x="0" y="0"/>
                    </a:lnTo>
                    <a:close/>
                    <a:moveTo>
                      <a:pt x="267" y="1356"/>
                    </a:moveTo>
                    <a:lnTo>
                      <a:pt x="267" y="1356"/>
                    </a:lnTo>
                    <a:lnTo>
                      <a:pt x="296" y="1381"/>
                    </a:lnTo>
                    <a:lnTo>
                      <a:pt x="327" y="1401"/>
                    </a:lnTo>
                    <a:lnTo>
                      <a:pt x="341" y="1410"/>
                    </a:lnTo>
                    <a:lnTo>
                      <a:pt x="356" y="1417"/>
                    </a:lnTo>
                    <a:lnTo>
                      <a:pt x="372" y="1425"/>
                    </a:lnTo>
                    <a:lnTo>
                      <a:pt x="386" y="1430"/>
                    </a:lnTo>
                    <a:lnTo>
                      <a:pt x="386" y="1430"/>
                    </a:lnTo>
                    <a:lnTo>
                      <a:pt x="415" y="1439"/>
                    </a:lnTo>
                    <a:lnTo>
                      <a:pt x="443" y="1446"/>
                    </a:lnTo>
                    <a:lnTo>
                      <a:pt x="471" y="1449"/>
                    </a:lnTo>
                    <a:lnTo>
                      <a:pt x="497" y="1451"/>
                    </a:lnTo>
                    <a:lnTo>
                      <a:pt x="497" y="1451"/>
                    </a:lnTo>
                    <a:lnTo>
                      <a:pt x="524" y="1449"/>
                    </a:lnTo>
                    <a:lnTo>
                      <a:pt x="552" y="1445"/>
                    </a:lnTo>
                    <a:lnTo>
                      <a:pt x="577" y="1438"/>
                    </a:lnTo>
                    <a:lnTo>
                      <a:pt x="602" y="1426"/>
                    </a:lnTo>
                    <a:lnTo>
                      <a:pt x="625" y="1413"/>
                    </a:lnTo>
                    <a:lnTo>
                      <a:pt x="647" y="1396"/>
                    </a:lnTo>
                    <a:lnTo>
                      <a:pt x="668" y="1375"/>
                    </a:lnTo>
                    <a:lnTo>
                      <a:pt x="687" y="1352"/>
                    </a:lnTo>
                    <a:lnTo>
                      <a:pt x="687" y="1352"/>
                    </a:lnTo>
                    <a:lnTo>
                      <a:pt x="697" y="1340"/>
                    </a:lnTo>
                    <a:lnTo>
                      <a:pt x="706" y="1326"/>
                    </a:lnTo>
                    <a:lnTo>
                      <a:pt x="713" y="1311"/>
                    </a:lnTo>
                    <a:lnTo>
                      <a:pt x="721" y="1297"/>
                    </a:lnTo>
                    <a:lnTo>
                      <a:pt x="734" y="1265"/>
                    </a:lnTo>
                    <a:lnTo>
                      <a:pt x="745" y="1230"/>
                    </a:lnTo>
                    <a:lnTo>
                      <a:pt x="754" y="1190"/>
                    </a:lnTo>
                    <a:lnTo>
                      <a:pt x="760" y="1150"/>
                    </a:lnTo>
                    <a:lnTo>
                      <a:pt x="763" y="1104"/>
                    </a:lnTo>
                    <a:lnTo>
                      <a:pt x="764" y="1058"/>
                    </a:lnTo>
                    <a:lnTo>
                      <a:pt x="764" y="1058"/>
                    </a:lnTo>
                    <a:lnTo>
                      <a:pt x="763" y="1016"/>
                    </a:lnTo>
                    <a:lnTo>
                      <a:pt x="760" y="976"/>
                    </a:lnTo>
                    <a:lnTo>
                      <a:pt x="756" y="940"/>
                    </a:lnTo>
                    <a:lnTo>
                      <a:pt x="750" y="905"/>
                    </a:lnTo>
                    <a:lnTo>
                      <a:pt x="741" y="873"/>
                    </a:lnTo>
                    <a:lnTo>
                      <a:pt x="731" y="843"/>
                    </a:lnTo>
                    <a:lnTo>
                      <a:pt x="719" y="815"/>
                    </a:lnTo>
                    <a:lnTo>
                      <a:pt x="706" y="790"/>
                    </a:lnTo>
                    <a:lnTo>
                      <a:pt x="706" y="790"/>
                    </a:lnTo>
                    <a:lnTo>
                      <a:pt x="699" y="779"/>
                    </a:lnTo>
                    <a:lnTo>
                      <a:pt x="690" y="768"/>
                    </a:lnTo>
                    <a:lnTo>
                      <a:pt x="681" y="758"/>
                    </a:lnTo>
                    <a:lnTo>
                      <a:pt x="673" y="748"/>
                    </a:lnTo>
                    <a:lnTo>
                      <a:pt x="663" y="739"/>
                    </a:lnTo>
                    <a:lnTo>
                      <a:pt x="652" y="732"/>
                    </a:lnTo>
                    <a:lnTo>
                      <a:pt x="641" y="725"/>
                    </a:lnTo>
                    <a:lnTo>
                      <a:pt x="631" y="719"/>
                    </a:lnTo>
                    <a:lnTo>
                      <a:pt x="618" y="713"/>
                    </a:lnTo>
                    <a:lnTo>
                      <a:pt x="606" y="709"/>
                    </a:lnTo>
                    <a:lnTo>
                      <a:pt x="578" y="700"/>
                    </a:lnTo>
                    <a:lnTo>
                      <a:pt x="549" y="696"/>
                    </a:lnTo>
                    <a:lnTo>
                      <a:pt x="517" y="694"/>
                    </a:lnTo>
                    <a:lnTo>
                      <a:pt x="517" y="694"/>
                    </a:lnTo>
                    <a:lnTo>
                      <a:pt x="503" y="696"/>
                    </a:lnTo>
                    <a:lnTo>
                      <a:pt x="487" y="697"/>
                    </a:lnTo>
                    <a:lnTo>
                      <a:pt x="472" y="698"/>
                    </a:lnTo>
                    <a:lnTo>
                      <a:pt x="456" y="703"/>
                    </a:lnTo>
                    <a:lnTo>
                      <a:pt x="442" y="707"/>
                    </a:lnTo>
                    <a:lnTo>
                      <a:pt x="426" y="713"/>
                    </a:lnTo>
                    <a:lnTo>
                      <a:pt x="410" y="719"/>
                    </a:lnTo>
                    <a:lnTo>
                      <a:pt x="395" y="726"/>
                    </a:lnTo>
                    <a:lnTo>
                      <a:pt x="363" y="745"/>
                    </a:lnTo>
                    <a:lnTo>
                      <a:pt x="331" y="767"/>
                    </a:lnTo>
                    <a:lnTo>
                      <a:pt x="299" y="793"/>
                    </a:lnTo>
                    <a:lnTo>
                      <a:pt x="267" y="822"/>
                    </a:lnTo>
                    <a:lnTo>
                      <a:pt x="267" y="13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6" name="Freeform 30"/>
              <p:cNvSpPr>
                <a:spLocks/>
              </p:cNvSpPr>
              <p:nvPr userDrawn="1"/>
            </p:nvSpPr>
            <p:spPr bwMode="auto">
              <a:xfrm>
                <a:off x="1852" y="1263"/>
                <a:ext cx="887" cy="761"/>
              </a:xfrm>
              <a:custGeom>
                <a:avLst/>
                <a:gdLst>
                  <a:gd name="T0" fmla="*/ 0 w 1774"/>
                  <a:gd name="T1" fmla="*/ 0 h 1522"/>
                  <a:gd name="T2" fmla="*/ 277 w 1774"/>
                  <a:gd name="T3" fmla="*/ 0 h 1522"/>
                  <a:gd name="T4" fmla="*/ 409 w 1774"/>
                  <a:gd name="T5" fmla="*/ 769 h 1522"/>
                  <a:gd name="T6" fmla="*/ 409 w 1774"/>
                  <a:gd name="T7" fmla="*/ 769 h 1522"/>
                  <a:gd name="T8" fmla="*/ 447 w 1774"/>
                  <a:gd name="T9" fmla="*/ 1013 h 1522"/>
                  <a:gd name="T10" fmla="*/ 447 w 1774"/>
                  <a:gd name="T11" fmla="*/ 1013 h 1522"/>
                  <a:gd name="T12" fmla="*/ 483 w 1774"/>
                  <a:gd name="T13" fmla="*/ 1255 h 1522"/>
                  <a:gd name="T14" fmla="*/ 493 w 1774"/>
                  <a:gd name="T15" fmla="*/ 1255 h 1522"/>
                  <a:gd name="T16" fmla="*/ 493 w 1774"/>
                  <a:gd name="T17" fmla="*/ 1255 h 1522"/>
                  <a:gd name="T18" fmla="*/ 543 w 1774"/>
                  <a:gd name="T19" fmla="*/ 1012 h 1522"/>
                  <a:gd name="T20" fmla="*/ 543 w 1774"/>
                  <a:gd name="T21" fmla="*/ 1012 h 1522"/>
                  <a:gd name="T22" fmla="*/ 594 w 1774"/>
                  <a:gd name="T23" fmla="*/ 769 h 1522"/>
                  <a:gd name="T24" fmla="*/ 780 w 1774"/>
                  <a:gd name="T25" fmla="*/ 0 h 1522"/>
                  <a:gd name="T26" fmla="*/ 1014 w 1774"/>
                  <a:gd name="T27" fmla="*/ 0 h 1522"/>
                  <a:gd name="T28" fmla="*/ 1200 w 1774"/>
                  <a:gd name="T29" fmla="*/ 769 h 1522"/>
                  <a:gd name="T30" fmla="*/ 1200 w 1774"/>
                  <a:gd name="T31" fmla="*/ 769 h 1522"/>
                  <a:gd name="T32" fmla="*/ 1251 w 1774"/>
                  <a:gd name="T33" fmla="*/ 1009 h 1522"/>
                  <a:gd name="T34" fmla="*/ 1251 w 1774"/>
                  <a:gd name="T35" fmla="*/ 1009 h 1522"/>
                  <a:gd name="T36" fmla="*/ 1303 w 1774"/>
                  <a:gd name="T37" fmla="*/ 1255 h 1522"/>
                  <a:gd name="T38" fmla="*/ 1312 w 1774"/>
                  <a:gd name="T39" fmla="*/ 1255 h 1522"/>
                  <a:gd name="T40" fmla="*/ 1312 w 1774"/>
                  <a:gd name="T41" fmla="*/ 1255 h 1522"/>
                  <a:gd name="T42" fmla="*/ 1348 w 1774"/>
                  <a:gd name="T43" fmla="*/ 1010 h 1522"/>
                  <a:gd name="T44" fmla="*/ 1348 w 1774"/>
                  <a:gd name="T45" fmla="*/ 1010 h 1522"/>
                  <a:gd name="T46" fmla="*/ 1385 w 1774"/>
                  <a:gd name="T47" fmla="*/ 769 h 1522"/>
                  <a:gd name="T48" fmla="*/ 1517 w 1774"/>
                  <a:gd name="T49" fmla="*/ 0 h 1522"/>
                  <a:gd name="T50" fmla="*/ 1774 w 1774"/>
                  <a:gd name="T51" fmla="*/ 0 h 1522"/>
                  <a:gd name="T52" fmla="*/ 1483 w 1774"/>
                  <a:gd name="T53" fmla="*/ 1522 h 1522"/>
                  <a:gd name="T54" fmla="*/ 1149 w 1774"/>
                  <a:gd name="T55" fmla="*/ 1522 h 1522"/>
                  <a:gd name="T56" fmla="*/ 960 w 1774"/>
                  <a:gd name="T57" fmla="*/ 722 h 1522"/>
                  <a:gd name="T58" fmla="*/ 960 w 1774"/>
                  <a:gd name="T59" fmla="*/ 722 h 1522"/>
                  <a:gd name="T60" fmla="*/ 925 w 1774"/>
                  <a:gd name="T61" fmla="*/ 546 h 1522"/>
                  <a:gd name="T62" fmla="*/ 925 w 1774"/>
                  <a:gd name="T63" fmla="*/ 546 h 1522"/>
                  <a:gd name="T64" fmla="*/ 908 w 1774"/>
                  <a:gd name="T65" fmla="*/ 459 h 1522"/>
                  <a:gd name="T66" fmla="*/ 893 w 1774"/>
                  <a:gd name="T67" fmla="*/ 370 h 1522"/>
                  <a:gd name="T68" fmla="*/ 884 w 1774"/>
                  <a:gd name="T69" fmla="*/ 370 h 1522"/>
                  <a:gd name="T70" fmla="*/ 884 w 1774"/>
                  <a:gd name="T71" fmla="*/ 370 h 1522"/>
                  <a:gd name="T72" fmla="*/ 849 w 1774"/>
                  <a:gd name="T73" fmla="*/ 546 h 1522"/>
                  <a:gd name="T74" fmla="*/ 849 w 1774"/>
                  <a:gd name="T75" fmla="*/ 546 h 1522"/>
                  <a:gd name="T76" fmla="*/ 815 w 1774"/>
                  <a:gd name="T77" fmla="*/ 722 h 1522"/>
                  <a:gd name="T78" fmla="*/ 630 w 1774"/>
                  <a:gd name="T79" fmla="*/ 1522 h 1522"/>
                  <a:gd name="T80" fmla="*/ 303 w 1774"/>
                  <a:gd name="T81" fmla="*/ 1522 h 1522"/>
                  <a:gd name="T82" fmla="*/ 0 w 1774"/>
                  <a:gd name="T83" fmla="*/ 0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74" h="1522">
                    <a:moveTo>
                      <a:pt x="0" y="0"/>
                    </a:moveTo>
                    <a:lnTo>
                      <a:pt x="277" y="0"/>
                    </a:lnTo>
                    <a:lnTo>
                      <a:pt x="409" y="769"/>
                    </a:lnTo>
                    <a:lnTo>
                      <a:pt x="409" y="769"/>
                    </a:lnTo>
                    <a:lnTo>
                      <a:pt x="447" y="1013"/>
                    </a:lnTo>
                    <a:lnTo>
                      <a:pt x="447" y="1013"/>
                    </a:lnTo>
                    <a:lnTo>
                      <a:pt x="483" y="1255"/>
                    </a:lnTo>
                    <a:lnTo>
                      <a:pt x="493" y="1255"/>
                    </a:lnTo>
                    <a:lnTo>
                      <a:pt x="493" y="1255"/>
                    </a:lnTo>
                    <a:lnTo>
                      <a:pt x="543" y="1012"/>
                    </a:lnTo>
                    <a:lnTo>
                      <a:pt x="543" y="1012"/>
                    </a:lnTo>
                    <a:lnTo>
                      <a:pt x="594" y="769"/>
                    </a:lnTo>
                    <a:lnTo>
                      <a:pt x="780" y="0"/>
                    </a:lnTo>
                    <a:lnTo>
                      <a:pt x="1014" y="0"/>
                    </a:lnTo>
                    <a:lnTo>
                      <a:pt x="1200" y="769"/>
                    </a:lnTo>
                    <a:lnTo>
                      <a:pt x="1200" y="769"/>
                    </a:lnTo>
                    <a:lnTo>
                      <a:pt x="1251" y="1009"/>
                    </a:lnTo>
                    <a:lnTo>
                      <a:pt x="1251" y="1009"/>
                    </a:lnTo>
                    <a:lnTo>
                      <a:pt x="1303" y="1255"/>
                    </a:lnTo>
                    <a:lnTo>
                      <a:pt x="1312" y="1255"/>
                    </a:lnTo>
                    <a:lnTo>
                      <a:pt x="1312" y="1255"/>
                    </a:lnTo>
                    <a:lnTo>
                      <a:pt x="1348" y="1010"/>
                    </a:lnTo>
                    <a:lnTo>
                      <a:pt x="1348" y="1010"/>
                    </a:lnTo>
                    <a:lnTo>
                      <a:pt x="1385" y="769"/>
                    </a:lnTo>
                    <a:lnTo>
                      <a:pt x="1517" y="0"/>
                    </a:lnTo>
                    <a:lnTo>
                      <a:pt x="1774" y="0"/>
                    </a:lnTo>
                    <a:lnTo>
                      <a:pt x="1483" y="1522"/>
                    </a:lnTo>
                    <a:lnTo>
                      <a:pt x="1149" y="1522"/>
                    </a:lnTo>
                    <a:lnTo>
                      <a:pt x="960" y="722"/>
                    </a:lnTo>
                    <a:lnTo>
                      <a:pt x="960" y="722"/>
                    </a:lnTo>
                    <a:lnTo>
                      <a:pt x="925" y="546"/>
                    </a:lnTo>
                    <a:lnTo>
                      <a:pt x="925" y="546"/>
                    </a:lnTo>
                    <a:lnTo>
                      <a:pt x="908" y="459"/>
                    </a:lnTo>
                    <a:lnTo>
                      <a:pt x="893" y="370"/>
                    </a:lnTo>
                    <a:lnTo>
                      <a:pt x="884" y="370"/>
                    </a:lnTo>
                    <a:lnTo>
                      <a:pt x="884" y="370"/>
                    </a:lnTo>
                    <a:lnTo>
                      <a:pt x="849" y="546"/>
                    </a:lnTo>
                    <a:lnTo>
                      <a:pt x="849" y="546"/>
                    </a:lnTo>
                    <a:lnTo>
                      <a:pt x="815" y="722"/>
                    </a:lnTo>
                    <a:lnTo>
                      <a:pt x="630" y="1522"/>
                    </a:lnTo>
                    <a:lnTo>
                      <a:pt x="303" y="15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Freeform 31"/>
              <p:cNvSpPr>
                <a:spLocks noEditPoints="1"/>
              </p:cNvSpPr>
              <p:nvPr userDrawn="1"/>
            </p:nvSpPr>
            <p:spPr bwMode="auto">
              <a:xfrm>
                <a:off x="2770" y="1438"/>
                <a:ext cx="543" cy="600"/>
              </a:xfrm>
              <a:custGeom>
                <a:avLst/>
                <a:gdLst>
                  <a:gd name="T0" fmla="*/ 3 w 1086"/>
                  <a:gd name="T1" fmla="*/ 533 h 1199"/>
                  <a:gd name="T2" fmla="*/ 24 w 1086"/>
                  <a:gd name="T3" fmla="*/ 404 h 1199"/>
                  <a:gd name="T4" fmla="*/ 55 w 1086"/>
                  <a:gd name="T5" fmla="*/ 320 h 1199"/>
                  <a:gd name="T6" fmla="*/ 112 w 1086"/>
                  <a:gd name="T7" fmla="*/ 221 h 1199"/>
                  <a:gd name="T8" fmla="*/ 164 w 1086"/>
                  <a:gd name="T9" fmla="*/ 159 h 1199"/>
                  <a:gd name="T10" fmla="*/ 245 w 1086"/>
                  <a:gd name="T11" fmla="*/ 90 h 1199"/>
                  <a:gd name="T12" fmla="*/ 337 w 1086"/>
                  <a:gd name="T13" fmla="*/ 41 h 1199"/>
                  <a:gd name="T14" fmla="*/ 411 w 1086"/>
                  <a:gd name="T15" fmla="*/ 16 h 1199"/>
                  <a:gd name="T16" fmla="*/ 516 w 1086"/>
                  <a:gd name="T17" fmla="*/ 1 h 1199"/>
                  <a:gd name="T18" fmla="*/ 594 w 1086"/>
                  <a:gd name="T19" fmla="*/ 3 h 1199"/>
                  <a:gd name="T20" fmla="*/ 698 w 1086"/>
                  <a:gd name="T21" fmla="*/ 23 h 1199"/>
                  <a:gd name="T22" fmla="*/ 772 w 1086"/>
                  <a:gd name="T23" fmla="*/ 52 h 1199"/>
                  <a:gd name="T24" fmla="*/ 862 w 1086"/>
                  <a:gd name="T25" fmla="*/ 106 h 1199"/>
                  <a:gd name="T26" fmla="*/ 922 w 1086"/>
                  <a:gd name="T27" fmla="*/ 159 h 1199"/>
                  <a:gd name="T28" fmla="*/ 988 w 1086"/>
                  <a:gd name="T29" fmla="*/ 244 h 1199"/>
                  <a:gd name="T30" fmla="*/ 1041 w 1086"/>
                  <a:gd name="T31" fmla="*/ 348 h 1199"/>
                  <a:gd name="T32" fmla="*/ 1068 w 1086"/>
                  <a:gd name="T33" fmla="*/ 435 h 1199"/>
                  <a:gd name="T34" fmla="*/ 1086 w 1086"/>
                  <a:gd name="T35" fmla="*/ 566 h 1199"/>
                  <a:gd name="T36" fmla="*/ 1083 w 1086"/>
                  <a:gd name="T37" fmla="*/ 671 h 1199"/>
                  <a:gd name="T38" fmla="*/ 1061 w 1086"/>
                  <a:gd name="T39" fmla="*/ 797 h 1199"/>
                  <a:gd name="T40" fmla="*/ 1029 w 1086"/>
                  <a:gd name="T41" fmla="*/ 882 h 1199"/>
                  <a:gd name="T42" fmla="*/ 972 w 1086"/>
                  <a:gd name="T43" fmla="*/ 981 h 1199"/>
                  <a:gd name="T44" fmla="*/ 922 w 1086"/>
                  <a:gd name="T45" fmla="*/ 1043 h 1199"/>
                  <a:gd name="T46" fmla="*/ 840 w 1086"/>
                  <a:gd name="T47" fmla="*/ 1110 h 1199"/>
                  <a:gd name="T48" fmla="*/ 749 w 1086"/>
                  <a:gd name="T49" fmla="*/ 1160 h 1199"/>
                  <a:gd name="T50" fmla="*/ 673 w 1086"/>
                  <a:gd name="T51" fmla="*/ 1184 h 1199"/>
                  <a:gd name="T52" fmla="*/ 568 w 1086"/>
                  <a:gd name="T53" fmla="*/ 1199 h 1199"/>
                  <a:gd name="T54" fmla="*/ 490 w 1086"/>
                  <a:gd name="T55" fmla="*/ 1198 h 1199"/>
                  <a:gd name="T56" fmla="*/ 386 w 1086"/>
                  <a:gd name="T57" fmla="*/ 1177 h 1199"/>
                  <a:gd name="T58" fmla="*/ 314 w 1086"/>
                  <a:gd name="T59" fmla="*/ 1150 h 1199"/>
                  <a:gd name="T60" fmla="*/ 224 w 1086"/>
                  <a:gd name="T61" fmla="*/ 1096 h 1199"/>
                  <a:gd name="T62" fmla="*/ 164 w 1086"/>
                  <a:gd name="T63" fmla="*/ 1043 h 1199"/>
                  <a:gd name="T64" fmla="*/ 96 w 1086"/>
                  <a:gd name="T65" fmla="*/ 957 h 1199"/>
                  <a:gd name="T66" fmla="*/ 45 w 1086"/>
                  <a:gd name="T67" fmla="*/ 854 h 1199"/>
                  <a:gd name="T68" fmla="*/ 17 w 1086"/>
                  <a:gd name="T69" fmla="*/ 767 h 1199"/>
                  <a:gd name="T70" fmla="*/ 1 w 1086"/>
                  <a:gd name="T71" fmla="*/ 636 h 1199"/>
                  <a:gd name="T72" fmla="*/ 275 w 1086"/>
                  <a:gd name="T73" fmla="*/ 601 h 1199"/>
                  <a:gd name="T74" fmla="*/ 292 w 1086"/>
                  <a:gd name="T75" fmla="*/ 757 h 1199"/>
                  <a:gd name="T76" fmla="*/ 346 w 1086"/>
                  <a:gd name="T77" fmla="*/ 877 h 1199"/>
                  <a:gd name="T78" fmla="*/ 395 w 1086"/>
                  <a:gd name="T79" fmla="*/ 931 h 1199"/>
                  <a:gd name="T80" fmla="*/ 443 w 1086"/>
                  <a:gd name="T81" fmla="*/ 960 h 1199"/>
                  <a:gd name="T82" fmla="*/ 512 w 1086"/>
                  <a:gd name="T83" fmla="*/ 979 h 1199"/>
                  <a:gd name="T84" fmla="*/ 602 w 1086"/>
                  <a:gd name="T85" fmla="*/ 973 h 1199"/>
                  <a:gd name="T86" fmla="*/ 654 w 1086"/>
                  <a:gd name="T87" fmla="*/ 955 h 1199"/>
                  <a:gd name="T88" fmla="*/ 701 w 1086"/>
                  <a:gd name="T89" fmla="*/ 923 h 1199"/>
                  <a:gd name="T90" fmla="*/ 757 w 1086"/>
                  <a:gd name="T91" fmla="*/ 850 h 1199"/>
                  <a:gd name="T92" fmla="*/ 802 w 1086"/>
                  <a:gd name="T93" fmla="*/ 720 h 1199"/>
                  <a:gd name="T94" fmla="*/ 813 w 1086"/>
                  <a:gd name="T95" fmla="*/ 601 h 1199"/>
                  <a:gd name="T96" fmla="*/ 794 w 1086"/>
                  <a:gd name="T97" fmla="*/ 444 h 1199"/>
                  <a:gd name="T98" fmla="*/ 740 w 1086"/>
                  <a:gd name="T99" fmla="*/ 323 h 1199"/>
                  <a:gd name="T100" fmla="*/ 689 w 1086"/>
                  <a:gd name="T101" fmla="*/ 268 h 1199"/>
                  <a:gd name="T102" fmla="*/ 641 w 1086"/>
                  <a:gd name="T103" fmla="*/ 239 h 1199"/>
                  <a:gd name="T104" fmla="*/ 573 w 1086"/>
                  <a:gd name="T105" fmla="*/ 221 h 1199"/>
                  <a:gd name="T106" fmla="*/ 482 w 1086"/>
                  <a:gd name="T107" fmla="*/ 225 h 1199"/>
                  <a:gd name="T108" fmla="*/ 430 w 1086"/>
                  <a:gd name="T109" fmla="*/ 244 h 1199"/>
                  <a:gd name="T110" fmla="*/ 384 w 1086"/>
                  <a:gd name="T111" fmla="*/ 278 h 1199"/>
                  <a:gd name="T112" fmla="*/ 328 w 1086"/>
                  <a:gd name="T113" fmla="*/ 349 h 1199"/>
                  <a:gd name="T114" fmla="*/ 285 w 1086"/>
                  <a:gd name="T115" fmla="*/ 480 h 1199"/>
                  <a:gd name="T116" fmla="*/ 275 w 1086"/>
                  <a:gd name="T117" fmla="*/ 601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6" h="1199">
                    <a:moveTo>
                      <a:pt x="0" y="601"/>
                    </a:moveTo>
                    <a:lnTo>
                      <a:pt x="0" y="601"/>
                    </a:lnTo>
                    <a:lnTo>
                      <a:pt x="1" y="566"/>
                    </a:lnTo>
                    <a:lnTo>
                      <a:pt x="3" y="533"/>
                    </a:lnTo>
                    <a:lnTo>
                      <a:pt x="6" y="499"/>
                    </a:lnTo>
                    <a:lnTo>
                      <a:pt x="11" y="467"/>
                    </a:lnTo>
                    <a:lnTo>
                      <a:pt x="17" y="435"/>
                    </a:lnTo>
                    <a:lnTo>
                      <a:pt x="24" y="404"/>
                    </a:lnTo>
                    <a:lnTo>
                      <a:pt x="33" y="375"/>
                    </a:lnTo>
                    <a:lnTo>
                      <a:pt x="45" y="348"/>
                    </a:lnTo>
                    <a:lnTo>
                      <a:pt x="45" y="348"/>
                    </a:lnTo>
                    <a:lnTo>
                      <a:pt x="55" y="320"/>
                    </a:lnTo>
                    <a:lnTo>
                      <a:pt x="68" y="294"/>
                    </a:lnTo>
                    <a:lnTo>
                      <a:pt x="81" y="268"/>
                    </a:lnTo>
                    <a:lnTo>
                      <a:pt x="96" y="244"/>
                    </a:lnTo>
                    <a:lnTo>
                      <a:pt x="112" y="221"/>
                    </a:lnTo>
                    <a:lnTo>
                      <a:pt x="128" y="199"/>
                    </a:lnTo>
                    <a:lnTo>
                      <a:pt x="145" y="179"/>
                    </a:lnTo>
                    <a:lnTo>
                      <a:pt x="164" y="159"/>
                    </a:lnTo>
                    <a:lnTo>
                      <a:pt x="164" y="159"/>
                    </a:lnTo>
                    <a:lnTo>
                      <a:pt x="183" y="140"/>
                    </a:lnTo>
                    <a:lnTo>
                      <a:pt x="203" y="122"/>
                    </a:lnTo>
                    <a:lnTo>
                      <a:pt x="224" y="106"/>
                    </a:lnTo>
                    <a:lnTo>
                      <a:pt x="245" y="90"/>
                    </a:lnTo>
                    <a:lnTo>
                      <a:pt x="267" y="77"/>
                    </a:lnTo>
                    <a:lnTo>
                      <a:pt x="289" y="64"/>
                    </a:lnTo>
                    <a:lnTo>
                      <a:pt x="314" y="52"/>
                    </a:lnTo>
                    <a:lnTo>
                      <a:pt x="337" y="41"/>
                    </a:lnTo>
                    <a:lnTo>
                      <a:pt x="337" y="41"/>
                    </a:lnTo>
                    <a:lnTo>
                      <a:pt x="362" y="32"/>
                    </a:lnTo>
                    <a:lnTo>
                      <a:pt x="386" y="23"/>
                    </a:lnTo>
                    <a:lnTo>
                      <a:pt x="411" y="16"/>
                    </a:lnTo>
                    <a:lnTo>
                      <a:pt x="437" y="10"/>
                    </a:lnTo>
                    <a:lnTo>
                      <a:pt x="464" y="6"/>
                    </a:lnTo>
                    <a:lnTo>
                      <a:pt x="490" y="3"/>
                    </a:lnTo>
                    <a:lnTo>
                      <a:pt x="516" y="1"/>
                    </a:lnTo>
                    <a:lnTo>
                      <a:pt x="542" y="0"/>
                    </a:lnTo>
                    <a:lnTo>
                      <a:pt x="542" y="0"/>
                    </a:lnTo>
                    <a:lnTo>
                      <a:pt x="568" y="1"/>
                    </a:lnTo>
                    <a:lnTo>
                      <a:pt x="594" y="3"/>
                    </a:lnTo>
                    <a:lnTo>
                      <a:pt x="621" y="6"/>
                    </a:lnTo>
                    <a:lnTo>
                      <a:pt x="647" y="10"/>
                    </a:lnTo>
                    <a:lnTo>
                      <a:pt x="673" y="16"/>
                    </a:lnTo>
                    <a:lnTo>
                      <a:pt x="698" y="23"/>
                    </a:lnTo>
                    <a:lnTo>
                      <a:pt x="722" y="32"/>
                    </a:lnTo>
                    <a:lnTo>
                      <a:pt x="749" y="41"/>
                    </a:lnTo>
                    <a:lnTo>
                      <a:pt x="749" y="41"/>
                    </a:lnTo>
                    <a:lnTo>
                      <a:pt x="772" y="52"/>
                    </a:lnTo>
                    <a:lnTo>
                      <a:pt x="795" y="64"/>
                    </a:lnTo>
                    <a:lnTo>
                      <a:pt x="818" y="77"/>
                    </a:lnTo>
                    <a:lnTo>
                      <a:pt x="840" y="90"/>
                    </a:lnTo>
                    <a:lnTo>
                      <a:pt x="862" y="106"/>
                    </a:lnTo>
                    <a:lnTo>
                      <a:pt x="882" y="122"/>
                    </a:lnTo>
                    <a:lnTo>
                      <a:pt x="903" y="140"/>
                    </a:lnTo>
                    <a:lnTo>
                      <a:pt x="922" y="159"/>
                    </a:lnTo>
                    <a:lnTo>
                      <a:pt x="922" y="159"/>
                    </a:lnTo>
                    <a:lnTo>
                      <a:pt x="939" y="179"/>
                    </a:lnTo>
                    <a:lnTo>
                      <a:pt x="956" y="199"/>
                    </a:lnTo>
                    <a:lnTo>
                      <a:pt x="972" y="221"/>
                    </a:lnTo>
                    <a:lnTo>
                      <a:pt x="988" y="244"/>
                    </a:lnTo>
                    <a:lnTo>
                      <a:pt x="1003" y="268"/>
                    </a:lnTo>
                    <a:lnTo>
                      <a:pt x="1016" y="294"/>
                    </a:lnTo>
                    <a:lnTo>
                      <a:pt x="1029" y="320"/>
                    </a:lnTo>
                    <a:lnTo>
                      <a:pt x="1041" y="348"/>
                    </a:lnTo>
                    <a:lnTo>
                      <a:pt x="1041" y="348"/>
                    </a:lnTo>
                    <a:lnTo>
                      <a:pt x="1051" y="375"/>
                    </a:lnTo>
                    <a:lnTo>
                      <a:pt x="1061" y="404"/>
                    </a:lnTo>
                    <a:lnTo>
                      <a:pt x="1068" y="435"/>
                    </a:lnTo>
                    <a:lnTo>
                      <a:pt x="1076" y="467"/>
                    </a:lnTo>
                    <a:lnTo>
                      <a:pt x="1080" y="499"/>
                    </a:lnTo>
                    <a:lnTo>
                      <a:pt x="1083" y="533"/>
                    </a:lnTo>
                    <a:lnTo>
                      <a:pt x="1086" y="566"/>
                    </a:lnTo>
                    <a:lnTo>
                      <a:pt x="1086" y="601"/>
                    </a:lnTo>
                    <a:lnTo>
                      <a:pt x="1086" y="601"/>
                    </a:lnTo>
                    <a:lnTo>
                      <a:pt x="1086" y="636"/>
                    </a:lnTo>
                    <a:lnTo>
                      <a:pt x="1083" y="671"/>
                    </a:lnTo>
                    <a:lnTo>
                      <a:pt x="1080" y="703"/>
                    </a:lnTo>
                    <a:lnTo>
                      <a:pt x="1076" y="735"/>
                    </a:lnTo>
                    <a:lnTo>
                      <a:pt x="1068" y="767"/>
                    </a:lnTo>
                    <a:lnTo>
                      <a:pt x="1061" y="797"/>
                    </a:lnTo>
                    <a:lnTo>
                      <a:pt x="1051" y="826"/>
                    </a:lnTo>
                    <a:lnTo>
                      <a:pt x="1041" y="854"/>
                    </a:lnTo>
                    <a:lnTo>
                      <a:pt x="1041" y="854"/>
                    </a:lnTo>
                    <a:lnTo>
                      <a:pt x="1029" y="882"/>
                    </a:lnTo>
                    <a:lnTo>
                      <a:pt x="1016" y="908"/>
                    </a:lnTo>
                    <a:lnTo>
                      <a:pt x="1003" y="934"/>
                    </a:lnTo>
                    <a:lnTo>
                      <a:pt x="988" y="957"/>
                    </a:lnTo>
                    <a:lnTo>
                      <a:pt x="972" y="981"/>
                    </a:lnTo>
                    <a:lnTo>
                      <a:pt x="956" y="1003"/>
                    </a:lnTo>
                    <a:lnTo>
                      <a:pt x="939" y="1024"/>
                    </a:lnTo>
                    <a:lnTo>
                      <a:pt x="922" y="1043"/>
                    </a:lnTo>
                    <a:lnTo>
                      <a:pt x="922" y="1043"/>
                    </a:lnTo>
                    <a:lnTo>
                      <a:pt x="903" y="1062"/>
                    </a:lnTo>
                    <a:lnTo>
                      <a:pt x="882" y="1080"/>
                    </a:lnTo>
                    <a:lnTo>
                      <a:pt x="862" y="1096"/>
                    </a:lnTo>
                    <a:lnTo>
                      <a:pt x="840" y="1110"/>
                    </a:lnTo>
                    <a:lnTo>
                      <a:pt x="818" y="1125"/>
                    </a:lnTo>
                    <a:lnTo>
                      <a:pt x="795" y="1138"/>
                    </a:lnTo>
                    <a:lnTo>
                      <a:pt x="772" y="1150"/>
                    </a:lnTo>
                    <a:lnTo>
                      <a:pt x="749" y="1160"/>
                    </a:lnTo>
                    <a:lnTo>
                      <a:pt x="749" y="1160"/>
                    </a:lnTo>
                    <a:lnTo>
                      <a:pt x="722" y="1168"/>
                    </a:lnTo>
                    <a:lnTo>
                      <a:pt x="698" y="1177"/>
                    </a:lnTo>
                    <a:lnTo>
                      <a:pt x="673" y="1184"/>
                    </a:lnTo>
                    <a:lnTo>
                      <a:pt x="647" y="1189"/>
                    </a:lnTo>
                    <a:lnTo>
                      <a:pt x="621" y="1193"/>
                    </a:lnTo>
                    <a:lnTo>
                      <a:pt x="594" y="1198"/>
                    </a:lnTo>
                    <a:lnTo>
                      <a:pt x="568" y="1199"/>
                    </a:lnTo>
                    <a:lnTo>
                      <a:pt x="542" y="1199"/>
                    </a:lnTo>
                    <a:lnTo>
                      <a:pt x="542" y="1199"/>
                    </a:lnTo>
                    <a:lnTo>
                      <a:pt x="516" y="1199"/>
                    </a:lnTo>
                    <a:lnTo>
                      <a:pt x="490" y="1198"/>
                    </a:lnTo>
                    <a:lnTo>
                      <a:pt x="464" y="1193"/>
                    </a:lnTo>
                    <a:lnTo>
                      <a:pt x="437" y="1189"/>
                    </a:lnTo>
                    <a:lnTo>
                      <a:pt x="411" y="1184"/>
                    </a:lnTo>
                    <a:lnTo>
                      <a:pt x="386" y="1177"/>
                    </a:lnTo>
                    <a:lnTo>
                      <a:pt x="362" y="1168"/>
                    </a:lnTo>
                    <a:lnTo>
                      <a:pt x="337" y="1160"/>
                    </a:lnTo>
                    <a:lnTo>
                      <a:pt x="337" y="1160"/>
                    </a:lnTo>
                    <a:lnTo>
                      <a:pt x="314" y="1150"/>
                    </a:lnTo>
                    <a:lnTo>
                      <a:pt x="289" y="1138"/>
                    </a:lnTo>
                    <a:lnTo>
                      <a:pt x="267" y="1125"/>
                    </a:lnTo>
                    <a:lnTo>
                      <a:pt x="245" y="1110"/>
                    </a:lnTo>
                    <a:lnTo>
                      <a:pt x="224" y="1096"/>
                    </a:lnTo>
                    <a:lnTo>
                      <a:pt x="203" y="1080"/>
                    </a:lnTo>
                    <a:lnTo>
                      <a:pt x="183" y="1062"/>
                    </a:lnTo>
                    <a:lnTo>
                      <a:pt x="164" y="1043"/>
                    </a:lnTo>
                    <a:lnTo>
                      <a:pt x="164" y="1043"/>
                    </a:lnTo>
                    <a:lnTo>
                      <a:pt x="145" y="1024"/>
                    </a:lnTo>
                    <a:lnTo>
                      <a:pt x="128" y="1003"/>
                    </a:lnTo>
                    <a:lnTo>
                      <a:pt x="112" y="981"/>
                    </a:lnTo>
                    <a:lnTo>
                      <a:pt x="96" y="957"/>
                    </a:lnTo>
                    <a:lnTo>
                      <a:pt x="81" y="934"/>
                    </a:lnTo>
                    <a:lnTo>
                      <a:pt x="68" y="908"/>
                    </a:lnTo>
                    <a:lnTo>
                      <a:pt x="55" y="882"/>
                    </a:lnTo>
                    <a:lnTo>
                      <a:pt x="45" y="854"/>
                    </a:lnTo>
                    <a:lnTo>
                      <a:pt x="45" y="854"/>
                    </a:lnTo>
                    <a:lnTo>
                      <a:pt x="33" y="826"/>
                    </a:lnTo>
                    <a:lnTo>
                      <a:pt x="24" y="797"/>
                    </a:lnTo>
                    <a:lnTo>
                      <a:pt x="17" y="767"/>
                    </a:lnTo>
                    <a:lnTo>
                      <a:pt x="11" y="735"/>
                    </a:lnTo>
                    <a:lnTo>
                      <a:pt x="6" y="703"/>
                    </a:lnTo>
                    <a:lnTo>
                      <a:pt x="3" y="671"/>
                    </a:lnTo>
                    <a:lnTo>
                      <a:pt x="1" y="636"/>
                    </a:lnTo>
                    <a:lnTo>
                      <a:pt x="0" y="601"/>
                    </a:lnTo>
                    <a:lnTo>
                      <a:pt x="0" y="601"/>
                    </a:lnTo>
                    <a:close/>
                    <a:moveTo>
                      <a:pt x="275" y="601"/>
                    </a:moveTo>
                    <a:lnTo>
                      <a:pt x="275" y="601"/>
                    </a:lnTo>
                    <a:lnTo>
                      <a:pt x="276" y="643"/>
                    </a:lnTo>
                    <a:lnTo>
                      <a:pt x="279" y="682"/>
                    </a:lnTo>
                    <a:lnTo>
                      <a:pt x="285" y="720"/>
                    </a:lnTo>
                    <a:lnTo>
                      <a:pt x="292" y="757"/>
                    </a:lnTo>
                    <a:lnTo>
                      <a:pt x="302" y="790"/>
                    </a:lnTo>
                    <a:lnTo>
                      <a:pt x="314" y="821"/>
                    </a:lnTo>
                    <a:lnTo>
                      <a:pt x="328" y="850"/>
                    </a:lnTo>
                    <a:lnTo>
                      <a:pt x="346" y="877"/>
                    </a:lnTo>
                    <a:lnTo>
                      <a:pt x="346" y="877"/>
                    </a:lnTo>
                    <a:lnTo>
                      <a:pt x="363" y="901"/>
                    </a:lnTo>
                    <a:lnTo>
                      <a:pt x="384" y="923"/>
                    </a:lnTo>
                    <a:lnTo>
                      <a:pt x="395" y="931"/>
                    </a:lnTo>
                    <a:lnTo>
                      <a:pt x="407" y="940"/>
                    </a:lnTo>
                    <a:lnTo>
                      <a:pt x="418" y="947"/>
                    </a:lnTo>
                    <a:lnTo>
                      <a:pt x="430" y="955"/>
                    </a:lnTo>
                    <a:lnTo>
                      <a:pt x="443" y="960"/>
                    </a:lnTo>
                    <a:lnTo>
                      <a:pt x="455" y="966"/>
                    </a:lnTo>
                    <a:lnTo>
                      <a:pt x="469" y="971"/>
                    </a:lnTo>
                    <a:lnTo>
                      <a:pt x="482" y="973"/>
                    </a:lnTo>
                    <a:lnTo>
                      <a:pt x="512" y="979"/>
                    </a:lnTo>
                    <a:lnTo>
                      <a:pt x="542" y="981"/>
                    </a:lnTo>
                    <a:lnTo>
                      <a:pt x="542" y="981"/>
                    </a:lnTo>
                    <a:lnTo>
                      <a:pt x="573" y="979"/>
                    </a:lnTo>
                    <a:lnTo>
                      <a:pt x="602" y="973"/>
                    </a:lnTo>
                    <a:lnTo>
                      <a:pt x="615" y="971"/>
                    </a:lnTo>
                    <a:lnTo>
                      <a:pt x="629" y="966"/>
                    </a:lnTo>
                    <a:lnTo>
                      <a:pt x="641" y="960"/>
                    </a:lnTo>
                    <a:lnTo>
                      <a:pt x="654" y="955"/>
                    </a:lnTo>
                    <a:lnTo>
                      <a:pt x="666" y="947"/>
                    </a:lnTo>
                    <a:lnTo>
                      <a:pt x="679" y="940"/>
                    </a:lnTo>
                    <a:lnTo>
                      <a:pt x="689" y="931"/>
                    </a:lnTo>
                    <a:lnTo>
                      <a:pt x="701" y="923"/>
                    </a:lnTo>
                    <a:lnTo>
                      <a:pt x="721" y="901"/>
                    </a:lnTo>
                    <a:lnTo>
                      <a:pt x="740" y="877"/>
                    </a:lnTo>
                    <a:lnTo>
                      <a:pt x="740" y="877"/>
                    </a:lnTo>
                    <a:lnTo>
                      <a:pt x="757" y="850"/>
                    </a:lnTo>
                    <a:lnTo>
                      <a:pt x="772" y="821"/>
                    </a:lnTo>
                    <a:lnTo>
                      <a:pt x="783" y="790"/>
                    </a:lnTo>
                    <a:lnTo>
                      <a:pt x="794" y="757"/>
                    </a:lnTo>
                    <a:lnTo>
                      <a:pt x="802" y="720"/>
                    </a:lnTo>
                    <a:lnTo>
                      <a:pt x="807" y="682"/>
                    </a:lnTo>
                    <a:lnTo>
                      <a:pt x="811" y="643"/>
                    </a:lnTo>
                    <a:lnTo>
                      <a:pt x="813" y="601"/>
                    </a:lnTo>
                    <a:lnTo>
                      <a:pt x="813" y="601"/>
                    </a:lnTo>
                    <a:lnTo>
                      <a:pt x="811" y="559"/>
                    </a:lnTo>
                    <a:lnTo>
                      <a:pt x="807" y="518"/>
                    </a:lnTo>
                    <a:lnTo>
                      <a:pt x="802" y="480"/>
                    </a:lnTo>
                    <a:lnTo>
                      <a:pt x="794" y="444"/>
                    </a:lnTo>
                    <a:lnTo>
                      <a:pt x="783" y="410"/>
                    </a:lnTo>
                    <a:lnTo>
                      <a:pt x="772" y="380"/>
                    </a:lnTo>
                    <a:lnTo>
                      <a:pt x="757" y="349"/>
                    </a:lnTo>
                    <a:lnTo>
                      <a:pt x="740" y="323"/>
                    </a:lnTo>
                    <a:lnTo>
                      <a:pt x="740" y="323"/>
                    </a:lnTo>
                    <a:lnTo>
                      <a:pt x="721" y="298"/>
                    </a:lnTo>
                    <a:lnTo>
                      <a:pt x="701" y="278"/>
                    </a:lnTo>
                    <a:lnTo>
                      <a:pt x="689" y="268"/>
                    </a:lnTo>
                    <a:lnTo>
                      <a:pt x="679" y="260"/>
                    </a:lnTo>
                    <a:lnTo>
                      <a:pt x="666" y="252"/>
                    </a:lnTo>
                    <a:lnTo>
                      <a:pt x="654" y="244"/>
                    </a:lnTo>
                    <a:lnTo>
                      <a:pt x="641" y="239"/>
                    </a:lnTo>
                    <a:lnTo>
                      <a:pt x="629" y="234"/>
                    </a:lnTo>
                    <a:lnTo>
                      <a:pt x="615" y="230"/>
                    </a:lnTo>
                    <a:lnTo>
                      <a:pt x="602" y="225"/>
                    </a:lnTo>
                    <a:lnTo>
                      <a:pt x="573" y="221"/>
                    </a:lnTo>
                    <a:lnTo>
                      <a:pt x="542" y="220"/>
                    </a:lnTo>
                    <a:lnTo>
                      <a:pt x="542" y="220"/>
                    </a:lnTo>
                    <a:lnTo>
                      <a:pt x="512" y="221"/>
                    </a:lnTo>
                    <a:lnTo>
                      <a:pt x="482" y="225"/>
                    </a:lnTo>
                    <a:lnTo>
                      <a:pt x="469" y="230"/>
                    </a:lnTo>
                    <a:lnTo>
                      <a:pt x="455" y="234"/>
                    </a:lnTo>
                    <a:lnTo>
                      <a:pt x="443" y="239"/>
                    </a:lnTo>
                    <a:lnTo>
                      <a:pt x="430" y="244"/>
                    </a:lnTo>
                    <a:lnTo>
                      <a:pt x="418" y="252"/>
                    </a:lnTo>
                    <a:lnTo>
                      <a:pt x="407" y="260"/>
                    </a:lnTo>
                    <a:lnTo>
                      <a:pt x="395" y="268"/>
                    </a:lnTo>
                    <a:lnTo>
                      <a:pt x="384" y="278"/>
                    </a:lnTo>
                    <a:lnTo>
                      <a:pt x="363" y="298"/>
                    </a:lnTo>
                    <a:lnTo>
                      <a:pt x="346" y="323"/>
                    </a:lnTo>
                    <a:lnTo>
                      <a:pt x="346" y="323"/>
                    </a:lnTo>
                    <a:lnTo>
                      <a:pt x="328" y="349"/>
                    </a:lnTo>
                    <a:lnTo>
                      <a:pt x="314" y="380"/>
                    </a:lnTo>
                    <a:lnTo>
                      <a:pt x="302" y="410"/>
                    </a:lnTo>
                    <a:lnTo>
                      <a:pt x="292" y="444"/>
                    </a:lnTo>
                    <a:lnTo>
                      <a:pt x="285" y="480"/>
                    </a:lnTo>
                    <a:lnTo>
                      <a:pt x="279" y="518"/>
                    </a:lnTo>
                    <a:lnTo>
                      <a:pt x="276" y="559"/>
                    </a:lnTo>
                    <a:lnTo>
                      <a:pt x="275" y="601"/>
                    </a:lnTo>
                    <a:lnTo>
                      <a:pt x="275" y="6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8" name="Freeform 32"/>
              <p:cNvSpPr>
                <a:spLocks/>
              </p:cNvSpPr>
              <p:nvPr userDrawn="1"/>
            </p:nvSpPr>
            <p:spPr bwMode="auto">
              <a:xfrm>
                <a:off x="3420" y="1438"/>
                <a:ext cx="351" cy="586"/>
              </a:xfrm>
              <a:custGeom>
                <a:avLst/>
                <a:gdLst>
                  <a:gd name="T0" fmla="*/ 0 w 702"/>
                  <a:gd name="T1" fmla="*/ 28 h 1171"/>
                  <a:gd name="T2" fmla="*/ 221 w 702"/>
                  <a:gd name="T3" fmla="*/ 28 h 1171"/>
                  <a:gd name="T4" fmla="*/ 240 w 702"/>
                  <a:gd name="T5" fmla="*/ 231 h 1171"/>
                  <a:gd name="T6" fmla="*/ 248 w 702"/>
                  <a:gd name="T7" fmla="*/ 231 h 1171"/>
                  <a:gd name="T8" fmla="*/ 248 w 702"/>
                  <a:gd name="T9" fmla="*/ 231 h 1171"/>
                  <a:gd name="T10" fmla="*/ 264 w 702"/>
                  <a:gd name="T11" fmla="*/ 204 h 1171"/>
                  <a:gd name="T12" fmla="*/ 280 w 702"/>
                  <a:gd name="T13" fmla="*/ 179 h 1171"/>
                  <a:gd name="T14" fmla="*/ 298 w 702"/>
                  <a:gd name="T15" fmla="*/ 154 h 1171"/>
                  <a:gd name="T16" fmla="*/ 315 w 702"/>
                  <a:gd name="T17" fmla="*/ 132 h 1171"/>
                  <a:gd name="T18" fmla="*/ 334 w 702"/>
                  <a:gd name="T19" fmla="*/ 112 h 1171"/>
                  <a:gd name="T20" fmla="*/ 353 w 702"/>
                  <a:gd name="T21" fmla="*/ 93 h 1171"/>
                  <a:gd name="T22" fmla="*/ 373 w 702"/>
                  <a:gd name="T23" fmla="*/ 76 h 1171"/>
                  <a:gd name="T24" fmla="*/ 395 w 702"/>
                  <a:gd name="T25" fmla="*/ 60 h 1171"/>
                  <a:gd name="T26" fmla="*/ 395 w 702"/>
                  <a:gd name="T27" fmla="*/ 60 h 1171"/>
                  <a:gd name="T28" fmla="*/ 417 w 702"/>
                  <a:gd name="T29" fmla="*/ 46 h 1171"/>
                  <a:gd name="T30" fmla="*/ 439 w 702"/>
                  <a:gd name="T31" fmla="*/ 33 h 1171"/>
                  <a:gd name="T32" fmla="*/ 461 w 702"/>
                  <a:gd name="T33" fmla="*/ 23 h 1171"/>
                  <a:gd name="T34" fmla="*/ 482 w 702"/>
                  <a:gd name="T35" fmla="*/ 14 h 1171"/>
                  <a:gd name="T36" fmla="*/ 504 w 702"/>
                  <a:gd name="T37" fmla="*/ 9 h 1171"/>
                  <a:gd name="T38" fmla="*/ 526 w 702"/>
                  <a:gd name="T39" fmla="*/ 4 h 1171"/>
                  <a:gd name="T40" fmla="*/ 549 w 702"/>
                  <a:gd name="T41" fmla="*/ 1 h 1171"/>
                  <a:gd name="T42" fmla="*/ 571 w 702"/>
                  <a:gd name="T43" fmla="*/ 0 h 1171"/>
                  <a:gd name="T44" fmla="*/ 571 w 702"/>
                  <a:gd name="T45" fmla="*/ 0 h 1171"/>
                  <a:gd name="T46" fmla="*/ 610 w 702"/>
                  <a:gd name="T47" fmla="*/ 1 h 1171"/>
                  <a:gd name="T48" fmla="*/ 645 w 702"/>
                  <a:gd name="T49" fmla="*/ 6 h 1171"/>
                  <a:gd name="T50" fmla="*/ 661 w 702"/>
                  <a:gd name="T51" fmla="*/ 10 h 1171"/>
                  <a:gd name="T52" fmla="*/ 676 w 702"/>
                  <a:gd name="T53" fmla="*/ 13 h 1171"/>
                  <a:gd name="T54" fmla="*/ 689 w 702"/>
                  <a:gd name="T55" fmla="*/ 19 h 1171"/>
                  <a:gd name="T56" fmla="*/ 702 w 702"/>
                  <a:gd name="T57" fmla="*/ 23 h 1171"/>
                  <a:gd name="T58" fmla="*/ 655 w 702"/>
                  <a:gd name="T59" fmla="*/ 256 h 1171"/>
                  <a:gd name="T60" fmla="*/ 655 w 702"/>
                  <a:gd name="T61" fmla="*/ 256 h 1171"/>
                  <a:gd name="T62" fmla="*/ 626 w 702"/>
                  <a:gd name="T63" fmla="*/ 249 h 1171"/>
                  <a:gd name="T64" fmla="*/ 600 w 702"/>
                  <a:gd name="T65" fmla="*/ 243 h 1171"/>
                  <a:gd name="T66" fmla="*/ 600 w 702"/>
                  <a:gd name="T67" fmla="*/ 243 h 1171"/>
                  <a:gd name="T68" fmla="*/ 571 w 702"/>
                  <a:gd name="T69" fmla="*/ 239 h 1171"/>
                  <a:gd name="T70" fmla="*/ 536 w 702"/>
                  <a:gd name="T71" fmla="*/ 237 h 1171"/>
                  <a:gd name="T72" fmla="*/ 536 w 702"/>
                  <a:gd name="T73" fmla="*/ 237 h 1171"/>
                  <a:gd name="T74" fmla="*/ 520 w 702"/>
                  <a:gd name="T75" fmla="*/ 239 h 1171"/>
                  <a:gd name="T76" fmla="*/ 503 w 702"/>
                  <a:gd name="T77" fmla="*/ 241 h 1171"/>
                  <a:gd name="T78" fmla="*/ 485 w 702"/>
                  <a:gd name="T79" fmla="*/ 246 h 1171"/>
                  <a:gd name="T80" fmla="*/ 468 w 702"/>
                  <a:gd name="T81" fmla="*/ 250 h 1171"/>
                  <a:gd name="T82" fmla="*/ 450 w 702"/>
                  <a:gd name="T83" fmla="*/ 259 h 1171"/>
                  <a:gd name="T84" fmla="*/ 431 w 702"/>
                  <a:gd name="T85" fmla="*/ 268 h 1171"/>
                  <a:gd name="T86" fmla="*/ 414 w 702"/>
                  <a:gd name="T87" fmla="*/ 278 h 1171"/>
                  <a:gd name="T88" fmla="*/ 395 w 702"/>
                  <a:gd name="T89" fmla="*/ 290 h 1171"/>
                  <a:gd name="T90" fmla="*/ 395 w 702"/>
                  <a:gd name="T91" fmla="*/ 290 h 1171"/>
                  <a:gd name="T92" fmla="*/ 376 w 702"/>
                  <a:gd name="T93" fmla="*/ 304 h 1171"/>
                  <a:gd name="T94" fmla="*/ 359 w 702"/>
                  <a:gd name="T95" fmla="*/ 322 h 1171"/>
                  <a:gd name="T96" fmla="*/ 341 w 702"/>
                  <a:gd name="T97" fmla="*/ 340 h 1171"/>
                  <a:gd name="T98" fmla="*/ 325 w 702"/>
                  <a:gd name="T99" fmla="*/ 362 h 1171"/>
                  <a:gd name="T100" fmla="*/ 309 w 702"/>
                  <a:gd name="T101" fmla="*/ 386 h 1171"/>
                  <a:gd name="T102" fmla="*/ 295 w 702"/>
                  <a:gd name="T103" fmla="*/ 413 h 1171"/>
                  <a:gd name="T104" fmla="*/ 280 w 702"/>
                  <a:gd name="T105" fmla="*/ 442 h 1171"/>
                  <a:gd name="T106" fmla="*/ 267 w 702"/>
                  <a:gd name="T107" fmla="*/ 473 h 1171"/>
                  <a:gd name="T108" fmla="*/ 267 w 702"/>
                  <a:gd name="T109" fmla="*/ 1171 h 1171"/>
                  <a:gd name="T110" fmla="*/ 0 w 702"/>
                  <a:gd name="T111" fmla="*/ 1171 h 1171"/>
                  <a:gd name="T112" fmla="*/ 0 w 702"/>
                  <a:gd name="T113" fmla="*/ 28 h 1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2" h="1171">
                    <a:moveTo>
                      <a:pt x="0" y="28"/>
                    </a:moveTo>
                    <a:lnTo>
                      <a:pt x="221" y="28"/>
                    </a:lnTo>
                    <a:lnTo>
                      <a:pt x="240" y="231"/>
                    </a:lnTo>
                    <a:lnTo>
                      <a:pt x="248" y="231"/>
                    </a:lnTo>
                    <a:lnTo>
                      <a:pt x="248" y="231"/>
                    </a:lnTo>
                    <a:lnTo>
                      <a:pt x="264" y="204"/>
                    </a:lnTo>
                    <a:lnTo>
                      <a:pt x="280" y="179"/>
                    </a:lnTo>
                    <a:lnTo>
                      <a:pt x="298" y="154"/>
                    </a:lnTo>
                    <a:lnTo>
                      <a:pt x="315" y="132"/>
                    </a:lnTo>
                    <a:lnTo>
                      <a:pt x="334" y="112"/>
                    </a:lnTo>
                    <a:lnTo>
                      <a:pt x="353" y="93"/>
                    </a:lnTo>
                    <a:lnTo>
                      <a:pt x="373" y="76"/>
                    </a:lnTo>
                    <a:lnTo>
                      <a:pt x="395" y="60"/>
                    </a:lnTo>
                    <a:lnTo>
                      <a:pt x="395" y="60"/>
                    </a:lnTo>
                    <a:lnTo>
                      <a:pt x="417" y="46"/>
                    </a:lnTo>
                    <a:lnTo>
                      <a:pt x="439" y="33"/>
                    </a:lnTo>
                    <a:lnTo>
                      <a:pt x="461" y="23"/>
                    </a:lnTo>
                    <a:lnTo>
                      <a:pt x="482" y="14"/>
                    </a:lnTo>
                    <a:lnTo>
                      <a:pt x="504" y="9"/>
                    </a:lnTo>
                    <a:lnTo>
                      <a:pt x="526" y="4"/>
                    </a:lnTo>
                    <a:lnTo>
                      <a:pt x="549" y="1"/>
                    </a:lnTo>
                    <a:lnTo>
                      <a:pt x="571" y="0"/>
                    </a:lnTo>
                    <a:lnTo>
                      <a:pt x="571" y="0"/>
                    </a:lnTo>
                    <a:lnTo>
                      <a:pt x="610" y="1"/>
                    </a:lnTo>
                    <a:lnTo>
                      <a:pt x="645" y="6"/>
                    </a:lnTo>
                    <a:lnTo>
                      <a:pt x="661" y="10"/>
                    </a:lnTo>
                    <a:lnTo>
                      <a:pt x="676" y="13"/>
                    </a:lnTo>
                    <a:lnTo>
                      <a:pt x="689" y="19"/>
                    </a:lnTo>
                    <a:lnTo>
                      <a:pt x="702" y="23"/>
                    </a:lnTo>
                    <a:lnTo>
                      <a:pt x="655" y="256"/>
                    </a:lnTo>
                    <a:lnTo>
                      <a:pt x="655" y="256"/>
                    </a:lnTo>
                    <a:lnTo>
                      <a:pt x="626" y="249"/>
                    </a:lnTo>
                    <a:lnTo>
                      <a:pt x="600" y="243"/>
                    </a:lnTo>
                    <a:lnTo>
                      <a:pt x="600" y="243"/>
                    </a:lnTo>
                    <a:lnTo>
                      <a:pt x="571" y="239"/>
                    </a:lnTo>
                    <a:lnTo>
                      <a:pt x="536" y="237"/>
                    </a:lnTo>
                    <a:lnTo>
                      <a:pt x="536" y="237"/>
                    </a:lnTo>
                    <a:lnTo>
                      <a:pt x="520" y="239"/>
                    </a:lnTo>
                    <a:lnTo>
                      <a:pt x="503" y="241"/>
                    </a:lnTo>
                    <a:lnTo>
                      <a:pt x="485" y="246"/>
                    </a:lnTo>
                    <a:lnTo>
                      <a:pt x="468" y="250"/>
                    </a:lnTo>
                    <a:lnTo>
                      <a:pt x="450" y="259"/>
                    </a:lnTo>
                    <a:lnTo>
                      <a:pt x="431" y="268"/>
                    </a:lnTo>
                    <a:lnTo>
                      <a:pt x="414" y="278"/>
                    </a:lnTo>
                    <a:lnTo>
                      <a:pt x="395" y="290"/>
                    </a:lnTo>
                    <a:lnTo>
                      <a:pt x="395" y="290"/>
                    </a:lnTo>
                    <a:lnTo>
                      <a:pt x="376" y="304"/>
                    </a:lnTo>
                    <a:lnTo>
                      <a:pt x="359" y="322"/>
                    </a:lnTo>
                    <a:lnTo>
                      <a:pt x="341" y="340"/>
                    </a:lnTo>
                    <a:lnTo>
                      <a:pt x="325" y="362"/>
                    </a:lnTo>
                    <a:lnTo>
                      <a:pt x="309" y="386"/>
                    </a:lnTo>
                    <a:lnTo>
                      <a:pt x="295" y="413"/>
                    </a:lnTo>
                    <a:lnTo>
                      <a:pt x="280" y="442"/>
                    </a:lnTo>
                    <a:lnTo>
                      <a:pt x="267" y="473"/>
                    </a:lnTo>
                    <a:lnTo>
                      <a:pt x="267" y="1171"/>
                    </a:lnTo>
                    <a:lnTo>
                      <a:pt x="0" y="1171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9" name="Freeform 33"/>
              <p:cNvSpPr>
                <a:spLocks/>
              </p:cNvSpPr>
              <p:nvPr userDrawn="1"/>
            </p:nvSpPr>
            <p:spPr bwMode="auto">
              <a:xfrm>
                <a:off x="3841" y="1202"/>
                <a:ext cx="200" cy="836"/>
              </a:xfrm>
              <a:custGeom>
                <a:avLst/>
                <a:gdLst>
                  <a:gd name="T0" fmla="*/ 0 w 402"/>
                  <a:gd name="T1" fmla="*/ 0 h 1672"/>
                  <a:gd name="T2" fmla="*/ 268 w 402"/>
                  <a:gd name="T3" fmla="*/ 0 h 1672"/>
                  <a:gd name="T4" fmla="*/ 268 w 402"/>
                  <a:gd name="T5" fmla="*/ 1365 h 1672"/>
                  <a:gd name="T6" fmla="*/ 268 w 402"/>
                  <a:gd name="T7" fmla="*/ 1365 h 1672"/>
                  <a:gd name="T8" fmla="*/ 268 w 402"/>
                  <a:gd name="T9" fmla="*/ 1388 h 1672"/>
                  <a:gd name="T10" fmla="*/ 272 w 402"/>
                  <a:gd name="T11" fmla="*/ 1407 h 1672"/>
                  <a:gd name="T12" fmla="*/ 278 w 402"/>
                  <a:gd name="T13" fmla="*/ 1422 h 1672"/>
                  <a:gd name="T14" fmla="*/ 281 w 402"/>
                  <a:gd name="T15" fmla="*/ 1429 h 1672"/>
                  <a:gd name="T16" fmla="*/ 285 w 402"/>
                  <a:gd name="T17" fmla="*/ 1433 h 1672"/>
                  <a:gd name="T18" fmla="*/ 285 w 402"/>
                  <a:gd name="T19" fmla="*/ 1433 h 1672"/>
                  <a:gd name="T20" fmla="*/ 296 w 402"/>
                  <a:gd name="T21" fmla="*/ 1442 h 1672"/>
                  <a:gd name="T22" fmla="*/ 306 w 402"/>
                  <a:gd name="T23" fmla="*/ 1448 h 1672"/>
                  <a:gd name="T24" fmla="*/ 315 w 402"/>
                  <a:gd name="T25" fmla="*/ 1452 h 1672"/>
                  <a:gd name="T26" fmla="*/ 326 w 402"/>
                  <a:gd name="T27" fmla="*/ 1454 h 1672"/>
                  <a:gd name="T28" fmla="*/ 326 w 402"/>
                  <a:gd name="T29" fmla="*/ 1454 h 1672"/>
                  <a:gd name="T30" fmla="*/ 344 w 402"/>
                  <a:gd name="T31" fmla="*/ 1454 h 1672"/>
                  <a:gd name="T32" fmla="*/ 344 w 402"/>
                  <a:gd name="T33" fmla="*/ 1454 h 1672"/>
                  <a:gd name="T34" fmla="*/ 354 w 402"/>
                  <a:gd name="T35" fmla="*/ 1452 h 1672"/>
                  <a:gd name="T36" fmla="*/ 367 w 402"/>
                  <a:gd name="T37" fmla="*/ 1449 h 1672"/>
                  <a:gd name="T38" fmla="*/ 402 w 402"/>
                  <a:gd name="T39" fmla="*/ 1649 h 1672"/>
                  <a:gd name="T40" fmla="*/ 402 w 402"/>
                  <a:gd name="T41" fmla="*/ 1649 h 1672"/>
                  <a:gd name="T42" fmla="*/ 389 w 402"/>
                  <a:gd name="T43" fmla="*/ 1655 h 1672"/>
                  <a:gd name="T44" fmla="*/ 373 w 402"/>
                  <a:gd name="T45" fmla="*/ 1659 h 1672"/>
                  <a:gd name="T46" fmla="*/ 357 w 402"/>
                  <a:gd name="T47" fmla="*/ 1663 h 1672"/>
                  <a:gd name="T48" fmla="*/ 341 w 402"/>
                  <a:gd name="T49" fmla="*/ 1666 h 1672"/>
                  <a:gd name="T50" fmla="*/ 303 w 402"/>
                  <a:gd name="T51" fmla="*/ 1671 h 1672"/>
                  <a:gd name="T52" fmla="*/ 261 w 402"/>
                  <a:gd name="T53" fmla="*/ 1672 h 1672"/>
                  <a:gd name="T54" fmla="*/ 261 w 402"/>
                  <a:gd name="T55" fmla="*/ 1672 h 1672"/>
                  <a:gd name="T56" fmla="*/ 226 w 402"/>
                  <a:gd name="T57" fmla="*/ 1671 h 1672"/>
                  <a:gd name="T58" fmla="*/ 194 w 402"/>
                  <a:gd name="T59" fmla="*/ 1668 h 1672"/>
                  <a:gd name="T60" fmla="*/ 165 w 402"/>
                  <a:gd name="T61" fmla="*/ 1660 h 1672"/>
                  <a:gd name="T62" fmla="*/ 137 w 402"/>
                  <a:gd name="T63" fmla="*/ 1650 h 1672"/>
                  <a:gd name="T64" fmla="*/ 125 w 402"/>
                  <a:gd name="T65" fmla="*/ 1646 h 1672"/>
                  <a:gd name="T66" fmla="*/ 114 w 402"/>
                  <a:gd name="T67" fmla="*/ 1639 h 1672"/>
                  <a:gd name="T68" fmla="*/ 102 w 402"/>
                  <a:gd name="T69" fmla="*/ 1631 h 1672"/>
                  <a:gd name="T70" fmla="*/ 92 w 402"/>
                  <a:gd name="T71" fmla="*/ 1624 h 1672"/>
                  <a:gd name="T72" fmla="*/ 83 w 402"/>
                  <a:gd name="T73" fmla="*/ 1615 h 1672"/>
                  <a:gd name="T74" fmla="*/ 73 w 402"/>
                  <a:gd name="T75" fmla="*/ 1607 h 1672"/>
                  <a:gd name="T76" fmla="*/ 66 w 402"/>
                  <a:gd name="T77" fmla="*/ 1596 h 1672"/>
                  <a:gd name="T78" fmla="*/ 59 w 402"/>
                  <a:gd name="T79" fmla="*/ 1586 h 1672"/>
                  <a:gd name="T80" fmla="*/ 59 w 402"/>
                  <a:gd name="T81" fmla="*/ 1586 h 1672"/>
                  <a:gd name="T82" fmla="*/ 44 w 402"/>
                  <a:gd name="T83" fmla="*/ 1564 h 1672"/>
                  <a:gd name="T84" fmla="*/ 32 w 402"/>
                  <a:gd name="T85" fmla="*/ 1540 h 1672"/>
                  <a:gd name="T86" fmla="*/ 22 w 402"/>
                  <a:gd name="T87" fmla="*/ 1513 h 1672"/>
                  <a:gd name="T88" fmla="*/ 15 w 402"/>
                  <a:gd name="T89" fmla="*/ 1484 h 1672"/>
                  <a:gd name="T90" fmla="*/ 8 w 402"/>
                  <a:gd name="T91" fmla="*/ 1454 h 1672"/>
                  <a:gd name="T92" fmla="*/ 3 w 402"/>
                  <a:gd name="T93" fmla="*/ 1422 h 1672"/>
                  <a:gd name="T94" fmla="*/ 0 w 402"/>
                  <a:gd name="T95" fmla="*/ 1387 h 1672"/>
                  <a:gd name="T96" fmla="*/ 0 w 402"/>
                  <a:gd name="T97" fmla="*/ 1350 h 1672"/>
                  <a:gd name="T98" fmla="*/ 0 w 402"/>
                  <a:gd name="T99" fmla="*/ 0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02" h="1672">
                    <a:moveTo>
                      <a:pt x="0" y="0"/>
                    </a:moveTo>
                    <a:lnTo>
                      <a:pt x="268" y="0"/>
                    </a:lnTo>
                    <a:lnTo>
                      <a:pt x="268" y="1365"/>
                    </a:lnTo>
                    <a:lnTo>
                      <a:pt x="268" y="1365"/>
                    </a:lnTo>
                    <a:lnTo>
                      <a:pt x="268" y="1388"/>
                    </a:lnTo>
                    <a:lnTo>
                      <a:pt x="272" y="1407"/>
                    </a:lnTo>
                    <a:lnTo>
                      <a:pt x="278" y="1422"/>
                    </a:lnTo>
                    <a:lnTo>
                      <a:pt x="281" y="1429"/>
                    </a:lnTo>
                    <a:lnTo>
                      <a:pt x="285" y="1433"/>
                    </a:lnTo>
                    <a:lnTo>
                      <a:pt x="285" y="1433"/>
                    </a:lnTo>
                    <a:lnTo>
                      <a:pt x="296" y="1442"/>
                    </a:lnTo>
                    <a:lnTo>
                      <a:pt x="306" y="1448"/>
                    </a:lnTo>
                    <a:lnTo>
                      <a:pt x="315" y="1452"/>
                    </a:lnTo>
                    <a:lnTo>
                      <a:pt x="326" y="1454"/>
                    </a:lnTo>
                    <a:lnTo>
                      <a:pt x="326" y="1454"/>
                    </a:lnTo>
                    <a:lnTo>
                      <a:pt x="344" y="1454"/>
                    </a:lnTo>
                    <a:lnTo>
                      <a:pt x="344" y="1454"/>
                    </a:lnTo>
                    <a:lnTo>
                      <a:pt x="354" y="1452"/>
                    </a:lnTo>
                    <a:lnTo>
                      <a:pt x="367" y="1449"/>
                    </a:lnTo>
                    <a:lnTo>
                      <a:pt x="402" y="1649"/>
                    </a:lnTo>
                    <a:lnTo>
                      <a:pt x="402" y="1649"/>
                    </a:lnTo>
                    <a:lnTo>
                      <a:pt x="389" y="1655"/>
                    </a:lnTo>
                    <a:lnTo>
                      <a:pt x="373" y="1659"/>
                    </a:lnTo>
                    <a:lnTo>
                      <a:pt x="357" y="1663"/>
                    </a:lnTo>
                    <a:lnTo>
                      <a:pt x="341" y="1666"/>
                    </a:lnTo>
                    <a:lnTo>
                      <a:pt x="303" y="1671"/>
                    </a:lnTo>
                    <a:lnTo>
                      <a:pt x="261" y="1672"/>
                    </a:lnTo>
                    <a:lnTo>
                      <a:pt x="261" y="1672"/>
                    </a:lnTo>
                    <a:lnTo>
                      <a:pt x="226" y="1671"/>
                    </a:lnTo>
                    <a:lnTo>
                      <a:pt x="194" y="1668"/>
                    </a:lnTo>
                    <a:lnTo>
                      <a:pt x="165" y="1660"/>
                    </a:lnTo>
                    <a:lnTo>
                      <a:pt x="137" y="1650"/>
                    </a:lnTo>
                    <a:lnTo>
                      <a:pt x="125" y="1646"/>
                    </a:lnTo>
                    <a:lnTo>
                      <a:pt x="114" y="1639"/>
                    </a:lnTo>
                    <a:lnTo>
                      <a:pt x="102" y="1631"/>
                    </a:lnTo>
                    <a:lnTo>
                      <a:pt x="92" y="1624"/>
                    </a:lnTo>
                    <a:lnTo>
                      <a:pt x="83" y="1615"/>
                    </a:lnTo>
                    <a:lnTo>
                      <a:pt x="73" y="1607"/>
                    </a:lnTo>
                    <a:lnTo>
                      <a:pt x="66" y="1596"/>
                    </a:lnTo>
                    <a:lnTo>
                      <a:pt x="59" y="1586"/>
                    </a:lnTo>
                    <a:lnTo>
                      <a:pt x="59" y="1586"/>
                    </a:lnTo>
                    <a:lnTo>
                      <a:pt x="44" y="1564"/>
                    </a:lnTo>
                    <a:lnTo>
                      <a:pt x="32" y="1540"/>
                    </a:lnTo>
                    <a:lnTo>
                      <a:pt x="22" y="1513"/>
                    </a:lnTo>
                    <a:lnTo>
                      <a:pt x="15" y="1484"/>
                    </a:lnTo>
                    <a:lnTo>
                      <a:pt x="8" y="1454"/>
                    </a:lnTo>
                    <a:lnTo>
                      <a:pt x="3" y="1422"/>
                    </a:lnTo>
                    <a:lnTo>
                      <a:pt x="0" y="1387"/>
                    </a:lnTo>
                    <a:lnTo>
                      <a:pt x="0" y="13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0" name="Freeform 34"/>
              <p:cNvSpPr>
                <a:spLocks noEditPoints="1"/>
              </p:cNvSpPr>
              <p:nvPr userDrawn="1"/>
            </p:nvSpPr>
            <p:spPr bwMode="auto">
              <a:xfrm>
                <a:off x="4093" y="1202"/>
                <a:ext cx="521" cy="836"/>
              </a:xfrm>
              <a:custGeom>
                <a:avLst/>
                <a:gdLst>
                  <a:gd name="T0" fmla="*/ 1 w 1043"/>
                  <a:gd name="T1" fmla="*/ 1039 h 1672"/>
                  <a:gd name="T2" fmla="*/ 10 w 1043"/>
                  <a:gd name="T3" fmla="*/ 942 h 1672"/>
                  <a:gd name="T4" fmla="*/ 32 w 1043"/>
                  <a:gd name="T5" fmla="*/ 851 h 1672"/>
                  <a:gd name="T6" fmla="*/ 52 w 1043"/>
                  <a:gd name="T7" fmla="*/ 795 h 1672"/>
                  <a:gd name="T8" fmla="*/ 89 w 1043"/>
                  <a:gd name="T9" fmla="*/ 719 h 1672"/>
                  <a:gd name="T10" fmla="*/ 132 w 1043"/>
                  <a:gd name="T11" fmla="*/ 653 h 1672"/>
                  <a:gd name="T12" fmla="*/ 166 w 1043"/>
                  <a:gd name="T13" fmla="*/ 616 h 1672"/>
                  <a:gd name="T14" fmla="*/ 221 w 1043"/>
                  <a:gd name="T15" fmla="*/ 566 h 1672"/>
                  <a:gd name="T16" fmla="*/ 282 w 1043"/>
                  <a:gd name="T17" fmla="*/ 527 h 1672"/>
                  <a:gd name="T18" fmla="*/ 326 w 1043"/>
                  <a:gd name="T19" fmla="*/ 505 h 1672"/>
                  <a:gd name="T20" fmla="*/ 393 w 1043"/>
                  <a:gd name="T21" fmla="*/ 483 h 1672"/>
                  <a:gd name="T22" fmla="*/ 461 w 1043"/>
                  <a:gd name="T23" fmla="*/ 474 h 1672"/>
                  <a:gd name="T24" fmla="*/ 509 w 1043"/>
                  <a:gd name="T25" fmla="*/ 474 h 1672"/>
                  <a:gd name="T26" fmla="*/ 574 w 1043"/>
                  <a:gd name="T27" fmla="*/ 482 h 1672"/>
                  <a:gd name="T28" fmla="*/ 632 w 1043"/>
                  <a:gd name="T29" fmla="*/ 499 h 1672"/>
                  <a:gd name="T30" fmla="*/ 683 w 1043"/>
                  <a:gd name="T31" fmla="*/ 525 h 1672"/>
                  <a:gd name="T32" fmla="*/ 784 w 1043"/>
                  <a:gd name="T33" fmla="*/ 600 h 1672"/>
                  <a:gd name="T34" fmla="*/ 1043 w 1043"/>
                  <a:gd name="T35" fmla="*/ 0 h 1672"/>
                  <a:gd name="T36" fmla="*/ 803 w 1043"/>
                  <a:gd name="T37" fmla="*/ 1521 h 1672"/>
                  <a:gd name="T38" fmla="*/ 760 w 1043"/>
                  <a:gd name="T39" fmla="*/ 1551 h 1672"/>
                  <a:gd name="T40" fmla="*/ 647 w 1043"/>
                  <a:gd name="T41" fmla="*/ 1628 h 1672"/>
                  <a:gd name="T42" fmla="*/ 605 w 1043"/>
                  <a:gd name="T43" fmla="*/ 1647 h 1672"/>
                  <a:gd name="T44" fmla="*/ 539 w 1043"/>
                  <a:gd name="T45" fmla="*/ 1666 h 1672"/>
                  <a:gd name="T46" fmla="*/ 470 w 1043"/>
                  <a:gd name="T47" fmla="*/ 1672 h 1672"/>
                  <a:gd name="T48" fmla="*/ 417 w 1043"/>
                  <a:gd name="T49" fmla="*/ 1671 h 1672"/>
                  <a:gd name="T50" fmla="*/ 343 w 1043"/>
                  <a:gd name="T51" fmla="*/ 1657 h 1672"/>
                  <a:gd name="T52" fmla="*/ 276 w 1043"/>
                  <a:gd name="T53" fmla="*/ 1633 h 1672"/>
                  <a:gd name="T54" fmla="*/ 215 w 1043"/>
                  <a:gd name="T55" fmla="*/ 1598 h 1672"/>
                  <a:gd name="T56" fmla="*/ 160 w 1043"/>
                  <a:gd name="T57" fmla="*/ 1553 h 1672"/>
                  <a:gd name="T58" fmla="*/ 126 w 1043"/>
                  <a:gd name="T59" fmla="*/ 1515 h 1672"/>
                  <a:gd name="T60" fmla="*/ 84 w 1043"/>
                  <a:gd name="T61" fmla="*/ 1452 h 1672"/>
                  <a:gd name="T62" fmla="*/ 49 w 1043"/>
                  <a:gd name="T63" fmla="*/ 1380 h 1672"/>
                  <a:gd name="T64" fmla="*/ 25 w 1043"/>
                  <a:gd name="T65" fmla="*/ 1298 h 1672"/>
                  <a:gd name="T66" fmla="*/ 9 w 1043"/>
                  <a:gd name="T67" fmla="*/ 1208 h 1672"/>
                  <a:gd name="T68" fmla="*/ 1 w 1043"/>
                  <a:gd name="T69" fmla="*/ 1109 h 1672"/>
                  <a:gd name="T70" fmla="*/ 278 w 1043"/>
                  <a:gd name="T71" fmla="*/ 1071 h 1672"/>
                  <a:gd name="T72" fmla="*/ 281 w 1043"/>
                  <a:gd name="T73" fmla="*/ 1160 h 1672"/>
                  <a:gd name="T74" fmla="*/ 302 w 1043"/>
                  <a:gd name="T75" fmla="*/ 1269 h 1672"/>
                  <a:gd name="T76" fmla="*/ 343 w 1043"/>
                  <a:gd name="T77" fmla="*/ 1355 h 1672"/>
                  <a:gd name="T78" fmla="*/ 381 w 1043"/>
                  <a:gd name="T79" fmla="*/ 1397 h 1672"/>
                  <a:gd name="T80" fmla="*/ 413 w 1043"/>
                  <a:gd name="T81" fmla="*/ 1420 h 1672"/>
                  <a:gd name="T82" fmla="*/ 449 w 1043"/>
                  <a:gd name="T83" fmla="*/ 1438 h 1672"/>
                  <a:gd name="T84" fmla="*/ 535 w 1043"/>
                  <a:gd name="T85" fmla="*/ 1451 h 1672"/>
                  <a:gd name="T86" fmla="*/ 567 w 1043"/>
                  <a:gd name="T87" fmla="*/ 1449 h 1672"/>
                  <a:gd name="T88" fmla="*/ 614 w 1043"/>
                  <a:gd name="T89" fmla="*/ 1439 h 1672"/>
                  <a:gd name="T90" fmla="*/ 659 w 1043"/>
                  <a:gd name="T91" fmla="*/ 1419 h 1672"/>
                  <a:gd name="T92" fmla="*/ 704 w 1043"/>
                  <a:gd name="T93" fmla="*/ 1391 h 1672"/>
                  <a:gd name="T94" fmla="*/ 775 w 1043"/>
                  <a:gd name="T95" fmla="*/ 1323 h 1672"/>
                  <a:gd name="T96" fmla="*/ 744 w 1043"/>
                  <a:gd name="T97" fmla="*/ 765 h 1672"/>
                  <a:gd name="T98" fmla="*/ 672 w 1043"/>
                  <a:gd name="T99" fmla="*/ 722 h 1672"/>
                  <a:gd name="T100" fmla="*/ 630 w 1043"/>
                  <a:gd name="T101" fmla="*/ 706 h 1672"/>
                  <a:gd name="T102" fmla="*/ 542 w 1043"/>
                  <a:gd name="T103" fmla="*/ 694 h 1672"/>
                  <a:gd name="T104" fmla="*/ 489 w 1043"/>
                  <a:gd name="T105" fmla="*/ 700 h 1672"/>
                  <a:gd name="T106" fmla="*/ 416 w 1043"/>
                  <a:gd name="T107" fmla="*/ 733 h 1672"/>
                  <a:gd name="T108" fmla="*/ 353 w 1043"/>
                  <a:gd name="T109" fmla="*/ 792 h 1672"/>
                  <a:gd name="T110" fmla="*/ 320 w 1043"/>
                  <a:gd name="T111" fmla="*/ 847 h 1672"/>
                  <a:gd name="T112" fmla="*/ 288 w 1043"/>
                  <a:gd name="T113" fmla="*/ 947 h 1672"/>
                  <a:gd name="T114" fmla="*/ 278 w 1043"/>
                  <a:gd name="T115" fmla="*/ 1071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3" h="1672">
                    <a:moveTo>
                      <a:pt x="0" y="1074"/>
                    </a:moveTo>
                    <a:lnTo>
                      <a:pt x="0" y="1074"/>
                    </a:lnTo>
                    <a:lnTo>
                      <a:pt x="1" y="1039"/>
                    </a:lnTo>
                    <a:lnTo>
                      <a:pt x="3" y="1006"/>
                    </a:lnTo>
                    <a:lnTo>
                      <a:pt x="6" y="974"/>
                    </a:lnTo>
                    <a:lnTo>
                      <a:pt x="10" y="942"/>
                    </a:lnTo>
                    <a:lnTo>
                      <a:pt x="16" y="911"/>
                    </a:lnTo>
                    <a:lnTo>
                      <a:pt x="23" y="880"/>
                    </a:lnTo>
                    <a:lnTo>
                      <a:pt x="32" y="851"/>
                    </a:lnTo>
                    <a:lnTo>
                      <a:pt x="41" y="822"/>
                    </a:lnTo>
                    <a:lnTo>
                      <a:pt x="41" y="822"/>
                    </a:lnTo>
                    <a:lnTo>
                      <a:pt x="52" y="795"/>
                    </a:lnTo>
                    <a:lnTo>
                      <a:pt x="63" y="768"/>
                    </a:lnTo>
                    <a:lnTo>
                      <a:pt x="76" y="744"/>
                    </a:lnTo>
                    <a:lnTo>
                      <a:pt x="89" y="719"/>
                    </a:lnTo>
                    <a:lnTo>
                      <a:pt x="102" y="697"/>
                    </a:lnTo>
                    <a:lnTo>
                      <a:pt x="118" y="675"/>
                    </a:lnTo>
                    <a:lnTo>
                      <a:pt x="132" y="653"/>
                    </a:lnTo>
                    <a:lnTo>
                      <a:pt x="150" y="634"/>
                    </a:lnTo>
                    <a:lnTo>
                      <a:pt x="150" y="634"/>
                    </a:lnTo>
                    <a:lnTo>
                      <a:pt x="166" y="616"/>
                    </a:lnTo>
                    <a:lnTo>
                      <a:pt x="185" y="598"/>
                    </a:lnTo>
                    <a:lnTo>
                      <a:pt x="202" y="581"/>
                    </a:lnTo>
                    <a:lnTo>
                      <a:pt x="221" y="566"/>
                    </a:lnTo>
                    <a:lnTo>
                      <a:pt x="241" y="552"/>
                    </a:lnTo>
                    <a:lnTo>
                      <a:pt x="262" y="538"/>
                    </a:lnTo>
                    <a:lnTo>
                      <a:pt x="282" y="527"/>
                    </a:lnTo>
                    <a:lnTo>
                      <a:pt x="304" y="515"/>
                    </a:lnTo>
                    <a:lnTo>
                      <a:pt x="304" y="515"/>
                    </a:lnTo>
                    <a:lnTo>
                      <a:pt x="326" y="505"/>
                    </a:lnTo>
                    <a:lnTo>
                      <a:pt x="347" y="496"/>
                    </a:lnTo>
                    <a:lnTo>
                      <a:pt x="371" y="490"/>
                    </a:lnTo>
                    <a:lnTo>
                      <a:pt x="393" y="483"/>
                    </a:lnTo>
                    <a:lnTo>
                      <a:pt x="416" y="479"/>
                    </a:lnTo>
                    <a:lnTo>
                      <a:pt x="438" y="476"/>
                    </a:lnTo>
                    <a:lnTo>
                      <a:pt x="461" y="474"/>
                    </a:lnTo>
                    <a:lnTo>
                      <a:pt x="484" y="473"/>
                    </a:lnTo>
                    <a:lnTo>
                      <a:pt x="484" y="473"/>
                    </a:lnTo>
                    <a:lnTo>
                      <a:pt x="509" y="474"/>
                    </a:lnTo>
                    <a:lnTo>
                      <a:pt x="531" y="476"/>
                    </a:lnTo>
                    <a:lnTo>
                      <a:pt x="554" y="479"/>
                    </a:lnTo>
                    <a:lnTo>
                      <a:pt x="574" y="482"/>
                    </a:lnTo>
                    <a:lnTo>
                      <a:pt x="595" y="486"/>
                    </a:lnTo>
                    <a:lnTo>
                      <a:pt x="614" y="492"/>
                    </a:lnTo>
                    <a:lnTo>
                      <a:pt x="632" y="499"/>
                    </a:lnTo>
                    <a:lnTo>
                      <a:pt x="650" y="506"/>
                    </a:lnTo>
                    <a:lnTo>
                      <a:pt x="650" y="506"/>
                    </a:lnTo>
                    <a:lnTo>
                      <a:pt x="683" y="525"/>
                    </a:lnTo>
                    <a:lnTo>
                      <a:pt x="717" y="547"/>
                    </a:lnTo>
                    <a:lnTo>
                      <a:pt x="750" y="572"/>
                    </a:lnTo>
                    <a:lnTo>
                      <a:pt x="784" y="600"/>
                    </a:lnTo>
                    <a:lnTo>
                      <a:pt x="775" y="415"/>
                    </a:lnTo>
                    <a:lnTo>
                      <a:pt x="775" y="0"/>
                    </a:lnTo>
                    <a:lnTo>
                      <a:pt x="1043" y="0"/>
                    </a:lnTo>
                    <a:lnTo>
                      <a:pt x="1043" y="1644"/>
                    </a:lnTo>
                    <a:lnTo>
                      <a:pt x="821" y="1644"/>
                    </a:lnTo>
                    <a:lnTo>
                      <a:pt x="803" y="1521"/>
                    </a:lnTo>
                    <a:lnTo>
                      <a:pt x="794" y="1521"/>
                    </a:lnTo>
                    <a:lnTo>
                      <a:pt x="794" y="1521"/>
                    </a:lnTo>
                    <a:lnTo>
                      <a:pt x="760" y="1551"/>
                    </a:lnTo>
                    <a:lnTo>
                      <a:pt x="726" y="1579"/>
                    </a:lnTo>
                    <a:lnTo>
                      <a:pt x="688" y="1605"/>
                    </a:lnTo>
                    <a:lnTo>
                      <a:pt x="647" y="1628"/>
                    </a:lnTo>
                    <a:lnTo>
                      <a:pt x="647" y="1628"/>
                    </a:lnTo>
                    <a:lnTo>
                      <a:pt x="627" y="1639"/>
                    </a:lnTo>
                    <a:lnTo>
                      <a:pt x="605" y="1647"/>
                    </a:lnTo>
                    <a:lnTo>
                      <a:pt x="583" y="1655"/>
                    </a:lnTo>
                    <a:lnTo>
                      <a:pt x="561" y="1662"/>
                    </a:lnTo>
                    <a:lnTo>
                      <a:pt x="539" y="1666"/>
                    </a:lnTo>
                    <a:lnTo>
                      <a:pt x="516" y="1669"/>
                    </a:lnTo>
                    <a:lnTo>
                      <a:pt x="493" y="1672"/>
                    </a:lnTo>
                    <a:lnTo>
                      <a:pt x="470" y="1672"/>
                    </a:lnTo>
                    <a:lnTo>
                      <a:pt x="470" y="1672"/>
                    </a:lnTo>
                    <a:lnTo>
                      <a:pt x="443" y="1672"/>
                    </a:lnTo>
                    <a:lnTo>
                      <a:pt x="417" y="1671"/>
                    </a:lnTo>
                    <a:lnTo>
                      <a:pt x="393" y="1666"/>
                    </a:lnTo>
                    <a:lnTo>
                      <a:pt x="368" y="1663"/>
                    </a:lnTo>
                    <a:lnTo>
                      <a:pt x="343" y="1657"/>
                    </a:lnTo>
                    <a:lnTo>
                      <a:pt x="320" y="1650"/>
                    </a:lnTo>
                    <a:lnTo>
                      <a:pt x="298" y="1643"/>
                    </a:lnTo>
                    <a:lnTo>
                      <a:pt x="276" y="1633"/>
                    </a:lnTo>
                    <a:lnTo>
                      <a:pt x="256" y="1623"/>
                    </a:lnTo>
                    <a:lnTo>
                      <a:pt x="234" y="1611"/>
                    </a:lnTo>
                    <a:lnTo>
                      <a:pt x="215" y="1598"/>
                    </a:lnTo>
                    <a:lnTo>
                      <a:pt x="196" y="1585"/>
                    </a:lnTo>
                    <a:lnTo>
                      <a:pt x="177" y="1569"/>
                    </a:lnTo>
                    <a:lnTo>
                      <a:pt x="160" y="1553"/>
                    </a:lnTo>
                    <a:lnTo>
                      <a:pt x="144" y="1534"/>
                    </a:lnTo>
                    <a:lnTo>
                      <a:pt x="126" y="1515"/>
                    </a:lnTo>
                    <a:lnTo>
                      <a:pt x="126" y="1515"/>
                    </a:lnTo>
                    <a:lnTo>
                      <a:pt x="112" y="1494"/>
                    </a:lnTo>
                    <a:lnTo>
                      <a:pt x="97" y="1474"/>
                    </a:lnTo>
                    <a:lnTo>
                      <a:pt x="84" y="1452"/>
                    </a:lnTo>
                    <a:lnTo>
                      <a:pt x="71" y="1429"/>
                    </a:lnTo>
                    <a:lnTo>
                      <a:pt x="60" y="1404"/>
                    </a:lnTo>
                    <a:lnTo>
                      <a:pt x="49" y="1380"/>
                    </a:lnTo>
                    <a:lnTo>
                      <a:pt x="41" y="1353"/>
                    </a:lnTo>
                    <a:lnTo>
                      <a:pt x="32" y="1326"/>
                    </a:lnTo>
                    <a:lnTo>
                      <a:pt x="25" y="1298"/>
                    </a:lnTo>
                    <a:lnTo>
                      <a:pt x="17" y="1269"/>
                    </a:lnTo>
                    <a:lnTo>
                      <a:pt x="13" y="1240"/>
                    </a:lnTo>
                    <a:lnTo>
                      <a:pt x="9" y="1208"/>
                    </a:lnTo>
                    <a:lnTo>
                      <a:pt x="4" y="1176"/>
                    </a:lnTo>
                    <a:lnTo>
                      <a:pt x="3" y="1144"/>
                    </a:lnTo>
                    <a:lnTo>
                      <a:pt x="1" y="1109"/>
                    </a:lnTo>
                    <a:lnTo>
                      <a:pt x="0" y="1074"/>
                    </a:lnTo>
                    <a:lnTo>
                      <a:pt x="0" y="1074"/>
                    </a:lnTo>
                    <a:close/>
                    <a:moveTo>
                      <a:pt x="278" y="1071"/>
                    </a:moveTo>
                    <a:lnTo>
                      <a:pt x="278" y="1071"/>
                    </a:lnTo>
                    <a:lnTo>
                      <a:pt x="278" y="1118"/>
                    </a:lnTo>
                    <a:lnTo>
                      <a:pt x="281" y="1160"/>
                    </a:lnTo>
                    <a:lnTo>
                      <a:pt x="286" y="1199"/>
                    </a:lnTo>
                    <a:lnTo>
                      <a:pt x="294" y="1235"/>
                    </a:lnTo>
                    <a:lnTo>
                      <a:pt x="302" y="1269"/>
                    </a:lnTo>
                    <a:lnTo>
                      <a:pt x="314" y="1301"/>
                    </a:lnTo>
                    <a:lnTo>
                      <a:pt x="329" y="1329"/>
                    </a:lnTo>
                    <a:lnTo>
                      <a:pt x="343" y="1355"/>
                    </a:lnTo>
                    <a:lnTo>
                      <a:pt x="343" y="1355"/>
                    </a:lnTo>
                    <a:lnTo>
                      <a:pt x="361" y="1377"/>
                    </a:lnTo>
                    <a:lnTo>
                      <a:pt x="381" y="1397"/>
                    </a:lnTo>
                    <a:lnTo>
                      <a:pt x="391" y="1406"/>
                    </a:lnTo>
                    <a:lnTo>
                      <a:pt x="401" y="1413"/>
                    </a:lnTo>
                    <a:lnTo>
                      <a:pt x="413" y="1420"/>
                    </a:lnTo>
                    <a:lnTo>
                      <a:pt x="425" y="1428"/>
                    </a:lnTo>
                    <a:lnTo>
                      <a:pt x="436" y="1433"/>
                    </a:lnTo>
                    <a:lnTo>
                      <a:pt x="449" y="1438"/>
                    </a:lnTo>
                    <a:lnTo>
                      <a:pt x="477" y="1445"/>
                    </a:lnTo>
                    <a:lnTo>
                      <a:pt x="505" y="1449"/>
                    </a:lnTo>
                    <a:lnTo>
                      <a:pt x="535" y="1451"/>
                    </a:lnTo>
                    <a:lnTo>
                      <a:pt x="535" y="1451"/>
                    </a:lnTo>
                    <a:lnTo>
                      <a:pt x="551" y="1451"/>
                    </a:lnTo>
                    <a:lnTo>
                      <a:pt x="567" y="1449"/>
                    </a:lnTo>
                    <a:lnTo>
                      <a:pt x="583" y="1446"/>
                    </a:lnTo>
                    <a:lnTo>
                      <a:pt x="599" y="1444"/>
                    </a:lnTo>
                    <a:lnTo>
                      <a:pt x="614" y="1439"/>
                    </a:lnTo>
                    <a:lnTo>
                      <a:pt x="630" y="1433"/>
                    </a:lnTo>
                    <a:lnTo>
                      <a:pt x="644" y="1426"/>
                    </a:lnTo>
                    <a:lnTo>
                      <a:pt x="659" y="1419"/>
                    </a:lnTo>
                    <a:lnTo>
                      <a:pt x="675" y="1410"/>
                    </a:lnTo>
                    <a:lnTo>
                      <a:pt x="689" y="1401"/>
                    </a:lnTo>
                    <a:lnTo>
                      <a:pt x="704" y="1391"/>
                    </a:lnTo>
                    <a:lnTo>
                      <a:pt x="718" y="1380"/>
                    </a:lnTo>
                    <a:lnTo>
                      <a:pt x="747" y="1353"/>
                    </a:lnTo>
                    <a:lnTo>
                      <a:pt x="775" y="1323"/>
                    </a:lnTo>
                    <a:lnTo>
                      <a:pt x="775" y="790"/>
                    </a:lnTo>
                    <a:lnTo>
                      <a:pt x="775" y="790"/>
                    </a:lnTo>
                    <a:lnTo>
                      <a:pt x="744" y="765"/>
                    </a:lnTo>
                    <a:lnTo>
                      <a:pt x="715" y="745"/>
                    </a:lnTo>
                    <a:lnTo>
                      <a:pt x="686" y="728"/>
                    </a:lnTo>
                    <a:lnTo>
                      <a:pt x="672" y="722"/>
                    </a:lnTo>
                    <a:lnTo>
                      <a:pt x="657" y="716"/>
                    </a:lnTo>
                    <a:lnTo>
                      <a:pt x="657" y="716"/>
                    </a:lnTo>
                    <a:lnTo>
                      <a:pt x="630" y="706"/>
                    </a:lnTo>
                    <a:lnTo>
                      <a:pt x="600" y="700"/>
                    </a:lnTo>
                    <a:lnTo>
                      <a:pt x="571" y="696"/>
                    </a:lnTo>
                    <a:lnTo>
                      <a:pt x="542" y="694"/>
                    </a:lnTo>
                    <a:lnTo>
                      <a:pt x="542" y="694"/>
                    </a:lnTo>
                    <a:lnTo>
                      <a:pt x="515" y="696"/>
                    </a:lnTo>
                    <a:lnTo>
                      <a:pt x="489" y="700"/>
                    </a:lnTo>
                    <a:lnTo>
                      <a:pt x="464" y="709"/>
                    </a:lnTo>
                    <a:lnTo>
                      <a:pt x="439" y="719"/>
                    </a:lnTo>
                    <a:lnTo>
                      <a:pt x="416" y="733"/>
                    </a:lnTo>
                    <a:lnTo>
                      <a:pt x="394" y="749"/>
                    </a:lnTo>
                    <a:lnTo>
                      <a:pt x="374" y="770"/>
                    </a:lnTo>
                    <a:lnTo>
                      <a:pt x="353" y="792"/>
                    </a:lnTo>
                    <a:lnTo>
                      <a:pt x="353" y="792"/>
                    </a:lnTo>
                    <a:lnTo>
                      <a:pt x="336" y="818"/>
                    </a:lnTo>
                    <a:lnTo>
                      <a:pt x="320" y="847"/>
                    </a:lnTo>
                    <a:lnTo>
                      <a:pt x="307" y="877"/>
                    </a:lnTo>
                    <a:lnTo>
                      <a:pt x="297" y="911"/>
                    </a:lnTo>
                    <a:lnTo>
                      <a:pt x="288" y="947"/>
                    </a:lnTo>
                    <a:lnTo>
                      <a:pt x="282" y="987"/>
                    </a:lnTo>
                    <a:lnTo>
                      <a:pt x="278" y="1027"/>
                    </a:lnTo>
                    <a:lnTo>
                      <a:pt x="278" y="1071"/>
                    </a:lnTo>
                    <a:lnTo>
                      <a:pt x="278" y="10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1" name="Freeform 35"/>
              <p:cNvSpPr>
                <a:spLocks/>
              </p:cNvSpPr>
              <p:nvPr userDrawn="1"/>
            </p:nvSpPr>
            <p:spPr bwMode="auto">
              <a:xfrm>
                <a:off x="4728" y="1283"/>
                <a:ext cx="445" cy="741"/>
              </a:xfrm>
              <a:custGeom>
                <a:avLst/>
                <a:gdLst>
                  <a:gd name="T0" fmla="*/ 0 w 890"/>
                  <a:gd name="T1" fmla="*/ 1263 h 1481"/>
                  <a:gd name="T2" fmla="*/ 330 w 890"/>
                  <a:gd name="T3" fmla="*/ 1263 h 1481"/>
                  <a:gd name="T4" fmla="*/ 330 w 890"/>
                  <a:gd name="T5" fmla="*/ 290 h 1481"/>
                  <a:gd name="T6" fmla="*/ 58 w 890"/>
                  <a:gd name="T7" fmla="*/ 290 h 1481"/>
                  <a:gd name="T8" fmla="*/ 58 w 890"/>
                  <a:gd name="T9" fmla="*/ 122 h 1481"/>
                  <a:gd name="T10" fmla="*/ 58 w 890"/>
                  <a:gd name="T11" fmla="*/ 122 h 1481"/>
                  <a:gd name="T12" fmla="*/ 112 w 890"/>
                  <a:gd name="T13" fmla="*/ 111 h 1481"/>
                  <a:gd name="T14" fmla="*/ 162 w 890"/>
                  <a:gd name="T15" fmla="*/ 99 h 1481"/>
                  <a:gd name="T16" fmla="*/ 208 w 890"/>
                  <a:gd name="T17" fmla="*/ 86 h 1481"/>
                  <a:gd name="T18" fmla="*/ 250 w 890"/>
                  <a:gd name="T19" fmla="*/ 71 h 1481"/>
                  <a:gd name="T20" fmla="*/ 250 w 890"/>
                  <a:gd name="T21" fmla="*/ 71 h 1481"/>
                  <a:gd name="T22" fmla="*/ 290 w 890"/>
                  <a:gd name="T23" fmla="*/ 57 h 1481"/>
                  <a:gd name="T24" fmla="*/ 327 w 890"/>
                  <a:gd name="T25" fmla="*/ 39 h 1481"/>
                  <a:gd name="T26" fmla="*/ 364 w 890"/>
                  <a:gd name="T27" fmla="*/ 20 h 1481"/>
                  <a:gd name="T28" fmla="*/ 400 w 890"/>
                  <a:gd name="T29" fmla="*/ 0 h 1481"/>
                  <a:gd name="T30" fmla="*/ 599 w 890"/>
                  <a:gd name="T31" fmla="*/ 0 h 1481"/>
                  <a:gd name="T32" fmla="*/ 599 w 890"/>
                  <a:gd name="T33" fmla="*/ 1263 h 1481"/>
                  <a:gd name="T34" fmla="*/ 890 w 890"/>
                  <a:gd name="T35" fmla="*/ 1263 h 1481"/>
                  <a:gd name="T36" fmla="*/ 890 w 890"/>
                  <a:gd name="T37" fmla="*/ 1481 h 1481"/>
                  <a:gd name="T38" fmla="*/ 0 w 890"/>
                  <a:gd name="T39" fmla="*/ 1481 h 1481"/>
                  <a:gd name="T40" fmla="*/ 0 w 890"/>
                  <a:gd name="T41" fmla="*/ 1263 h 1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90" h="1481">
                    <a:moveTo>
                      <a:pt x="0" y="1263"/>
                    </a:moveTo>
                    <a:lnTo>
                      <a:pt x="330" y="1263"/>
                    </a:lnTo>
                    <a:lnTo>
                      <a:pt x="330" y="290"/>
                    </a:lnTo>
                    <a:lnTo>
                      <a:pt x="58" y="290"/>
                    </a:lnTo>
                    <a:lnTo>
                      <a:pt x="58" y="122"/>
                    </a:lnTo>
                    <a:lnTo>
                      <a:pt x="58" y="122"/>
                    </a:lnTo>
                    <a:lnTo>
                      <a:pt x="112" y="111"/>
                    </a:lnTo>
                    <a:lnTo>
                      <a:pt x="162" y="99"/>
                    </a:lnTo>
                    <a:lnTo>
                      <a:pt x="208" y="86"/>
                    </a:lnTo>
                    <a:lnTo>
                      <a:pt x="250" y="71"/>
                    </a:lnTo>
                    <a:lnTo>
                      <a:pt x="250" y="71"/>
                    </a:lnTo>
                    <a:lnTo>
                      <a:pt x="290" y="57"/>
                    </a:lnTo>
                    <a:lnTo>
                      <a:pt x="327" y="39"/>
                    </a:lnTo>
                    <a:lnTo>
                      <a:pt x="364" y="20"/>
                    </a:lnTo>
                    <a:lnTo>
                      <a:pt x="400" y="0"/>
                    </a:lnTo>
                    <a:lnTo>
                      <a:pt x="599" y="0"/>
                    </a:lnTo>
                    <a:lnTo>
                      <a:pt x="599" y="1263"/>
                    </a:lnTo>
                    <a:lnTo>
                      <a:pt x="890" y="1263"/>
                    </a:lnTo>
                    <a:lnTo>
                      <a:pt x="890" y="1481"/>
                    </a:lnTo>
                    <a:lnTo>
                      <a:pt x="0" y="1481"/>
                    </a:lnTo>
                    <a:lnTo>
                      <a:pt x="0" y="1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2" name="Freeform 36"/>
              <p:cNvSpPr>
                <a:spLocks noEditPoints="1"/>
              </p:cNvSpPr>
              <p:nvPr userDrawn="1"/>
            </p:nvSpPr>
            <p:spPr bwMode="auto">
              <a:xfrm>
                <a:off x="5258" y="1270"/>
                <a:ext cx="502" cy="768"/>
              </a:xfrm>
              <a:custGeom>
                <a:avLst/>
                <a:gdLst>
                  <a:gd name="T0" fmla="*/ 22 w 1003"/>
                  <a:gd name="T1" fmla="*/ 1003 h 1537"/>
                  <a:gd name="T2" fmla="*/ 81 w 1003"/>
                  <a:gd name="T3" fmla="*/ 900 h 1537"/>
                  <a:gd name="T4" fmla="*/ 190 w 1003"/>
                  <a:gd name="T5" fmla="*/ 798 h 1537"/>
                  <a:gd name="T6" fmla="*/ 247 w 1003"/>
                  <a:gd name="T7" fmla="*/ 725 h 1537"/>
                  <a:gd name="T8" fmla="*/ 138 w 1003"/>
                  <a:gd name="T9" fmla="*/ 617 h 1537"/>
                  <a:gd name="T10" fmla="*/ 77 w 1003"/>
                  <a:gd name="T11" fmla="*/ 504 h 1537"/>
                  <a:gd name="T12" fmla="*/ 64 w 1003"/>
                  <a:gd name="T13" fmla="*/ 371 h 1537"/>
                  <a:gd name="T14" fmla="*/ 88 w 1003"/>
                  <a:gd name="T15" fmla="*/ 249 h 1537"/>
                  <a:gd name="T16" fmla="*/ 136 w 1003"/>
                  <a:gd name="T17" fmla="*/ 165 h 1537"/>
                  <a:gd name="T18" fmla="*/ 205 w 1003"/>
                  <a:gd name="T19" fmla="*/ 95 h 1537"/>
                  <a:gd name="T20" fmla="*/ 311 w 1003"/>
                  <a:gd name="T21" fmla="*/ 37 h 1537"/>
                  <a:gd name="T22" fmla="*/ 417 w 1003"/>
                  <a:gd name="T23" fmla="*/ 8 h 1537"/>
                  <a:gd name="T24" fmla="*/ 533 w 1003"/>
                  <a:gd name="T25" fmla="*/ 2 h 1537"/>
                  <a:gd name="T26" fmla="*/ 669 w 1003"/>
                  <a:gd name="T27" fmla="*/ 24 h 1537"/>
                  <a:gd name="T28" fmla="*/ 765 w 1003"/>
                  <a:gd name="T29" fmla="*/ 64 h 1537"/>
                  <a:gd name="T30" fmla="*/ 840 w 1003"/>
                  <a:gd name="T31" fmla="*/ 125 h 1537"/>
                  <a:gd name="T32" fmla="*/ 906 w 1003"/>
                  <a:gd name="T33" fmla="*/ 219 h 1537"/>
                  <a:gd name="T34" fmla="*/ 936 w 1003"/>
                  <a:gd name="T35" fmla="*/ 315 h 1537"/>
                  <a:gd name="T36" fmla="*/ 943 w 1003"/>
                  <a:gd name="T37" fmla="*/ 428 h 1537"/>
                  <a:gd name="T38" fmla="*/ 907 w 1003"/>
                  <a:gd name="T39" fmla="*/ 555 h 1537"/>
                  <a:gd name="T40" fmla="*/ 836 w 1003"/>
                  <a:gd name="T41" fmla="*/ 661 h 1537"/>
                  <a:gd name="T42" fmla="*/ 747 w 1003"/>
                  <a:gd name="T43" fmla="*/ 750 h 1537"/>
                  <a:gd name="T44" fmla="*/ 845 w 1003"/>
                  <a:gd name="T45" fmla="*/ 814 h 1537"/>
                  <a:gd name="T46" fmla="*/ 942 w 1003"/>
                  <a:gd name="T47" fmla="*/ 921 h 1537"/>
                  <a:gd name="T48" fmla="*/ 997 w 1003"/>
                  <a:gd name="T49" fmla="*/ 1064 h 1537"/>
                  <a:gd name="T50" fmla="*/ 997 w 1003"/>
                  <a:gd name="T51" fmla="*/ 1198 h 1537"/>
                  <a:gd name="T52" fmla="*/ 967 w 1003"/>
                  <a:gd name="T53" fmla="*/ 1294 h 1537"/>
                  <a:gd name="T54" fmla="*/ 895 w 1003"/>
                  <a:gd name="T55" fmla="*/ 1393 h 1537"/>
                  <a:gd name="T56" fmla="*/ 813 w 1003"/>
                  <a:gd name="T57" fmla="*/ 1460 h 1537"/>
                  <a:gd name="T58" fmla="*/ 706 w 1003"/>
                  <a:gd name="T59" fmla="*/ 1506 h 1537"/>
                  <a:gd name="T60" fmla="*/ 557 w 1003"/>
                  <a:gd name="T61" fmla="*/ 1536 h 1537"/>
                  <a:gd name="T62" fmla="*/ 423 w 1003"/>
                  <a:gd name="T63" fmla="*/ 1533 h 1537"/>
                  <a:gd name="T64" fmla="*/ 301 w 1003"/>
                  <a:gd name="T65" fmla="*/ 1506 h 1537"/>
                  <a:gd name="T66" fmla="*/ 177 w 1003"/>
                  <a:gd name="T67" fmla="*/ 1448 h 1537"/>
                  <a:gd name="T68" fmla="*/ 97 w 1003"/>
                  <a:gd name="T69" fmla="*/ 1380 h 1537"/>
                  <a:gd name="T70" fmla="*/ 38 w 1003"/>
                  <a:gd name="T71" fmla="*/ 1295 h 1537"/>
                  <a:gd name="T72" fmla="*/ 3 w 1003"/>
                  <a:gd name="T73" fmla="*/ 1175 h 1537"/>
                  <a:gd name="T74" fmla="*/ 237 w 1003"/>
                  <a:gd name="T75" fmla="*/ 1130 h 1537"/>
                  <a:gd name="T76" fmla="*/ 295 w 1003"/>
                  <a:gd name="T77" fmla="*/ 1263 h 1537"/>
                  <a:gd name="T78" fmla="*/ 401 w 1003"/>
                  <a:gd name="T79" fmla="*/ 1330 h 1537"/>
                  <a:gd name="T80" fmla="*/ 533 w 1003"/>
                  <a:gd name="T81" fmla="*/ 1345 h 1537"/>
                  <a:gd name="T82" fmla="*/ 664 w 1003"/>
                  <a:gd name="T83" fmla="*/ 1301 h 1537"/>
                  <a:gd name="T84" fmla="*/ 734 w 1003"/>
                  <a:gd name="T85" fmla="*/ 1218 h 1537"/>
                  <a:gd name="T86" fmla="*/ 751 w 1003"/>
                  <a:gd name="T87" fmla="*/ 1111 h 1537"/>
                  <a:gd name="T88" fmla="*/ 730 w 1003"/>
                  <a:gd name="T89" fmla="*/ 1032 h 1537"/>
                  <a:gd name="T90" fmla="*/ 648 w 1003"/>
                  <a:gd name="T91" fmla="*/ 945 h 1537"/>
                  <a:gd name="T92" fmla="*/ 535 w 1003"/>
                  <a:gd name="T93" fmla="*/ 884 h 1537"/>
                  <a:gd name="T94" fmla="*/ 331 w 1003"/>
                  <a:gd name="T95" fmla="*/ 881 h 1537"/>
                  <a:gd name="T96" fmla="*/ 270 w 1003"/>
                  <a:gd name="T97" fmla="*/ 964 h 1537"/>
                  <a:gd name="T98" fmla="*/ 235 w 1003"/>
                  <a:gd name="T99" fmla="*/ 1080 h 1537"/>
                  <a:gd name="T100" fmla="*/ 653 w 1003"/>
                  <a:gd name="T101" fmla="*/ 613 h 1537"/>
                  <a:gd name="T102" fmla="*/ 711 w 1003"/>
                  <a:gd name="T103" fmla="*/ 502 h 1537"/>
                  <a:gd name="T104" fmla="*/ 724 w 1003"/>
                  <a:gd name="T105" fmla="*/ 418 h 1537"/>
                  <a:gd name="T106" fmla="*/ 692 w 1003"/>
                  <a:gd name="T107" fmla="*/ 290 h 1537"/>
                  <a:gd name="T108" fmla="*/ 616 w 1003"/>
                  <a:gd name="T109" fmla="*/ 217 h 1537"/>
                  <a:gd name="T110" fmla="*/ 504 w 1003"/>
                  <a:gd name="T111" fmla="*/ 191 h 1537"/>
                  <a:gd name="T112" fmla="*/ 391 w 1003"/>
                  <a:gd name="T113" fmla="*/ 222 h 1537"/>
                  <a:gd name="T114" fmla="*/ 325 w 1003"/>
                  <a:gd name="T115" fmla="*/ 290 h 1537"/>
                  <a:gd name="T116" fmla="*/ 302 w 1003"/>
                  <a:gd name="T117" fmla="*/ 395 h 1537"/>
                  <a:gd name="T118" fmla="*/ 339 w 1003"/>
                  <a:gd name="T119" fmla="*/ 513 h 1537"/>
                  <a:gd name="T120" fmla="*/ 433 w 1003"/>
                  <a:gd name="T121" fmla="*/ 595 h 1537"/>
                  <a:gd name="T122" fmla="*/ 600 w 1003"/>
                  <a:gd name="T123" fmla="*/ 674 h 1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03" h="1537">
                    <a:moveTo>
                      <a:pt x="0" y="1130"/>
                    </a:moveTo>
                    <a:lnTo>
                      <a:pt x="0" y="1130"/>
                    </a:lnTo>
                    <a:lnTo>
                      <a:pt x="1" y="1096"/>
                    </a:lnTo>
                    <a:lnTo>
                      <a:pt x="6" y="1063"/>
                    </a:lnTo>
                    <a:lnTo>
                      <a:pt x="13" y="1032"/>
                    </a:lnTo>
                    <a:lnTo>
                      <a:pt x="22" y="1003"/>
                    </a:lnTo>
                    <a:lnTo>
                      <a:pt x="22" y="1003"/>
                    </a:lnTo>
                    <a:lnTo>
                      <a:pt x="35" y="975"/>
                    </a:lnTo>
                    <a:lnTo>
                      <a:pt x="48" y="949"/>
                    </a:lnTo>
                    <a:lnTo>
                      <a:pt x="64" y="923"/>
                    </a:lnTo>
                    <a:lnTo>
                      <a:pt x="81" y="900"/>
                    </a:lnTo>
                    <a:lnTo>
                      <a:pt x="81" y="900"/>
                    </a:lnTo>
                    <a:lnTo>
                      <a:pt x="100" y="876"/>
                    </a:lnTo>
                    <a:lnTo>
                      <a:pt x="120" y="855"/>
                    </a:lnTo>
                    <a:lnTo>
                      <a:pt x="144" y="834"/>
                    </a:lnTo>
                    <a:lnTo>
                      <a:pt x="165" y="815"/>
                    </a:lnTo>
                    <a:lnTo>
                      <a:pt x="165" y="815"/>
                    </a:lnTo>
                    <a:lnTo>
                      <a:pt x="190" y="798"/>
                    </a:lnTo>
                    <a:lnTo>
                      <a:pt x="215" y="780"/>
                    </a:lnTo>
                    <a:lnTo>
                      <a:pt x="241" y="764"/>
                    </a:lnTo>
                    <a:lnTo>
                      <a:pt x="267" y="750"/>
                    </a:lnTo>
                    <a:lnTo>
                      <a:pt x="267" y="741"/>
                    </a:lnTo>
                    <a:lnTo>
                      <a:pt x="267" y="741"/>
                    </a:lnTo>
                    <a:lnTo>
                      <a:pt x="247" y="725"/>
                    </a:lnTo>
                    <a:lnTo>
                      <a:pt x="227" y="709"/>
                    </a:lnTo>
                    <a:lnTo>
                      <a:pt x="206" y="693"/>
                    </a:lnTo>
                    <a:lnTo>
                      <a:pt x="187" y="674"/>
                    </a:lnTo>
                    <a:lnTo>
                      <a:pt x="170" y="657"/>
                    </a:lnTo>
                    <a:lnTo>
                      <a:pt x="154" y="638"/>
                    </a:lnTo>
                    <a:lnTo>
                      <a:pt x="138" y="617"/>
                    </a:lnTo>
                    <a:lnTo>
                      <a:pt x="122" y="597"/>
                    </a:lnTo>
                    <a:lnTo>
                      <a:pt x="122" y="597"/>
                    </a:lnTo>
                    <a:lnTo>
                      <a:pt x="109" y="575"/>
                    </a:lnTo>
                    <a:lnTo>
                      <a:pt x="96" y="553"/>
                    </a:lnTo>
                    <a:lnTo>
                      <a:pt x="86" y="529"/>
                    </a:lnTo>
                    <a:lnTo>
                      <a:pt x="77" y="504"/>
                    </a:lnTo>
                    <a:lnTo>
                      <a:pt x="71" y="479"/>
                    </a:lnTo>
                    <a:lnTo>
                      <a:pt x="67" y="451"/>
                    </a:lnTo>
                    <a:lnTo>
                      <a:pt x="64" y="424"/>
                    </a:lnTo>
                    <a:lnTo>
                      <a:pt x="62" y="395"/>
                    </a:lnTo>
                    <a:lnTo>
                      <a:pt x="62" y="395"/>
                    </a:lnTo>
                    <a:lnTo>
                      <a:pt x="64" y="371"/>
                    </a:lnTo>
                    <a:lnTo>
                      <a:pt x="65" y="350"/>
                    </a:lnTo>
                    <a:lnTo>
                      <a:pt x="68" y="329"/>
                    </a:lnTo>
                    <a:lnTo>
                      <a:pt x="71" y="307"/>
                    </a:lnTo>
                    <a:lnTo>
                      <a:pt x="75" y="288"/>
                    </a:lnTo>
                    <a:lnTo>
                      <a:pt x="81" y="268"/>
                    </a:lnTo>
                    <a:lnTo>
                      <a:pt x="88" y="249"/>
                    </a:lnTo>
                    <a:lnTo>
                      <a:pt x="96" y="232"/>
                    </a:lnTo>
                    <a:lnTo>
                      <a:pt x="96" y="232"/>
                    </a:lnTo>
                    <a:lnTo>
                      <a:pt x="106" y="214"/>
                    </a:lnTo>
                    <a:lnTo>
                      <a:pt x="115" y="197"/>
                    </a:lnTo>
                    <a:lnTo>
                      <a:pt x="125" y="181"/>
                    </a:lnTo>
                    <a:lnTo>
                      <a:pt x="136" y="165"/>
                    </a:lnTo>
                    <a:lnTo>
                      <a:pt x="148" y="149"/>
                    </a:lnTo>
                    <a:lnTo>
                      <a:pt x="161" y="134"/>
                    </a:lnTo>
                    <a:lnTo>
                      <a:pt x="176" y="121"/>
                    </a:lnTo>
                    <a:lnTo>
                      <a:pt x="189" y="108"/>
                    </a:lnTo>
                    <a:lnTo>
                      <a:pt x="189" y="108"/>
                    </a:lnTo>
                    <a:lnTo>
                      <a:pt x="205" y="95"/>
                    </a:lnTo>
                    <a:lnTo>
                      <a:pt x="221" y="83"/>
                    </a:lnTo>
                    <a:lnTo>
                      <a:pt x="237" y="73"/>
                    </a:lnTo>
                    <a:lnTo>
                      <a:pt x="254" y="63"/>
                    </a:lnTo>
                    <a:lnTo>
                      <a:pt x="273" y="53"/>
                    </a:lnTo>
                    <a:lnTo>
                      <a:pt x="292" y="44"/>
                    </a:lnTo>
                    <a:lnTo>
                      <a:pt x="311" y="37"/>
                    </a:lnTo>
                    <a:lnTo>
                      <a:pt x="331" y="28"/>
                    </a:lnTo>
                    <a:lnTo>
                      <a:pt x="331" y="28"/>
                    </a:lnTo>
                    <a:lnTo>
                      <a:pt x="352" y="22"/>
                    </a:lnTo>
                    <a:lnTo>
                      <a:pt x="373" y="16"/>
                    </a:lnTo>
                    <a:lnTo>
                      <a:pt x="395" y="12"/>
                    </a:lnTo>
                    <a:lnTo>
                      <a:pt x="417" y="8"/>
                    </a:lnTo>
                    <a:lnTo>
                      <a:pt x="440" y="5"/>
                    </a:lnTo>
                    <a:lnTo>
                      <a:pt x="462" y="2"/>
                    </a:lnTo>
                    <a:lnTo>
                      <a:pt x="485" y="2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533" y="2"/>
                    </a:lnTo>
                    <a:lnTo>
                      <a:pt x="558" y="3"/>
                    </a:lnTo>
                    <a:lnTo>
                      <a:pt x="581" y="5"/>
                    </a:lnTo>
                    <a:lnTo>
                      <a:pt x="605" y="8"/>
                    </a:lnTo>
                    <a:lnTo>
                      <a:pt x="626" y="12"/>
                    </a:lnTo>
                    <a:lnTo>
                      <a:pt x="648" y="18"/>
                    </a:lnTo>
                    <a:lnTo>
                      <a:pt x="669" y="24"/>
                    </a:lnTo>
                    <a:lnTo>
                      <a:pt x="689" y="29"/>
                    </a:lnTo>
                    <a:lnTo>
                      <a:pt x="689" y="29"/>
                    </a:lnTo>
                    <a:lnTo>
                      <a:pt x="709" y="38"/>
                    </a:lnTo>
                    <a:lnTo>
                      <a:pt x="728" y="45"/>
                    </a:lnTo>
                    <a:lnTo>
                      <a:pt x="747" y="56"/>
                    </a:lnTo>
                    <a:lnTo>
                      <a:pt x="765" y="64"/>
                    </a:lnTo>
                    <a:lnTo>
                      <a:pt x="781" y="76"/>
                    </a:lnTo>
                    <a:lnTo>
                      <a:pt x="797" y="86"/>
                    </a:lnTo>
                    <a:lnTo>
                      <a:pt x="813" y="99"/>
                    </a:lnTo>
                    <a:lnTo>
                      <a:pt x="827" y="111"/>
                    </a:lnTo>
                    <a:lnTo>
                      <a:pt x="827" y="111"/>
                    </a:lnTo>
                    <a:lnTo>
                      <a:pt x="840" y="125"/>
                    </a:lnTo>
                    <a:lnTo>
                      <a:pt x="853" y="139"/>
                    </a:lnTo>
                    <a:lnTo>
                      <a:pt x="866" y="153"/>
                    </a:lnTo>
                    <a:lnTo>
                      <a:pt x="877" y="169"/>
                    </a:lnTo>
                    <a:lnTo>
                      <a:pt x="888" y="185"/>
                    </a:lnTo>
                    <a:lnTo>
                      <a:pt x="897" y="201"/>
                    </a:lnTo>
                    <a:lnTo>
                      <a:pt x="906" y="219"/>
                    </a:lnTo>
                    <a:lnTo>
                      <a:pt x="914" y="238"/>
                    </a:lnTo>
                    <a:lnTo>
                      <a:pt x="914" y="238"/>
                    </a:lnTo>
                    <a:lnTo>
                      <a:pt x="922" y="255"/>
                    </a:lnTo>
                    <a:lnTo>
                      <a:pt x="927" y="275"/>
                    </a:lnTo>
                    <a:lnTo>
                      <a:pt x="933" y="294"/>
                    </a:lnTo>
                    <a:lnTo>
                      <a:pt x="936" y="315"/>
                    </a:lnTo>
                    <a:lnTo>
                      <a:pt x="940" y="335"/>
                    </a:lnTo>
                    <a:lnTo>
                      <a:pt x="942" y="357"/>
                    </a:lnTo>
                    <a:lnTo>
                      <a:pt x="943" y="379"/>
                    </a:lnTo>
                    <a:lnTo>
                      <a:pt x="945" y="401"/>
                    </a:lnTo>
                    <a:lnTo>
                      <a:pt x="945" y="401"/>
                    </a:lnTo>
                    <a:lnTo>
                      <a:pt x="943" y="428"/>
                    </a:lnTo>
                    <a:lnTo>
                      <a:pt x="940" y="456"/>
                    </a:lnTo>
                    <a:lnTo>
                      <a:pt x="935" y="482"/>
                    </a:lnTo>
                    <a:lnTo>
                      <a:pt x="927" y="507"/>
                    </a:lnTo>
                    <a:lnTo>
                      <a:pt x="927" y="507"/>
                    </a:lnTo>
                    <a:lnTo>
                      <a:pt x="917" y="531"/>
                    </a:lnTo>
                    <a:lnTo>
                      <a:pt x="907" y="555"/>
                    </a:lnTo>
                    <a:lnTo>
                      <a:pt x="895" y="578"/>
                    </a:lnTo>
                    <a:lnTo>
                      <a:pt x="881" y="600"/>
                    </a:lnTo>
                    <a:lnTo>
                      <a:pt x="881" y="600"/>
                    </a:lnTo>
                    <a:lnTo>
                      <a:pt x="868" y="622"/>
                    </a:lnTo>
                    <a:lnTo>
                      <a:pt x="852" y="642"/>
                    </a:lnTo>
                    <a:lnTo>
                      <a:pt x="836" y="661"/>
                    </a:lnTo>
                    <a:lnTo>
                      <a:pt x="817" y="680"/>
                    </a:lnTo>
                    <a:lnTo>
                      <a:pt x="817" y="680"/>
                    </a:lnTo>
                    <a:lnTo>
                      <a:pt x="782" y="713"/>
                    </a:lnTo>
                    <a:lnTo>
                      <a:pt x="765" y="728"/>
                    </a:lnTo>
                    <a:lnTo>
                      <a:pt x="747" y="741"/>
                    </a:lnTo>
                    <a:lnTo>
                      <a:pt x="747" y="750"/>
                    </a:lnTo>
                    <a:lnTo>
                      <a:pt x="747" y="750"/>
                    </a:lnTo>
                    <a:lnTo>
                      <a:pt x="772" y="764"/>
                    </a:lnTo>
                    <a:lnTo>
                      <a:pt x="797" y="780"/>
                    </a:lnTo>
                    <a:lnTo>
                      <a:pt x="821" y="796"/>
                    </a:lnTo>
                    <a:lnTo>
                      <a:pt x="845" y="814"/>
                    </a:lnTo>
                    <a:lnTo>
                      <a:pt x="845" y="814"/>
                    </a:lnTo>
                    <a:lnTo>
                      <a:pt x="866" y="833"/>
                    </a:lnTo>
                    <a:lnTo>
                      <a:pt x="888" y="853"/>
                    </a:lnTo>
                    <a:lnTo>
                      <a:pt x="907" y="875"/>
                    </a:lnTo>
                    <a:lnTo>
                      <a:pt x="926" y="897"/>
                    </a:lnTo>
                    <a:lnTo>
                      <a:pt x="926" y="897"/>
                    </a:lnTo>
                    <a:lnTo>
                      <a:pt x="942" y="921"/>
                    </a:lnTo>
                    <a:lnTo>
                      <a:pt x="956" y="946"/>
                    </a:lnTo>
                    <a:lnTo>
                      <a:pt x="970" y="974"/>
                    </a:lnTo>
                    <a:lnTo>
                      <a:pt x="981" y="1001"/>
                    </a:lnTo>
                    <a:lnTo>
                      <a:pt x="981" y="1001"/>
                    </a:lnTo>
                    <a:lnTo>
                      <a:pt x="991" y="1032"/>
                    </a:lnTo>
                    <a:lnTo>
                      <a:pt x="997" y="1064"/>
                    </a:lnTo>
                    <a:lnTo>
                      <a:pt x="1002" y="1099"/>
                    </a:lnTo>
                    <a:lnTo>
                      <a:pt x="1003" y="1134"/>
                    </a:lnTo>
                    <a:lnTo>
                      <a:pt x="1003" y="1134"/>
                    </a:lnTo>
                    <a:lnTo>
                      <a:pt x="1002" y="1156"/>
                    </a:lnTo>
                    <a:lnTo>
                      <a:pt x="1000" y="1178"/>
                    </a:lnTo>
                    <a:lnTo>
                      <a:pt x="997" y="1198"/>
                    </a:lnTo>
                    <a:lnTo>
                      <a:pt x="993" y="1217"/>
                    </a:lnTo>
                    <a:lnTo>
                      <a:pt x="988" y="1237"/>
                    </a:lnTo>
                    <a:lnTo>
                      <a:pt x="983" y="1256"/>
                    </a:lnTo>
                    <a:lnTo>
                      <a:pt x="975" y="1275"/>
                    </a:lnTo>
                    <a:lnTo>
                      <a:pt x="967" y="1294"/>
                    </a:lnTo>
                    <a:lnTo>
                      <a:pt x="967" y="1294"/>
                    </a:lnTo>
                    <a:lnTo>
                      <a:pt x="956" y="1311"/>
                    </a:lnTo>
                    <a:lnTo>
                      <a:pt x="946" y="1329"/>
                    </a:lnTo>
                    <a:lnTo>
                      <a:pt x="935" y="1346"/>
                    </a:lnTo>
                    <a:lnTo>
                      <a:pt x="923" y="1362"/>
                    </a:lnTo>
                    <a:lnTo>
                      <a:pt x="910" y="1378"/>
                    </a:lnTo>
                    <a:lnTo>
                      <a:pt x="895" y="1393"/>
                    </a:lnTo>
                    <a:lnTo>
                      <a:pt x="881" y="1407"/>
                    </a:lnTo>
                    <a:lnTo>
                      <a:pt x="865" y="1422"/>
                    </a:lnTo>
                    <a:lnTo>
                      <a:pt x="865" y="1422"/>
                    </a:lnTo>
                    <a:lnTo>
                      <a:pt x="849" y="1435"/>
                    </a:lnTo>
                    <a:lnTo>
                      <a:pt x="831" y="1448"/>
                    </a:lnTo>
                    <a:lnTo>
                      <a:pt x="813" y="1460"/>
                    </a:lnTo>
                    <a:lnTo>
                      <a:pt x="794" y="1470"/>
                    </a:lnTo>
                    <a:lnTo>
                      <a:pt x="773" y="1482"/>
                    </a:lnTo>
                    <a:lnTo>
                      <a:pt x="751" y="1490"/>
                    </a:lnTo>
                    <a:lnTo>
                      <a:pt x="730" y="1499"/>
                    </a:lnTo>
                    <a:lnTo>
                      <a:pt x="706" y="1506"/>
                    </a:lnTo>
                    <a:lnTo>
                      <a:pt x="706" y="1506"/>
                    </a:lnTo>
                    <a:lnTo>
                      <a:pt x="683" y="1514"/>
                    </a:lnTo>
                    <a:lnTo>
                      <a:pt x="660" y="1521"/>
                    </a:lnTo>
                    <a:lnTo>
                      <a:pt x="635" y="1525"/>
                    </a:lnTo>
                    <a:lnTo>
                      <a:pt x="609" y="1530"/>
                    </a:lnTo>
                    <a:lnTo>
                      <a:pt x="583" y="1533"/>
                    </a:lnTo>
                    <a:lnTo>
                      <a:pt x="557" y="1536"/>
                    </a:lnTo>
                    <a:lnTo>
                      <a:pt x="530" y="1537"/>
                    </a:lnTo>
                    <a:lnTo>
                      <a:pt x="503" y="1537"/>
                    </a:lnTo>
                    <a:lnTo>
                      <a:pt x="503" y="1537"/>
                    </a:lnTo>
                    <a:lnTo>
                      <a:pt x="475" y="1537"/>
                    </a:lnTo>
                    <a:lnTo>
                      <a:pt x="449" y="1536"/>
                    </a:lnTo>
                    <a:lnTo>
                      <a:pt x="423" y="1533"/>
                    </a:lnTo>
                    <a:lnTo>
                      <a:pt x="397" y="1530"/>
                    </a:lnTo>
                    <a:lnTo>
                      <a:pt x="372" y="1525"/>
                    </a:lnTo>
                    <a:lnTo>
                      <a:pt x="349" y="1521"/>
                    </a:lnTo>
                    <a:lnTo>
                      <a:pt x="324" y="1514"/>
                    </a:lnTo>
                    <a:lnTo>
                      <a:pt x="301" y="1506"/>
                    </a:lnTo>
                    <a:lnTo>
                      <a:pt x="301" y="1506"/>
                    </a:lnTo>
                    <a:lnTo>
                      <a:pt x="279" y="1499"/>
                    </a:lnTo>
                    <a:lnTo>
                      <a:pt x="257" y="1490"/>
                    </a:lnTo>
                    <a:lnTo>
                      <a:pt x="235" y="1482"/>
                    </a:lnTo>
                    <a:lnTo>
                      <a:pt x="215" y="1472"/>
                    </a:lnTo>
                    <a:lnTo>
                      <a:pt x="196" y="1460"/>
                    </a:lnTo>
                    <a:lnTo>
                      <a:pt x="177" y="1448"/>
                    </a:lnTo>
                    <a:lnTo>
                      <a:pt x="160" y="1437"/>
                    </a:lnTo>
                    <a:lnTo>
                      <a:pt x="142" y="1423"/>
                    </a:lnTo>
                    <a:lnTo>
                      <a:pt x="142" y="1423"/>
                    </a:lnTo>
                    <a:lnTo>
                      <a:pt x="126" y="1409"/>
                    </a:lnTo>
                    <a:lnTo>
                      <a:pt x="112" y="1396"/>
                    </a:lnTo>
                    <a:lnTo>
                      <a:pt x="97" y="1380"/>
                    </a:lnTo>
                    <a:lnTo>
                      <a:pt x="84" y="1364"/>
                    </a:lnTo>
                    <a:lnTo>
                      <a:pt x="71" y="1348"/>
                    </a:lnTo>
                    <a:lnTo>
                      <a:pt x="59" y="1332"/>
                    </a:lnTo>
                    <a:lnTo>
                      <a:pt x="48" y="1313"/>
                    </a:lnTo>
                    <a:lnTo>
                      <a:pt x="38" y="1295"/>
                    </a:lnTo>
                    <a:lnTo>
                      <a:pt x="38" y="1295"/>
                    </a:lnTo>
                    <a:lnTo>
                      <a:pt x="29" y="1277"/>
                    </a:lnTo>
                    <a:lnTo>
                      <a:pt x="22" y="1258"/>
                    </a:lnTo>
                    <a:lnTo>
                      <a:pt x="14" y="1237"/>
                    </a:lnTo>
                    <a:lnTo>
                      <a:pt x="10" y="1217"/>
                    </a:lnTo>
                    <a:lnTo>
                      <a:pt x="6" y="1196"/>
                    </a:lnTo>
                    <a:lnTo>
                      <a:pt x="3" y="1175"/>
                    </a:lnTo>
                    <a:lnTo>
                      <a:pt x="0" y="1153"/>
                    </a:lnTo>
                    <a:lnTo>
                      <a:pt x="0" y="1130"/>
                    </a:lnTo>
                    <a:lnTo>
                      <a:pt x="0" y="1130"/>
                    </a:lnTo>
                    <a:close/>
                    <a:moveTo>
                      <a:pt x="235" y="1102"/>
                    </a:moveTo>
                    <a:lnTo>
                      <a:pt x="235" y="1102"/>
                    </a:lnTo>
                    <a:lnTo>
                      <a:pt x="237" y="1130"/>
                    </a:lnTo>
                    <a:lnTo>
                      <a:pt x="240" y="1156"/>
                    </a:lnTo>
                    <a:lnTo>
                      <a:pt x="245" y="1179"/>
                    </a:lnTo>
                    <a:lnTo>
                      <a:pt x="254" y="1202"/>
                    </a:lnTo>
                    <a:lnTo>
                      <a:pt x="266" y="1224"/>
                    </a:lnTo>
                    <a:lnTo>
                      <a:pt x="279" y="1245"/>
                    </a:lnTo>
                    <a:lnTo>
                      <a:pt x="295" y="1263"/>
                    </a:lnTo>
                    <a:lnTo>
                      <a:pt x="314" y="1279"/>
                    </a:lnTo>
                    <a:lnTo>
                      <a:pt x="314" y="1279"/>
                    </a:lnTo>
                    <a:lnTo>
                      <a:pt x="334" y="1295"/>
                    </a:lnTo>
                    <a:lnTo>
                      <a:pt x="356" y="1309"/>
                    </a:lnTo>
                    <a:lnTo>
                      <a:pt x="378" y="1320"/>
                    </a:lnTo>
                    <a:lnTo>
                      <a:pt x="401" y="1330"/>
                    </a:lnTo>
                    <a:lnTo>
                      <a:pt x="426" y="1338"/>
                    </a:lnTo>
                    <a:lnTo>
                      <a:pt x="452" y="1342"/>
                    </a:lnTo>
                    <a:lnTo>
                      <a:pt x="480" y="1345"/>
                    </a:lnTo>
                    <a:lnTo>
                      <a:pt x="507" y="1346"/>
                    </a:lnTo>
                    <a:lnTo>
                      <a:pt x="507" y="1346"/>
                    </a:lnTo>
                    <a:lnTo>
                      <a:pt x="533" y="1345"/>
                    </a:lnTo>
                    <a:lnTo>
                      <a:pt x="558" y="1343"/>
                    </a:lnTo>
                    <a:lnTo>
                      <a:pt x="581" y="1338"/>
                    </a:lnTo>
                    <a:lnTo>
                      <a:pt x="605" y="1332"/>
                    </a:lnTo>
                    <a:lnTo>
                      <a:pt x="626" y="1323"/>
                    </a:lnTo>
                    <a:lnTo>
                      <a:pt x="645" y="1314"/>
                    </a:lnTo>
                    <a:lnTo>
                      <a:pt x="664" y="1301"/>
                    </a:lnTo>
                    <a:lnTo>
                      <a:pt x="683" y="1288"/>
                    </a:lnTo>
                    <a:lnTo>
                      <a:pt x="683" y="1288"/>
                    </a:lnTo>
                    <a:lnTo>
                      <a:pt x="699" y="1274"/>
                    </a:lnTo>
                    <a:lnTo>
                      <a:pt x="712" y="1256"/>
                    </a:lnTo>
                    <a:lnTo>
                      <a:pt x="724" y="1239"/>
                    </a:lnTo>
                    <a:lnTo>
                      <a:pt x="734" y="1218"/>
                    </a:lnTo>
                    <a:lnTo>
                      <a:pt x="741" y="1198"/>
                    </a:lnTo>
                    <a:lnTo>
                      <a:pt x="747" y="1175"/>
                    </a:lnTo>
                    <a:lnTo>
                      <a:pt x="750" y="1151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51" y="1111"/>
                    </a:lnTo>
                    <a:lnTo>
                      <a:pt x="750" y="1096"/>
                    </a:lnTo>
                    <a:lnTo>
                      <a:pt x="747" y="1083"/>
                    </a:lnTo>
                    <a:lnTo>
                      <a:pt x="744" y="1068"/>
                    </a:lnTo>
                    <a:lnTo>
                      <a:pt x="740" y="1057"/>
                    </a:lnTo>
                    <a:lnTo>
                      <a:pt x="735" y="1044"/>
                    </a:lnTo>
                    <a:lnTo>
                      <a:pt x="730" y="1032"/>
                    </a:lnTo>
                    <a:lnTo>
                      <a:pt x="724" y="1022"/>
                    </a:lnTo>
                    <a:lnTo>
                      <a:pt x="724" y="1022"/>
                    </a:lnTo>
                    <a:lnTo>
                      <a:pt x="708" y="1000"/>
                    </a:lnTo>
                    <a:lnTo>
                      <a:pt x="690" y="981"/>
                    </a:lnTo>
                    <a:lnTo>
                      <a:pt x="670" y="962"/>
                    </a:lnTo>
                    <a:lnTo>
                      <a:pt x="648" y="945"/>
                    </a:lnTo>
                    <a:lnTo>
                      <a:pt x="648" y="945"/>
                    </a:lnTo>
                    <a:lnTo>
                      <a:pt x="624" y="929"/>
                    </a:lnTo>
                    <a:lnTo>
                      <a:pt x="596" y="913"/>
                    </a:lnTo>
                    <a:lnTo>
                      <a:pt x="567" y="898"/>
                    </a:lnTo>
                    <a:lnTo>
                      <a:pt x="535" y="884"/>
                    </a:lnTo>
                    <a:lnTo>
                      <a:pt x="535" y="884"/>
                    </a:lnTo>
                    <a:lnTo>
                      <a:pt x="395" y="825"/>
                    </a:lnTo>
                    <a:lnTo>
                      <a:pt x="395" y="825"/>
                    </a:lnTo>
                    <a:lnTo>
                      <a:pt x="378" y="839"/>
                    </a:lnTo>
                    <a:lnTo>
                      <a:pt x="362" y="852"/>
                    </a:lnTo>
                    <a:lnTo>
                      <a:pt x="346" y="866"/>
                    </a:lnTo>
                    <a:lnTo>
                      <a:pt x="331" y="881"/>
                    </a:lnTo>
                    <a:lnTo>
                      <a:pt x="318" y="897"/>
                    </a:lnTo>
                    <a:lnTo>
                      <a:pt x="305" y="913"/>
                    </a:lnTo>
                    <a:lnTo>
                      <a:pt x="292" y="929"/>
                    </a:lnTo>
                    <a:lnTo>
                      <a:pt x="280" y="946"/>
                    </a:lnTo>
                    <a:lnTo>
                      <a:pt x="280" y="946"/>
                    </a:lnTo>
                    <a:lnTo>
                      <a:pt x="270" y="964"/>
                    </a:lnTo>
                    <a:lnTo>
                      <a:pt x="260" y="983"/>
                    </a:lnTo>
                    <a:lnTo>
                      <a:pt x="253" y="1000"/>
                    </a:lnTo>
                    <a:lnTo>
                      <a:pt x="245" y="1020"/>
                    </a:lnTo>
                    <a:lnTo>
                      <a:pt x="241" y="1039"/>
                    </a:lnTo>
                    <a:lnTo>
                      <a:pt x="238" y="1060"/>
                    </a:lnTo>
                    <a:lnTo>
                      <a:pt x="235" y="1080"/>
                    </a:lnTo>
                    <a:lnTo>
                      <a:pt x="235" y="1102"/>
                    </a:lnTo>
                    <a:lnTo>
                      <a:pt x="235" y="1102"/>
                    </a:lnTo>
                    <a:close/>
                    <a:moveTo>
                      <a:pt x="600" y="674"/>
                    </a:moveTo>
                    <a:lnTo>
                      <a:pt x="600" y="674"/>
                    </a:lnTo>
                    <a:lnTo>
                      <a:pt x="628" y="644"/>
                    </a:lnTo>
                    <a:lnTo>
                      <a:pt x="653" y="613"/>
                    </a:lnTo>
                    <a:lnTo>
                      <a:pt x="674" y="581"/>
                    </a:lnTo>
                    <a:lnTo>
                      <a:pt x="692" y="550"/>
                    </a:lnTo>
                    <a:lnTo>
                      <a:pt x="692" y="550"/>
                    </a:lnTo>
                    <a:lnTo>
                      <a:pt x="699" y="534"/>
                    </a:lnTo>
                    <a:lnTo>
                      <a:pt x="706" y="518"/>
                    </a:lnTo>
                    <a:lnTo>
                      <a:pt x="711" y="502"/>
                    </a:lnTo>
                    <a:lnTo>
                      <a:pt x="715" y="485"/>
                    </a:lnTo>
                    <a:lnTo>
                      <a:pt x="719" y="469"/>
                    </a:lnTo>
                    <a:lnTo>
                      <a:pt x="721" y="451"/>
                    </a:lnTo>
                    <a:lnTo>
                      <a:pt x="722" y="435"/>
                    </a:lnTo>
                    <a:lnTo>
                      <a:pt x="724" y="418"/>
                    </a:lnTo>
                    <a:lnTo>
                      <a:pt x="724" y="418"/>
                    </a:lnTo>
                    <a:lnTo>
                      <a:pt x="722" y="393"/>
                    </a:lnTo>
                    <a:lnTo>
                      <a:pt x="719" y="371"/>
                    </a:lnTo>
                    <a:lnTo>
                      <a:pt x="715" y="350"/>
                    </a:lnTo>
                    <a:lnTo>
                      <a:pt x="709" y="328"/>
                    </a:lnTo>
                    <a:lnTo>
                      <a:pt x="701" y="309"/>
                    </a:lnTo>
                    <a:lnTo>
                      <a:pt x="692" y="290"/>
                    </a:lnTo>
                    <a:lnTo>
                      <a:pt x="680" y="272"/>
                    </a:lnTo>
                    <a:lnTo>
                      <a:pt x="666" y="255"/>
                    </a:lnTo>
                    <a:lnTo>
                      <a:pt x="666" y="255"/>
                    </a:lnTo>
                    <a:lnTo>
                      <a:pt x="651" y="240"/>
                    </a:lnTo>
                    <a:lnTo>
                      <a:pt x="635" y="227"/>
                    </a:lnTo>
                    <a:lnTo>
                      <a:pt x="616" y="217"/>
                    </a:lnTo>
                    <a:lnTo>
                      <a:pt x="597" y="207"/>
                    </a:lnTo>
                    <a:lnTo>
                      <a:pt x="577" y="201"/>
                    </a:lnTo>
                    <a:lnTo>
                      <a:pt x="554" y="195"/>
                    </a:lnTo>
                    <a:lnTo>
                      <a:pt x="530" y="192"/>
                    </a:lnTo>
                    <a:lnTo>
                      <a:pt x="504" y="191"/>
                    </a:lnTo>
                    <a:lnTo>
                      <a:pt x="504" y="191"/>
                    </a:lnTo>
                    <a:lnTo>
                      <a:pt x="484" y="192"/>
                    </a:lnTo>
                    <a:lnTo>
                      <a:pt x="464" y="195"/>
                    </a:lnTo>
                    <a:lnTo>
                      <a:pt x="445" y="200"/>
                    </a:lnTo>
                    <a:lnTo>
                      <a:pt x="426" y="204"/>
                    </a:lnTo>
                    <a:lnTo>
                      <a:pt x="408" y="213"/>
                    </a:lnTo>
                    <a:lnTo>
                      <a:pt x="391" y="222"/>
                    </a:lnTo>
                    <a:lnTo>
                      <a:pt x="375" y="232"/>
                    </a:lnTo>
                    <a:lnTo>
                      <a:pt x="360" y="243"/>
                    </a:lnTo>
                    <a:lnTo>
                      <a:pt x="360" y="243"/>
                    </a:lnTo>
                    <a:lnTo>
                      <a:pt x="347" y="258"/>
                    </a:lnTo>
                    <a:lnTo>
                      <a:pt x="336" y="272"/>
                    </a:lnTo>
                    <a:lnTo>
                      <a:pt x="325" y="290"/>
                    </a:lnTo>
                    <a:lnTo>
                      <a:pt x="317" y="307"/>
                    </a:lnTo>
                    <a:lnTo>
                      <a:pt x="311" y="328"/>
                    </a:lnTo>
                    <a:lnTo>
                      <a:pt x="307" y="348"/>
                    </a:lnTo>
                    <a:lnTo>
                      <a:pt x="304" y="370"/>
                    </a:lnTo>
                    <a:lnTo>
                      <a:pt x="302" y="395"/>
                    </a:lnTo>
                    <a:lnTo>
                      <a:pt x="302" y="395"/>
                    </a:lnTo>
                    <a:lnTo>
                      <a:pt x="304" y="421"/>
                    </a:lnTo>
                    <a:lnTo>
                      <a:pt x="308" y="447"/>
                    </a:lnTo>
                    <a:lnTo>
                      <a:pt x="315" y="470"/>
                    </a:lnTo>
                    <a:lnTo>
                      <a:pt x="325" y="492"/>
                    </a:lnTo>
                    <a:lnTo>
                      <a:pt x="325" y="492"/>
                    </a:lnTo>
                    <a:lnTo>
                      <a:pt x="339" y="513"/>
                    </a:lnTo>
                    <a:lnTo>
                      <a:pt x="353" y="531"/>
                    </a:lnTo>
                    <a:lnTo>
                      <a:pt x="371" y="549"/>
                    </a:lnTo>
                    <a:lnTo>
                      <a:pt x="389" y="565"/>
                    </a:lnTo>
                    <a:lnTo>
                      <a:pt x="389" y="565"/>
                    </a:lnTo>
                    <a:lnTo>
                      <a:pt x="411" y="581"/>
                    </a:lnTo>
                    <a:lnTo>
                      <a:pt x="433" y="595"/>
                    </a:lnTo>
                    <a:lnTo>
                      <a:pt x="458" y="610"/>
                    </a:lnTo>
                    <a:lnTo>
                      <a:pt x="484" y="623"/>
                    </a:lnTo>
                    <a:lnTo>
                      <a:pt x="484" y="623"/>
                    </a:lnTo>
                    <a:lnTo>
                      <a:pt x="512" y="636"/>
                    </a:lnTo>
                    <a:lnTo>
                      <a:pt x="539" y="649"/>
                    </a:lnTo>
                    <a:lnTo>
                      <a:pt x="600" y="674"/>
                    </a:lnTo>
                    <a:lnTo>
                      <a:pt x="600" y="6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66486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 re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60" name="Group 59"/>
          <p:cNvGrpSpPr/>
          <p:nvPr userDrawn="1"/>
        </p:nvGrpSpPr>
        <p:grpSpPr>
          <a:xfrm>
            <a:off x="414867" y="6451865"/>
            <a:ext cx="11360149" cy="170688"/>
            <a:chOff x="311150" y="4838899"/>
            <a:chExt cx="8520112" cy="128016"/>
          </a:xfrm>
        </p:grpSpPr>
        <p:grpSp>
          <p:nvGrpSpPr>
            <p:cNvPr id="61" name="Group 60" descr="Blackboard logo" title="Blackboard logo"/>
            <p:cNvGrpSpPr>
              <a:grpSpLocks noChangeAspect="1"/>
            </p:cNvGrpSpPr>
            <p:nvPr userDrawn="1"/>
          </p:nvGrpSpPr>
          <p:grpSpPr>
            <a:xfrm>
              <a:off x="311150" y="4851501"/>
              <a:ext cx="768114" cy="107749"/>
              <a:chOff x="311150" y="4851501"/>
              <a:chExt cx="768114" cy="107749"/>
            </a:xfrm>
            <a:solidFill>
              <a:schemeClr val="bg1"/>
            </a:solidFill>
          </p:grpSpPr>
          <p:sp>
            <p:nvSpPr>
              <p:cNvPr id="73" name="Freeform 5" descr=" " title=" "/>
              <p:cNvSpPr>
                <a:spLocks noEditPoints="1"/>
              </p:cNvSpPr>
              <p:nvPr userDrawn="1"/>
            </p:nvSpPr>
            <p:spPr bwMode="auto">
              <a:xfrm>
                <a:off x="311150" y="4855768"/>
                <a:ext cx="84679" cy="101748"/>
              </a:xfrm>
              <a:custGeom>
                <a:avLst/>
                <a:gdLst>
                  <a:gd name="T0" fmla="*/ 1001 w 1271"/>
                  <a:gd name="T1" fmla="*/ 1053 h 1526"/>
                  <a:gd name="T2" fmla="*/ 983 w 1271"/>
                  <a:gd name="T3" fmla="*/ 989 h 1526"/>
                  <a:gd name="T4" fmla="*/ 943 w 1271"/>
                  <a:gd name="T5" fmla="*/ 939 h 1526"/>
                  <a:gd name="T6" fmla="*/ 881 w 1271"/>
                  <a:gd name="T7" fmla="*/ 901 h 1526"/>
                  <a:gd name="T8" fmla="*/ 797 w 1271"/>
                  <a:gd name="T9" fmla="*/ 878 h 1526"/>
                  <a:gd name="T10" fmla="*/ 689 w 1271"/>
                  <a:gd name="T11" fmla="*/ 870 h 1526"/>
                  <a:gd name="T12" fmla="*/ 708 w 1271"/>
                  <a:gd name="T13" fmla="*/ 1289 h 1526"/>
                  <a:gd name="T14" fmla="*/ 773 w 1271"/>
                  <a:gd name="T15" fmla="*/ 1286 h 1526"/>
                  <a:gd name="T16" fmla="*/ 857 w 1271"/>
                  <a:gd name="T17" fmla="*/ 1268 h 1526"/>
                  <a:gd name="T18" fmla="*/ 924 w 1271"/>
                  <a:gd name="T19" fmla="*/ 1235 h 1526"/>
                  <a:gd name="T20" fmla="*/ 971 w 1271"/>
                  <a:gd name="T21" fmla="*/ 1188 h 1526"/>
                  <a:gd name="T22" fmla="*/ 997 w 1271"/>
                  <a:gd name="T23" fmla="*/ 1127 h 1526"/>
                  <a:gd name="T24" fmla="*/ 917 w 1271"/>
                  <a:gd name="T25" fmla="*/ 434 h 1526"/>
                  <a:gd name="T26" fmla="*/ 912 w 1271"/>
                  <a:gd name="T27" fmla="*/ 390 h 1526"/>
                  <a:gd name="T28" fmla="*/ 890 w 1271"/>
                  <a:gd name="T29" fmla="*/ 334 h 1526"/>
                  <a:gd name="T30" fmla="*/ 848 w 1271"/>
                  <a:gd name="T31" fmla="*/ 290 h 1526"/>
                  <a:gd name="T32" fmla="*/ 788 w 1271"/>
                  <a:gd name="T33" fmla="*/ 258 h 1526"/>
                  <a:gd name="T34" fmla="*/ 711 w 1271"/>
                  <a:gd name="T35" fmla="*/ 242 h 1526"/>
                  <a:gd name="T36" fmla="*/ 264 w 1271"/>
                  <a:gd name="T37" fmla="*/ 238 h 1526"/>
                  <a:gd name="T38" fmla="*/ 629 w 1271"/>
                  <a:gd name="T39" fmla="*/ 643 h 1526"/>
                  <a:gd name="T40" fmla="*/ 720 w 1271"/>
                  <a:gd name="T41" fmla="*/ 636 h 1526"/>
                  <a:gd name="T42" fmla="*/ 797 w 1271"/>
                  <a:gd name="T43" fmla="*/ 614 h 1526"/>
                  <a:gd name="T44" fmla="*/ 856 w 1271"/>
                  <a:gd name="T45" fmla="*/ 579 h 1526"/>
                  <a:gd name="T46" fmla="*/ 891 w 1271"/>
                  <a:gd name="T47" fmla="*/ 537 h 1526"/>
                  <a:gd name="T48" fmla="*/ 905 w 1271"/>
                  <a:gd name="T49" fmla="*/ 507 h 1526"/>
                  <a:gd name="T50" fmla="*/ 916 w 1271"/>
                  <a:gd name="T51" fmla="*/ 460 h 1526"/>
                  <a:gd name="T52" fmla="*/ 1186 w 1271"/>
                  <a:gd name="T53" fmla="*/ 391 h 1526"/>
                  <a:gd name="T54" fmla="*/ 1175 w 1271"/>
                  <a:gd name="T55" fmla="*/ 487 h 1526"/>
                  <a:gd name="T56" fmla="*/ 1147 w 1271"/>
                  <a:gd name="T57" fmla="*/ 565 h 1526"/>
                  <a:gd name="T58" fmla="*/ 1104 w 1271"/>
                  <a:gd name="T59" fmla="*/ 630 h 1526"/>
                  <a:gd name="T60" fmla="*/ 1050 w 1271"/>
                  <a:gd name="T61" fmla="*/ 681 h 1526"/>
                  <a:gd name="T62" fmla="*/ 989 w 1271"/>
                  <a:gd name="T63" fmla="*/ 722 h 1526"/>
                  <a:gd name="T64" fmla="*/ 1001 w 1271"/>
                  <a:gd name="T65" fmla="*/ 745 h 1526"/>
                  <a:gd name="T66" fmla="*/ 1090 w 1271"/>
                  <a:gd name="T67" fmla="*/ 788 h 1526"/>
                  <a:gd name="T68" fmla="*/ 1164 w 1271"/>
                  <a:gd name="T69" fmla="*/ 843 h 1526"/>
                  <a:gd name="T70" fmla="*/ 1213 w 1271"/>
                  <a:gd name="T71" fmla="*/ 899 h 1526"/>
                  <a:gd name="T72" fmla="*/ 1236 w 1271"/>
                  <a:gd name="T73" fmla="*/ 939 h 1526"/>
                  <a:gd name="T74" fmla="*/ 1253 w 1271"/>
                  <a:gd name="T75" fmla="*/ 983 h 1526"/>
                  <a:gd name="T76" fmla="*/ 1265 w 1271"/>
                  <a:gd name="T77" fmla="*/ 1032 h 1526"/>
                  <a:gd name="T78" fmla="*/ 1270 w 1271"/>
                  <a:gd name="T79" fmla="*/ 1086 h 1526"/>
                  <a:gd name="T80" fmla="*/ 1270 w 1271"/>
                  <a:gd name="T81" fmla="*/ 1130 h 1526"/>
                  <a:gd name="T82" fmla="*/ 1260 w 1271"/>
                  <a:gd name="T83" fmla="*/ 1202 h 1526"/>
                  <a:gd name="T84" fmla="*/ 1240 w 1271"/>
                  <a:gd name="T85" fmla="*/ 1268 h 1526"/>
                  <a:gd name="T86" fmla="*/ 1207 w 1271"/>
                  <a:gd name="T87" fmla="*/ 1325 h 1526"/>
                  <a:gd name="T88" fmla="*/ 1167 w 1271"/>
                  <a:gd name="T89" fmla="*/ 1375 h 1526"/>
                  <a:gd name="T90" fmla="*/ 1115 w 1271"/>
                  <a:gd name="T91" fmla="*/ 1419 h 1526"/>
                  <a:gd name="T92" fmla="*/ 1056 w 1271"/>
                  <a:gd name="T93" fmla="*/ 1455 h 1526"/>
                  <a:gd name="T94" fmla="*/ 988 w 1271"/>
                  <a:gd name="T95" fmla="*/ 1484 h 1526"/>
                  <a:gd name="T96" fmla="*/ 911 w 1271"/>
                  <a:gd name="T97" fmla="*/ 1505 h 1526"/>
                  <a:gd name="T98" fmla="*/ 828 w 1271"/>
                  <a:gd name="T99" fmla="*/ 1520 h 1526"/>
                  <a:gd name="T100" fmla="*/ 738 w 1271"/>
                  <a:gd name="T101" fmla="*/ 1526 h 1526"/>
                  <a:gd name="T102" fmla="*/ 0 w 1271"/>
                  <a:gd name="T103" fmla="*/ 0 h 1526"/>
                  <a:gd name="T104" fmla="*/ 713 w 1271"/>
                  <a:gd name="T105" fmla="*/ 0 h 1526"/>
                  <a:gd name="T106" fmla="*/ 794 w 1271"/>
                  <a:gd name="T107" fmla="*/ 8 h 1526"/>
                  <a:gd name="T108" fmla="*/ 868 w 1271"/>
                  <a:gd name="T109" fmla="*/ 22 h 1526"/>
                  <a:gd name="T110" fmla="*/ 936 w 1271"/>
                  <a:gd name="T111" fmla="*/ 42 h 1526"/>
                  <a:gd name="T112" fmla="*/ 997 w 1271"/>
                  <a:gd name="T113" fmla="*/ 71 h 1526"/>
                  <a:gd name="T114" fmla="*/ 1050 w 1271"/>
                  <a:gd name="T115" fmla="*/ 106 h 1526"/>
                  <a:gd name="T116" fmla="*/ 1095 w 1271"/>
                  <a:gd name="T117" fmla="*/ 147 h 1526"/>
                  <a:gd name="T118" fmla="*/ 1131 w 1271"/>
                  <a:gd name="T119" fmla="*/ 194 h 1526"/>
                  <a:gd name="T120" fmla="*/ 1158 w 1271"/>
                  <a:gd name="T121" fmla="*/ 247 h 1526"/>
                  <a:gd name="T122" fmla="*/ 1176 w 1271"/>
                  <a:gd name="T123" fmla="*/ 305 h 1526"/>
                  <a:gd name="T124" fmla="*/ 1185 w 1271"/>
                  <a:gd name="T125" fmla="*/ 368 h 1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71" h="1526">
                    <a:moveTo>
                      <a:pt x="1002" y="1077"/>
                    </a:moveTo>
                    <a:lnTo>
                      <a:pt x="1002" y="1077"/>
                    </a:lnTo>
                    <a:lnTo>
                      <a:pt x="1001" y="1053"/>
                    </a:lnTo>
                    <a:lnTo>
                      <a:pt x="997" y="1031"/>
                    </a:lnTo>
                    <a:lnTo>
                      <a:pt x="991" y="1010"/>
                    </a:lnTo>
                    <a:lnTo>
                      <a:pt x="983" y="989"/>
                    </a:lnTo>
                    <a:lnTo>
                      <a:pt x="972" y="972"/>
                    </a:lnTo>
                    <a:lnTo>
                      <a:pt x="959" y="955"/>
                    </a:lnTo>
                    <a:lnTo>
                      <a:pt x="943" y="939"/>
                    </a:lnTo>
                    <a:lnTo>
                      <a:pt x="924" y="925"/>
                    </a:lnTo>
                    <a:lnTo>
                      <a:pt x="904" y="912"/>
                    </a:lnTo>
                    <a:lnTo>
                      <a:pt x="881" y="901"/>
                    </a:lnTo>
                    <a:lnTo>
                      <a:pt x="855" y="892"/>
                    </a:lnTo>
                    <a:lnTo>
                      <a:pt x="826" y="884"/>
                    </a:lnTo>
                    <a:lnTo>
                      <a:pt x="797" y="878"/>
                    </a:lnTo>
                    <a:lnTo>
                      <a:pt x="763" y="874"/>
                    </a:lnTo>
                    <a:lnTo>
                      <a:pt x="727" y="871"/>
                    </a:lnTo>
                    <a:lnTo>
                      <a:pt x="689" y="870"/>
                    </a:lnTo>
                    <a:lnTo>
                      <a:pt x="264" y="870"/>
                    </a:lnTo>
                    <a:lnTo>
                      <a:pt x="264" y="1289"/>
                    </a:lnTo>
                    <a:lnTo>
                      <a:pt x="708" y="1289"/>
                    </a:lnTo>
                    <a:lnTo>
                      <a:pt x="708" y="1289"/>
                    </a:lnTo>
                    <a:lnTo>
                      <a:pt x="742" y="1288"/>
                    </a:lnTo>
                    <a:lnTo>
                      <a:pt x="773" y="1286"/>
                    </a:lnTo>
                    <a:lnTo>
                      <a:pt x="804" y="1281"/>
                    </a:lnTo>
                    <a:lnTo>
                      <a:pt x="831" y="1275"/>
                    </a:lnTo>
                    <a:lnTo>
                      <a:pt x="857" y="1268"/>
                    </a:lnTo>
                    <a:lnTo>
                      <a:pt x="881" y="1258"/>
                    </a:lnTo>
                    <a:lnTo>
                      <a:pt x="904" y="1247"/>
                    </a:lnTo>
                    <a:lnTo>
                      <a:pt x="924" y="1235"/>
                    </a:lnTo>
                    <a:lnTo>
                      <a:pt x="942" y="1221"/>
                    </a:lnTo>
                    <a:lnTo>
                      <a:pt x="958" y="1206"/>
                    </a:lnTo>
                    <a:lnTo>
                      <a:pt x="971" y="1188"/>
                    </a:lnTo>
                    <a:lnTo>
                      <a:pt x="982" y="1169"/>
                    </a:lnTo>
                    <a:lnTo>
                      <a:pt x="991" y="1148"/>
                    </a:lnTo>
                    <a:lnTo>
                      <a:pt x="997" y="1127"/>
                    </a:lnTo>
                    <a:lnTo>
                      <a:pt x="1001" y="1103"/>
                    </a:lnTo>
                    <a:lnTo>
                      <a:pt x="1002" y="1077"/>
                    </a:lnTo>
                    <a:close/>
                    <a:moveTo>
                      <a:pt x="917" y="434"/>
                    </a:moveTo>
                    <a:lnTo>
                      <a:pt x="917" y="434"/>
                    </a:lnTo>
                    <a:lnTo>
                      <a:pt x="916" y="411"/>
                    </a:lnTo>
                    <a:lnTo>
                      <a:pt x="912" y="390"/>
                    </a:lnTo>
                    <a:lnTo>
                      <a:pt x="908" y="371"/>
                    </a:lnTo>
                    <a:lnTo>
                      <a:pt x="899" y="352"/>
                    </a:lnTo>
                    <a:lnTo>
                      <a:pt x="890" y="334"/>
                    </a:lnTo>
                    <a:lnTo>
                      <a:pt x="878" y="318"/>
                    </a:lnTo>
                    <a:lnTo>
                      <a:pt x="863" y="303"/>
                    </a:lnTo>
                    <a:lnTo>
                      <a:pt x="848" y="290"/>
                    </a:lnTo>
                    <a:lnTo>
                      <a:pt x="830" y="278"/>
                    </a:lnTo>
                    <a:lnTo>
                      <a:pt x="810" y="268"/>
                    </a:lnTo>
                    <a:lnTo>
                      <a:pt x="788" y="258"/>
                    </a:lnTo>
                    <a:lnTo>
                      <a:pt x="764" y="251"/>
                    </a:lnTo>
                    <a:lnTo>
                      <a:pt x="738" y="245"/>
                    </a:lnTo>
                    <a:lnTo>
                      <a:pt x="711" y="242"/>
                    </a:lnTo>
                    <a:lnTo>
                      <a:pt x="681" y="239"/>
                    </a:lnTo>
                    <a:lnTo>
                      <a:pt x="650" y="238"/>
                    </a:lnTo>
                    <a:lnTo>
                      <a:pt x="264" y="238"/>
                    </a:lnTo>
                    <a:lnTo>
                      <a:pt x="264" y="643"/>
                    </a:lnTo>
                    <a:lnTo>
                      <a:pt x="629" y="643"/>
                    </a:lnTo>
                    <a:lnTo>
                      <a:pt x="629" y="643"/>
                    </a:lnTo>
                    <a:lnTo>
                      <a:pt x="662" y="643"/>
                    </a:lnTo>
                    <a:lnTo>
                      <a:pt x="691" y="641"/>
                    </a:lnTo>
                    <a:lnTo>
                      <a:pt x="720" y="636"/>
                    </a:lnTo>
                    <a:lnTo>
                      <a:pt x="748" y="631"/>
                    </a:lnTo>
                    <a:lnTo>
                      <a:pt x="773" y="624"/>
                    </a:lnTo>
                    <a:lnTo>
                      <a:pt x="797" y="614"/>
                    </a:lnTo>
                    <a:lnTo>
                      <a:pt x="818" y="605"/>
                    </a:lnTo>
                    <a:lnTo>
                      <a:pt x="838" y="592"/>
                    </a:lnTo>
                    <a:lnTo>
                      <a:pt x="856" y="579"/>
                    </a:lnTo>
                    <a:lnTo>
                      <a:pt x="872" y="563"/>
                    </a:lnTo>
                    <a:lnTo>
                      <a:pt x="885" y="546"/>
                    </a:lnTo>
                    <a:lnTo>
                      <a:pt x="891" y="537"/>
                    </a:lnTo>
                    <a:lnTo>
                      <a:pt x="897" y="527"/>
                    </a:lnTo>
                    <a:lnTo>
                      <a:pt x="902" y="516"/>
                    </a:lnTo>
                    <a:lnTo>
                      <a:pt x="905" y="507"/>
                    </a:lnTo>
                    <a:lnTo>
                      <a:pt x="909" y="495"/>
                    </a:lnTo>
                    <a:lnTo>
                      <a:pt x="912" y="484"/>
                    </a:lnTo>
                    <a:lnTo>
                      <a:pt x="916" y="460"/>
                    </a:lnTo>
                    <a:lnTo>
                      <a:pt x="917" y="434"/>
                    </a:lnTo>
                    <a:close/>
                    <a:moveTo>
                      <a:pt x="1186" y="391"/>
                    </a:moveTo>
                    <a:lnTo>
                      <a:pt x="1186" y="391"/>
                    </a:lnTo>
                    <a:lnTo>
                      <a:pt x="1185" y="425"/>
                    </a:lnTo>
                    <a:lnTo>
                      <a:pt x="1181" y="457"/>
                    </a:lnTo>
                    <a:lnTo>
                      <a:pt x="1175" y="487"/>
                    </a:lnTo>
                    <a:lnTo>
                      <a:pt x="1167" y="515"/>
                    </a:lnTo>
                    <a:lnTo>
                      <a:pt x="1157" y="542"/>
                    </a:lnTo>
                    <a:lnTo>
                      <a:pt x="1147" y="565"/>
                    </a:lnTo>
                    <a:lnTo>
                      <a:pt x="1133" y="589"/>
                    </a:lnTo>
                    <a:lnTo>
                      <a:pt x="1119" y="610"/>
                    </a:lnTo>
                    <a:lnTo>
                      <a:pt x="1104" y="630"/>
                    </a:lnTo>
                    <a:lnTo>
                      <a:pt x="1087" y="648"/>
                    </a:lnTo>
                    <a:lnTo>
                      <a:pt x="1069" y="666"/>
                    </a:lnTo>
                    <a:lnTo>
                      <a:pt x="1050" y="681"/>
                    </a:lnTo>
                    <a:lnTo>
                      <a:pt x="1029" y="696"/>
                    </a:lnTo>
                    <a:lnTo>
                      <a:pt x="1009" y="709"/>
                    </a:lnTo>
                    <a:lnTo>
                      <a:pt x="989" y="722"/>
                    </a:lnTo>
                    <a:lnTo>
                      <a:pt x="967" y="733"/>
                    </a:lnTo>
                    <a:lnTo>
                      <a:pt x="967" y="733"/>
                    </a:lnTo>
                    <a:lnTo>
                      <a:pt x="1001" y="745"/>
                    </a:lnTo>
                    <a:lnTo>
                      <a:pt x="1032" y="758"/>
                    </a:lnTo>
                    <a:lnTo>
                      <a:pt x="1062" y="772"/>
                    </a:lnTo>
                    <a:lnTo>
                      <a:pt x="1090" y="788"/>
                    </a:lnTo>
                    <a:lnTo>
                      <a:pt x="1117" y="804"/>
                    </a:lnTo>
                    <a:lnTo>
                      <a:pt x="1142" y="822"/>
                    </a:lnTo>
                    <a:lnTo>
                      <a:pt x="1164" y="843"/>
                    </a:lnTo>
                    <a:lnTo>
                      <a:pt x="1186" y="864"/>
                    </a:lnTo>
                    <a:lnTo>
                      <a:pt x="1205" y="887"/>
                    </a:lnTo>
                    <a:lnTo>
                      <a:pt x="1213" y="899"/>
                    </a:lnTo>
                    <a:lnTo>
                      <a:pt x="1222" y="912"/>
                    </a:lnTo>
                    <a:lnTo>
                      <a:pt x="1229" y="925"/>
                    </a:lnTo>
                    <a:lnTo>
                      <a:pt x="1236" y="939"/>
                    </a:lnTo>
                    <a:lnTo>
                      <a:pt x="1242" y="952"/>
                    </a:lnTo>
                    <a:lnTo>
                      <a:pt x="1248" y="968"/>
                    </a:lnTo>
                    <a:lnTo>
                      <a:pt x="1253" y="983"/>
                    </a:lnTo>
                    <a:lnTo>
                      <a:pt x="1258" y="999"/>
                    </a:lnTo>
                    <a:lnTo>
                      <a:pt x="1261" y="1016"/>
                    </a:lnTo>
                    <a:lnTo>
                      <a:pt x="1265" y="1032"/>
                    </a:lnTo>
                    <a:lnTo>
                      <a:pt x="1267" y="1049"/>
                    </a:lnTo>
                    <a:lnTo>
                      <a:pt x="1268" y="1067"/>
                    </a:lnTo>
                    <a:lnTo>
                      <a:pt x="1270" y="1086"/>
                    </a:lnTo>
                    <a:lnTo>
                      <a:pt x="1271" y="1105"/>
                    </a:lnTo>
                    <a:lnTo>
                      <a:pt x="1271" y="1105"/>
                    </a:lnTo>
                    <a:lnTo>
                      <a:pt x="1270" y="1130"/>
                    </a:lnTo>
                    <a:lnTo>
                      <a:pt x="1267" y="1155"/>
                    </a:lnTo>
                    <a:lnTo>
                      <a:pt x="1265" y="1179"/>
                    </a:lnTo>
                    <a:lnTo>
                      <a:pt x="1260" y="1202"/>
                    </a:lnTo>
                    <a:lnTo>
                      <a:pt x="1254" y="1225"/>
                    </a:lnTo>
                    <a:lnTo>
                      <a:pt x="1247" y="1246"/>
                    </a:lnTo>
                    <a:lnTo>
                      <a:pt x="1240" y="1268"/>
                    </a:lnTo>
                    <a:lnTo>
                      <a:pt x="1230" y="1287"/>
                    </a:lnTo>
                    <a:lnTo>
                      <a:pt x="1219" y="1306"/>
                    </a:lnTo>
                    <a:lnTo>
                      <a:pt x="1207" y="1325"/>
                    </a:lnTo>
                    <a:lnTo>
                      <a:pt x="1195" y="1343"/>
                    </a:lnTo>
                    <a:lnTo>
                      <a:pt x="1181" y="1360"/>
                    </a:lnTo>
                    <a:lnTo>
                      <a:pt x="1167" y="1375"/>
                    </a:lnTo>
                    <a:lnTo>
                      <a:pt x="1150" y="1391"/>
                    </a:lnTo>
                    <a:lnTo>
                      <a:pt x="1133" y="1405"/>
                    </a:lnTo>
                    <a:lnTo>
                      <a:pt x="1115" y="1419"/>
                    </a:lnTo>
                    <a:lnTo>
                      <a:pt x="1096" y="1431"/>
                    </a:lnTo>
                    <a:lnTo>
                      <a:pt x="1077" y="1445"/>
                    </a:lnTo>
                    <a:lnTo>
                      <a:pt x="1056" y="1455"/>
                    </a:lnTo>
                    <a:lnTo>
                      <a:pt x="1034" y="1466"/>
                    </a:lnTo>
                    <a:lnTo>
                      <a:pt x="1012" y="1476"/>
                    </a:lnTo>
                    <a:lnTo>
                      <a:pt x="988" y="1484"/>
                    </a:lnTo>
                    <a:lnTo>
                      <a:pt x="963" y="1492"/>
                    </a:lnTo>
                    <a:lnTo>
                      <a:pt x="938" y="1499"/>
                    </a:lnTo>
                    <a:lnTo>
                      <a:pt x="911" y="1505"/>
                    </a:lnTo>
                    <a:lnTo>
                      <a:pt x="885" y="1511"/>
                    </a:lnTo>
                    <a:lnTo>
                      <a:pt x="856" y="1516"/>
                    </a:lnTo>
                    <a:lnTo>
                      <a:pt x="828" y="1520"/>
                    </a:lnTo>
                    <a:lnTo>
                      <a:pt x="799" y="1522"/>
                    </a:lnTo>
                    <a:lnTo>
                      <a:pt x="768" y="1525"/>
                    </a:lnTo>
                    <a:lnTo>
                      <a:pt x="738" y="1526"/>
                    </a:lnTo>
                    <a:lnTo>
                      <a:pt x="706" y="1526"/>
                    </a:lnTo>
                    <a:lnTo>
                      <a:pt x="0" y="1526"/>
                    </a:lnTo>
                    <a:lnTo>
                      <a:pt x="0" y="0"/>
                    </a:lnTo>
                    <a:lnTo>
                      <a:pt x="684" y="0"/>
                    </a:lnTo>
                    <a:lnTo>
                      <a:pt x="684" y="0"/>
                    </a:lnTo>
                    <a:lnTo>
                      <a:pt x="713" y="0"/>
                    </a:lnTo>
                    <a:lnTo>
                      <a:pt x="740" y="3"/>
                    </a:lnTo>
                    <a:lnTo>
                      <a:pt x="768" y="4"/>
                    </a:lnTo>
                    <a:lnTo>
                      <a:pt x="794" y="8"/>
                    </a:lnTo>
                    <a:lnTo>
                      <a:pt x="819" y="11"/>
                    </a:lnTo>
                    <a:lnTo>
                      <a:pt x="844" y="16"/>
                    </a:lnTo>
                    <a:lnTo>
                      <a:pt x="868" y="22"/>
                    </a:lnTo>
                    <a:lnTo>
                      <a:pt x="892" y="28"/>
                    </a:lnTo>
                    <a:lnTo>
                      <a:pt x="915" y="35"/>
                    </a:lnTo>
                    <a:lnTo>
                      <a:pt x="936" y="42"/>
                    </a:lnTo>
                    <a:lnTo>
                      <a:pt x="958" y="52"/>
                    </a:lnTo>
                    <a:lnTo>
                      <a:pt x="978" y="61"/>
                    </a:lnTo>
                    <a:lnTo>
                      <a:pt x="997" y="71"/>
                    </a:lnTo>
                    <a:lnTo>
                      <a:pt x="1015" y="82"/>
                    </a:lnTo>
                    <a:lnTo>
                      <a:pt x="1033" y="94"/>
                    </a:lnTo>
                    <a:lnTo>
                      <a:pt x="1050" y="106"/>
                    </a:lnTo>
                    <a:lnTo>
                      <a:pt x="1065" y="119"/>
                    </a:lnTo>
                    <a:lnTo>
                      <a:pt x="1081" y="133"/>
                    </a:lnTo>
                    <a:lnTo>
                      <a:pt x="1095" y="147"/>
                    </a:lnTo>
                    <a:lnTo>
                      <a:pt x="1108" y="162"/>
                    </a:lnTo>
                    <a:lnTo>
                      <a:pt x="1120" y="177"/>
                    </a:lnTo>
                    <a:lnTo>
                      <a:pt x="1131" y="194"/>
                    </a:lnTo>
                    <a:lnTo>
                      <a:pt x="1142" y="211"/>
                    </a:lnTo>
                    <a:lnTo>
                      <a:pt x="1150" y="229"/>
                    </a:lnTo>
                    <a:lnTo>
                      <a:pt x="1158" y="247"/>
                    </a:lnTo>
                    <a:lnTo>
                      <a:pt x="1166" y="266"/>
                    </a:lnTo>
                    <a:lnTo>
                      <a:pt x="1172" y="285"/>
                    </a:lnTo>
                    <a:lnTo>
                      <a:pt x="1176" y="305"/>
                    </a:lnTo>
                    <a:lnTo>
                      <a:pt x="1180" y="325"/>
                    </a:lnTo>
                    <a:lnTo>
                      <a:pt x="1184" y="347"/>
                    </a:lnTo>
                    <a:lnTo>
                      <a:pt x="1185" y="368"/>
                    </a:lnTo>
                    <a:lnTo>
                      <a:pt x="1186" y="3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Rectangle 9" descr=" " title=" "/>
              <p:cNvSpPr>
                <a:spLocks noChangeArrowheads="1"/>
              </p:cNvSpPr>
              <p:nvPr userDrawn="1"/>
            </p:nvSpPr>
            <p:spPr bwMode="auto">
              <a:xfrm>
                <a:off x="407698" y="4851501"/>
                <a:ext cx="17603" cy="1060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0" descr=" " title=" "/>
              <p:cNvSpPr>
                <a:spLocks noEditPoints="1"/>
              </p:cNvSpPr>
              <p:nvPr userDrawn="1"/>
            </p:nvSpPr>
            <p:spPr bwMode="auto">
              <a:xfrm>
                <a:off x="435835" y="4879638"/>
                <a:ext cx="69477" cy="79478"/>
              </a:xfrm>
              <a:custGeom>
                <a:avLst/>
                <a:gdLst>
                  <a:gd name="T0" fmla="*/ 735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2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2 w 1044"/>
                  <a:gd name="T15" fmla="*/ 879 h 1192"/>
                  <a:gd name="T16" fmla="*/ 313 w 1044"/>
                  <a:gd name="T17" fmla="*/ 937 h 1192"/>
                  <a:gd name="T18" fmla="*/ 377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89 w 1044"/>
                  <a:gd name="T33" fmla="*/ 679 h 1192"/>
                  <a:gd name="T34" fmla="*/ 768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4 w 1044"/>
                  <a:gd name="T47" fmla="*/ 1168 h 1192"/>
                  <a:gd name="T48" fmla="*/ 185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3 w 1044"/>
                  <a:gd name="T55" fmla="*/ 989 h 1192"/>
                  <a:gd name="T56" fmla="*/ 10 w 1044"/>
                  <a:gd name="T57" fmla="*/ 917 h 1192"/>
                  <a:gd name="T58" fmla="*/ 0 w 1044"/>
                  <a:gd name="T59" fmla="*/ 836 h 1192"/>
                  <a:gd name="T60" fmla="*/ 2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5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6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89" y="679"/>
                    </a:moveTo>
                    <a:lnTo>
                      <a:pt x="789" y="679"/>
                    </a:lnTo>
                    <a:lnTo>
                      <a:pt x="763" y="670"/>
                    </a:lnTo>
                    <a:lnTo>
                      <a:pt x="735" y="661"/>
                    </a:lnTo>
                    <a:lnTo>
                      <a:pt x="703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4" y="646"/>
                    </a:lnTo>
                    <a:lnTo>
                      <a:pt x="392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2" y="708"/>
                    </a:lnTo>
                    <a:lnTo>
                      <a:pt x="290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2" y="879"/>
                    </a:lnTo>
                    <a:lnTo>
                      <a:pt x="280" y="896"/>
                    </a:lnTo>
                    <a:lnTo>
                      <a:pt x="289" y="911"/>
                    </a:lnTo>
                    <a:lnTo>
                      <a:pt x="300" y="924"/>
                    </a:lnTo>
                    <a:lnTo>
                      <a:pt x="313" y="937"/>
                    </a:lnTo>
                    <a:lnTo>
                      <a:pt x="326" y="948"/>
                    </a:lnTo>
                    <a:lnTo>
                      <a:pt x="343" y="959"/>
                    </a:lnTo>
                    <a:lnTo>
                      <a:pt x="360" y="967"/>
                    </a:lnTo>
                    <a:lnTo>
                      <a:pt x="377" y="976"/>
                    </a:lnTo>
                    <a:lnTo>
                      <a:pt x="398" y="982"/>
                    </a:lnTo>
                    <a:lnTo>
                      <a:pt x="418" y="986"/>
                    </a:lnTo>
                    <a:lnTo>
                      <a:pt x="440" y="990"/>
                    </a:lnTo>
                    <a:lnTo>
                      <a:pt x="461" y="992"/>
                    </a:lnTo>
                    <a:lnTo>
                      <a:pt x="485" y="992"/>
                    </a:lnTo>
                    <a:lnTo>
                      <a:pt x="485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3" y="802"/>
                    </a:lnTo>
                    <a:lnTo>
                      <a:pt x="786" y="790"/>
                    </a:lnTo>
                    <a:lnTo>
                      <a:pt x="788" y="777"/>
                    </a:lnTo>
                    <a:lnTo>
                      <a:pt x="788" y="764"/>
                    </a:lnTo>
                    <a:lnTo>
                      <a:pt x="789" y="751"/>
                    </a:lnTo>
                    <a:lnTo>
                      <a:pt x="789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8" y="1043"/>
                    </a:lnTo>
                    <a:lnTo>
                      <a:pt x="751" y="1059"/>
                    </a:lnTo>
                    <a:lnTo>
                      <a:pt x="735" y="1076"/>
                    </a:lnTo>
                    <a:lnTo>
                      <a:pt x="715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50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1" y="1179"/>
                    </a:lnTo>
                    <a:lnTo>
                      <a:pt x="272" y="1174"/>
                    </a:lnTo>
                    <a:lnTo>
                      <a:pt x="254" y="1168"/>
                    </a:lnTo>
                    <a:lnTo>
                      <a:pt x="237" y="1162"/>
                    </a:lnTo>
                    <a:lnTo>
                      <a:pt x="219" y="1155"/>
                    </a:lnTo>
                    <a:lnTo>
                      <a:pt x="202" y="1148"/>
                    </a:lnTo>
                    <a:lnTo>
                      <a:pt x="185" y="1139"/>
                    </a:lnTo>
                    <a:lnTo>
                      <a:pt x="168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5" y="1064"/>
                    </a:lnTo>
                    <a:lnTo>
                      <a:pt x="73" y="1050"/>
                    </a:lnTo>
                    <a:lnTo>
                      <a:pt x="62" y="1035"/>
                    </a:lnTo>
                    <a:lnTo>
                      <a:pt x="51" y="1021"/>
                    </a:lnTo>
                    <a:lnTo>
                      <a:pt x="42" y="1005"/>
                    </a:lnTo>
                    <a:lnTo>
                      <a:pt x="33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4" y="936"/>
                    </a:lnTo>
                    <a:lnTo>
                      <a:pt x="10" y="917"/>
                    </a:lnTo>
                    <a:lnTo>
                      <a:pt x="6" y="898"/>
                    </a:lnTo>
                    <a:lnTo>
                      <a:pt x="2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2" y="787"/>
                    </a:lnTo>
                    <a:lnTo>
                      <a:pt x="6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0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70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3" y="451"/>
                    </a:lnTo>
                    <a:lnTo>
                      <a:pt x="780" y="425"/>
                    </a:lnTo>
                    <a:lnTo>
                      <a:pt x="775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4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3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9" y="246"/>
                    </a:lnTo>
                    <a:lnTo>
                      <a:pt x="328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1" y="290"/>
                    </a:lnTo>
                    <a:lnTo>
                      <a:pt x="173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6" y="39"/>
                    </a:lnTo>
                    <a:lnTo>
                      <a:pt x="271" y="32"/>
                    </a:lnTo>
                    <a:lnTo>
                      <a:pt x="297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10" y="6"/>
                    </a:lnTo>
                    <a:lnTo>
                      <a:pt x="440" y="3"/>
                    </a:lnTo>
                    <a:lnTo>
                      <a:pt x="472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29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8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1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6" y="236"/>
                    </a:lnTo>
                    <a:lnTo>
                      <a:pt x="1004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1" descr=" " title=" "/>
              <p:cNvSpPr>
                <a:spLocks/>
              </p:cNvSpPr>
              <p:nvPr userDrawn="1"/>
            </p:nvSpPr>
            <p:spPr bwMode="auto">
              <a:xfrm>
                <a:off x="514780" y="4879238"/>
                <a:ext cx="71077" cy="80012"/>
              </a:xfrm>
              <a:custGeom>
                <a:avLst/>
                <a:gdLst>
                  <a:gd name="T0" fmla="*/ 531 w 1065"/>
                  <a:gd name="T1" fmla="*/ 1198 h 1200"/>
                  <a:gd name="T2" fmla="*/ 413 w 1065"/>
                  <a:gd name="T3" fmla="*/ 1174 h 1200"/>
                  <a:gd name="T4" fmla="*/ 306 w 1065"/>
                  <a:gd name="T5" fmla="*/ 1128 h 1200"/>
                  <a:gd name="T6" fmla="*/ 211 w 1065"/>
                  <a:gd name="T7" fmla="*/ 1064 h 1200"/>
                  <a:gd name="T8" fmla="*/ 131 w 1065"/>
                  <a:gd name="T9" fmla="*/ 983 h 1200"/>
                  <a:gd name="T10" fmla="*/ 69 w 1065"/>
                  <a:gd name="T11" fmla="*/ 887 h 1200"/>
                  <a:gd name="T12" fmla="*/ 25 w 1065"/>
                  <a:gd name="T13" fmla="*/ 781 h 1200"/>
                  <a:gd name="T14" fmla="*/ 4 w 1065"/>
                  <a:gd name="T15" fmla="*/ 665 h 1200"/>
                  <a:gd name="T16" fmla="*/ 1 w 1065"/>
                  <a:gd name="T17" fmla="*/ 573 h 1200"/>
                  <a:gd name="T18" fmla="*/ 18 w 1065"/>
                  <a:gd name="T19" fmla="*/ 454 h 1200"/>
                  <a:gd name="T20" fmla="*/ 56 w 1065"/>
                  <a:gd name="T21" fmla="*/ 344 h 1200"/>
                  <a:gd name="T22" fmla="*/ 115 w 1065"/>
                  <a:gd name="T23" fmla="*/ 244 h 1200"/>
                  <a:gd name="T24" fmla="*/ 190 w 1065"/>
                  <a:gd name="T25" fmla="*/ 158 h 1200"/>
                  <a:gd name="T26" fmla="*/ 281 w 1065"/>
                  <a:gd name="T27" fmla="*/ 88 h 1200"/>
                  <a:gd name="T28" fmla="*/ 386 w 1065"/>
                  <a:gd name="T29" fmla="*/ 37 h 1200"/>
                  <a:gd name="T30" fmla="*/ 503 w 1065"/>
                  <a:gd name="T31" fmla="*/ 7 h 1200"/>
                  <a:gd name="T32" fmla="*/ 597 w 1065"/>
                  <a:gd name="T33" fmla="*/ 0 h 1200"/>
                  <a:gd name="T34" fmla="*/ 745 w 1065"/>
                  <a:gd name="T35" fmla="*/ 14 h 1200"/>
                  <a:gd name="T36" fmla="*/ 868 w 1065"/>
                  <a:gd name="T37" fmla="*/ 55 h 1200"/>
                  <a:gd name="T38" fmla="*/ 971 w 1065"/>
                  <a:gd name="T39" fmla="*/ 118 h 1200"/>
                  <a:gd name="T40" fmla="*/ 1057 w 1065"/>
                  <a:gd name="T41" fmla="*/ 198 h 1200"/>
                  <a:gd name="T42" fmla="*/ 847 w 1065"/>
                  <a:gd name="T43" fmla="*/ 329 h 1200"/>
                  <a:gd name="T44" fmla="*/ 781 w 1065"/>
                  <a:gd name="T45" fmla="*/ 280 h 1200"/>
                  <a:gd name="T46" fmla="*/ 707 w 1065"/>
                  <a:gd name="T47" fmla="*/ 247 h 1200"/>
                  <a:gd name="T48" fmla="*/ 619 w 1065"/>
                  <a:gd name="T49" fmla="*/ 231 h 1200"/>
                  <a:gd name="T50" fmla="*/ 559 w 1065"/>
                  <a:gd name="T51" fmla="*/ 233 h 1200"/>
                  <a:gd name="T52" fmla="*/ 493 w 1065"/>
                  <a:gd name="T53" fmla="*/ 247 h 1200"/>
                  <a:gd name="T54" fmla="*/ 433 w 1065"/>
                  <a:gd name="T55" fmla="*/ 276 h 1200"/>
                  <a:gd name="T56" fmla="*/ 381 w 1065"/>
                  <a:gd name="T57" fmla="*/ 315 h 1200"/>
                  <a:gd name="T58" fmla="*/ 337 w 1065"/>
                  <a:gd name="T59" fmla="*/ 365 h 1200"/>
                  <a:gd name="T60" fmla="*/ 302 w 1065"/>
                  <a:gd name="T61" fmla="*/ 424 h 1200"/>
                  <a:gd name="T62" fmla="*/ 278 w 1065"/>
                  <a:gd name="T63" fmla="*/ 489 h 1200"/>
                  <a:gd name="T64" fmla="*/ 265 w 1065"/>
                  <a:gd name="T65" fmla="*/ 561 h 1200"/>
                  <a:gd name="T66" fmla="*/ 264 w 1065"/>
                  <a:gd name="T67" fmla="*/ 618 h 1200"/>
                  <a:gd name="T68" fmla="*/ 273 w 1065"/>
                  <a:gd name="T69" fmla="*/ 692 h 1200"/>
                  <a:gd name="T70" fmla="*/ 295 w 1065"/>
                  <a:gd name="T71" fmla="*/ 762 h 1200"/>
                  <a:gd name="T72" fmla="*/ 328 w 1065"/>
                  <a:gd name="T73" fmla="*/ 823 h 1200"/>
                  <a:gd name="T74" fmla="*/ 371 w 1065"/>
                  <a:gd name="T75" fmla="*/ 875 h 1200"/>
                  <a:gd name="T76" fmla="*/ 424 w 1065"/>
                  <a:gd name="T77" fmla="*/ 918 h 1200"/>
                  <a:gd name="T78" fmla="*/ 485 w 1065"/>
                  <a:gd name="T79" fmla="*/ 949 h 1200"/>
                  <a:gd name="T80" fmla="*/ 553 w 1065"/>
                  <a:gd name="T81" fmla="*/ 967 h 1200"/>
                  <a:gd name="T82" fmla="*/ 608 w 1065"/>
                  <a:gd name="T83" fmla="*/ 972 h 1200"/>
                  <a:gd name="T84" fmla="*/ 695 w 1065"/>
                  <a:gd name="T85" fmla="*/ 961 h 1200"/>
                  <a:gd name="T86" fmla="*/ 773 w 1065"/>
                  <a:gd name="T87" fmla="*/ 931 h 1200"/>
                  <a:gd name="T88" fmla="*/ 842 w 1065"/>
                  <a:gd name="T89" fmla="*/ 886 h 1200"/>
                  <a:gd name="T90" fmla="*/ 1065 w 1065"/>
                  <a:gd name="T91" fmla="*/ 985 h 1200"/>
                  <a:gd name="T92" fmla="*/ 1000 w 1065"/>
                  <a:gd name="T93" fmla="*/ 1052 h 1200"/>
                  <a:gd name="T94" fmla="*/ 899 w 1065"/>
                  <a:gd name="T95" fmla="*/ 1125 h 1200"/>
                  <a:gd name="T96" fmla="*/ 781 w 1065"/>
                  <a:gd name="T97" fmla="*/ 1176 h 1200"/>
                  <a:gd name="T98" fmla="*/ 635 w 1065"/>
                  <a:gd name="T99" fmla="*/ 1199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65" h="1200">
                    <a:moveTo>
                      <a:pt x="595" y="1200"/>
                    </a:moveTo>
                    <a:lnTo>
                      <a:pt x="595" y="1200"/>
                    </a:lnTo>
                    <a:lnTo>
                      <a:pt x="562" y="1200"/>
                    </a:lnTo>
                    <a:lnTo>
                      <a:pt x="531" y="1198"/>
                    </a:lnTo>
                    <a:lnTo>
                      <a:pt x="502" y="1194"/>
                    </a:lnTo>
                    <a:lnTo>
                      <a:pt x="471" y="1188"/>
                    </a:lnTo>
                    <a:lnTo>
                      <a:pt x="442" y="1182"/>
                    </a:lnTo>
                    <a:lnTo>
                      <a:pt x="413" y="1174"/>
                    </a:lnTo>
                    <a:lnTo>
                      <a:pt x="385" y="1164"/>
                    </a:lnTo>
                    <a:lnTo>
                      <a:pt x="357" y="1153"/>
                    </a:lnTo>
                    <a:lnTo>
                      <a:pt x="331" y="1141"/>
                    </a:lnTo>
                    <a:lnTo>
                      <a:pt x="306" y="1128"/>
                    </a:lnTo>
                    <a:lnTo>
                      <a:pt x="281" y="1114"/>
                    </a:lnTo>
                    <a:lnTo>
                      <a:pt x="257" y="1098"/>
                    </a:lnTo>
                    <a:lnTo>
                      <a:pt x="233" y="1082"/>
                    </a:lnTo>
                    <a:lnTo>
                      <a:pt x="211" y="1064"/>
                    </a:lnTo>
                    <a:lnTo>
                      <a:pt x="190" y="1045"/>
                    </a:lnTo>
                    <a:lnTo>
                      <a:pt x="170" y="1026"/>
                    </a:lnTo>
                    <a:lnTo>
                      <a:pt x="149" y="1004"/>
                    </a:lnTo>
                    <a:lnTo>
                      <a:pt x="131" y="983"/>
                    </a:lnTo>
                    <a:lnTo>
                      <a:pt x="115" y="960"/>
                    </a:lnTo>
                    <a:lnTo>
                      <a:pt x="98" y="937"/>
                    </a:lnTo>
                    <a:lnTo>
                      <a:pt x="84" y="912"/>
                    </a:lnTo>
                    <a:lnTo>
                      <a:pt x="69" y="887"/>
                    </a:lnTo>
                    <a:lnTo>
                      <a:pt x="56" y="862"/>
                    </a:lnTo>
                    <a:lnTo>
                      <a:pt x="45" y="836"/>
                    </a:lnTo>
                    <a:lnTo>
                      <a:pt x="35" y="808"/>
                    </a:lnTo>
                    <a:lnTo>
                      <a:pt x="25" y="781"/>
                    </a:lnTo>
                    <a:lnTo>
                      <a:pt x="18" y="752"/>
                    </a:lnTo>
                    <a:lnTo>
                      <a:pt x="12" y="723"/>
                    </a:lnTo>
                    <a:lnTo>
                      <a:pt x="7" y="694"/>
                    </a:lnTo>
                    <a:lnTo>
                      <a:pt x="4" y="665"/>
                    </a:lnTo>
                    <a:lnTo>
                      <a:pt x="1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1" y="573"/>
                    </a:lnTo>
                    <a:lnTo>
                      <a:pt x="4" y="542"/>
                    </a:lnTo>
                    <a:lnTo>
                      <a:pt x="7" y="512"/>
                    </a:lnTo>
                    <a:lnTo>
                      <a:pt x="12" y="483"/>
                    </a:lnTo>
                    <a:lnTo>
                      <a:pt x="18" y="454"/>
                    </a:lnTo>
                    <a:lnTo>
                      <a:pt x="25" y="426"/>
                    </a:lnTo>
                    <a:lnTo>
                      <a:pt x="35" y="397"/>
                    </a:lnTo>
                    <a:lnTo>
                      <a:pt x="45" y="370"/>
                    </a:lnTo>
                    <a:lnTo>
                      <a:pt x="56" y="344"/>
                    </a:lnTo>
                    <a:lnTo>
                      <a:pt x="69" y="317"/>
                    </a:lnTo>
                    <a:lnTo>
                      <a:pt x="84" y="292"/>
                    </a:lnTo>
                    <a:lnTo>
                      <a:pt x="98" y="267"/>
                    </a:lnTo>
                    <a:lnTo>
                      <a:pt x="115" y="244"/>
                    </a:lnTo>
                    <a:lnTo>
                      <a:pt x="131" y="221"/>
                    </a:lnTo>
                    <a:lnTo>
                      <a:pt x="150" y="199"/>
                    </a:lnTo>
                    <a:lnTo>
                      <a:pt x="170" y="178"/>
                    </a:lnTo>
                    <a:lnTo>
                      <a:pt x="190" y="158"/>
                    </a:lnTo>
                    <a:lnTo>
                      <a:pt x="211" y="139"/>
                    </a:lnTo>
                    <a:lnTo>
                      <a:pt x="234" y="121"/>
                    </a:lnTo>
                    <a:lnTo>
                      <a:pt x="257" y="104"/>
                    </a:lnTo>
                    <a:lnTo>
                      <a:pt x="281" y="88"/>
                    </a:lnTo>
                    <a:lnTo>
                      <a:pt x="306" y="74"/>
                    </a:lnTo>
                    <a:lnTo>
                      <a:pt x="332" y="61"/>
                    </a:lnTo>
                    <a:lnTo>
                      <a:pt x="358" y="47"/>
                    </a:lnTo>
                    <a:lnTo>
                      <a:pt x="386" y="37"/>
                    </a:lnTo>
                    <a:lnTo>
                      <a:pt x="414" y="27"/>
                    </a:lnTo>
                    <a:lnTo>
                      <a:pt x="443" y="19"/>
                    </a:lnTo>
                    <a:lnTo>
                      <a:pt x="473" y="12"/>
                    </a:lnTo>
                    <a:lnTo>
                      <a:pt x="503" y="7"/>
                    </a:lnTo>
                    <a:lnTo>
                      <a:pt x="534" y="3"/>
                    </a:lnTo>
                    <a:lnTo>
                      <a:pt x="565" y="1"/>
                    </a:lnTo>
                    <a:lnTo>
                      <a:pt x="597" y="0"/>
                    </a:lnTo>
                    <a:lnTo>
                      <a:pt x="597" y="0"/>
                    </a:lnTo>
                    <a:lnTo>
                      <a:pt x="637" y="1"/>
                    </a:lnTo>
                    <a:lnTo>
                      <a:pt x="675" y="3"/>
                    </a:lnTo>
                    <a:lnTo>
                      <a:pt x="711" y="8"/>
                    </a:lnTo>
                    <a:lnTo>
                      <a:pt x="745" y="14"/>
                    </a:lnTo>
                    <a:lnTo>
                      <a:pt x="779" y="22"/>
                    </a:lnTo>
                    <a:lnTo>
                      <a:pt x="810" y="32"/>
                    </a:lnTo>
                    <a:lnTo>
                      <a:pt x="840" y="43"/>
                    </a:lnTo>
                    <a:lnTo>
                      <a:pt x="868" y="55"/>
                    </a:lnTo>
                    <a:lnTo>
                      <a:pt x="896" y="69"/>
                    </a:lnTo>
                    <a:lnTo>
                      <a:pt x="922" y="83"/>
                    </a:lnTo>
                    <a:lnTo>
                      <a:pt x="947" y="100"/>
                    </a:lnTo>
                    <a:lnTo>
                      <a:pt x="971" y="118"/>
                    </a:lnTo>
                    <a:lnTo>
                      <a:pt x="994" y="136"/>
                    </a:lnTo>
                    <a:lnTo>
                      <a:pt x="1015" y="156"/>
                    </a:lnTo>
                    <a:lnTo>
                      <a:pt x="1037" y="176"/>
                    </a:lnTo>
                    <a:lnTo>
                      <a:pt x="1057" y="198"/>
                    </a:lnTo>
                    <a:lnTo>
                      <a:pt x="893" y="375"/>
                    </a:lnTo>
                    <a:lnTo>
                      <a:pt x="893" y="375"/>
                    </a:lnTo>
                    <a:lnTo>
                      <a:pt x="862" y="344"/>
                    </a:lnTo>
                    <a:lnTo>
                      <a:pt x="847" y="329"/>
                    </a:lnTo>
                    <a:lnTo>
                      <a:pt x="831" y="316"/>
                    </a:lnTo>
                    <a:lnTo>
                      <a:pt x="814" y="303"/>
                    </a:lnTo>
                    <a:lnTo>
                      <a:pt x="798" y="291"/>
                    </a:lnTo>
                    <a:lnTo>
                      <a:pt x="781" y="280"/>
                    </a:lnTo>
                    <a:lnTo>
                      <a:pt x="763" y="271"/>
                    </a:lnTo>
                    <a:lnTo>
                      <a:pt x="745" y="261"/>
                    </a:lnTo>
                    <a:lnTo>
                      <a:pt x="726" y="254"/>
                    </a:lnTo>
                    <a:lnTo>
                      <a:pt x="707" y="247"/>
                    </a:lnTo>
                    <a:lnTo>
                      <a:pt x="685" y="241"/>
                    </a:lnTo>
                    <a:lnTo>
                      <a:pt x="665" y="236"/>
                    </a:lnTo>
                    <a:lnTo>
                      <a:pt x="642" y="233"/>
                    </a:lnTo>
                    <a:lnTo>
                      <a:pt x="619" y="231"/>
                    </a:lnTo>
                    <a:lnTo>
                      <a:pt x="595" y="230"/>
                    </a:lnTo>
                    <a:lnTo>
                      <a:pt x="595" y="230"/>
                    </a:lnTo>
                    <a:lnTo>
                      <a:pt x="577" y="231"/>
                    </a:lnTo>
                    <a:lnTo>
                      <a:pt x="559" y="233"/>
                    </a:lnTo>
                    <a:lnTo>
                      <a:pt x="542" y="235"/>
                    </a:lnTo>
                    <a:lnTo>
                      <a:pt x="525" y="239"/>
                    </a:lnTo>
                    <a:lnTo>
                      <a:pt x="509" y="242"/>
                    </a:lnTo>
                    <a:lnTo>
                      <a:pt x="493" y="247"/>
                    </a:lnTo>
                    <a:lnTo>
                      <a:pt x="478" y="253"/>
                    </a:lnTo>
                    <a:lnTo>
                      <a:pt x="462" y="260"/>
                    </a:lnTo>
                    <a:lnTo>
                      <a:pt x="448" y="267"/>
                    </a:lnTo>
                    <a:lnTo>
                      <a:pt x="433" y="276"/>
                    </a:lnTo>
                    <a:lnTo>
                      <a:pt x="419" y="284"/>
                    </a:lnTo>
                    <a:lnTo>
                      <a:pt x="406" y="293"/>
                    </a:lnTo>
                    <a:lnTo>
                      <a:pt x="393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7" y="365"/>
                    </a:lnTo>
                    <a:lnTo>
                      <a:pt x="327" y="378"/>
                    </a:lnTo>
                    <a:lnTo>
                      <a:pt x="318" y="394"/>
                    </a:lnTo>
                    <a:lnTo>
                      <a:pt x="309" y="408"/>
                    </a:lnTo>
                    <a:lnTo>
                      <a:pt x="302" y="424"/>
                    </a:lnTo>
                    <a:lnTo>
                      <a:pt x="295" y="439"/>
                    </a:lnTo>
                    <a:lnTo>
                      <a:pt x="288" y="456"/>
                    </a:lnTo>
                    <a:lnTo>
                      <a:pt x="283" y="473"/>
                    </a:lnTo>
                    <a:lnTo>
                      <a:pt x="278" y="489"/>
                    </a:lnTo>
                    <a:lnTo>
                      <a:pt x="273" y="507"/>
                    </a:lnTo>
                    <a:lnTo>
                      <a:pt x="270" y="525"/>
                    </a:lnTo>
                    <a:lnTo>
                      <a:pt x="267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4" y="599"/>
                    </a:lnTo>
                    <a:lnTo>
                      <a:pt x="264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7" y="657"/>
                    </a:lnTo>
                    <a:lnTo>
                      <a:pt x="270" y="674"/>
                    </a:lnTo>
                    <a:lnTo>
                      <a:pt x="273" y="692"/>
                    </a:lnTo>
                    <a:lnTo>
                      <a:pt x="278" y="710"/>
                    </a:lnTo>
                    <a:lnTo>
                      <a:pt x="283" y="727"/>
                    </a:lnTo>
                    <a:lnTo>
                      <a:pt x="289" y="745"/>
                    </a:lnTo>
                    <a:lnTo>
                      <a:pt x="295" y="762"/>
                    </a:lnTo>
                    <a:lnTo>
                      <a:pt x="302" y="777"/>
                    </a:lnTo>
                    <a:lnTo>
                      <a:pt x="310" y="793"/>
                    </a:lnTo>
                    <a:lnTo>
                      <a:pt x="319" y="808"/>
                    </a:lnTo>
                    <a:lnTo>
                      <a:pt x="328" y="823"/>
                    </a:lnTo>
                    <a:lnTo>
                      <a:pt x="338" y="837"/>
                    </a:lnTo>
                    <a:lnTo>
                      <a:pt x="349" y="850"/>
                    </a:lnTo>
                    <a:lnTo>
                      <a:pt x="359" y="863"/>
                    </a:lnTo>
                    <a:lnTo>
                      <a:pt x="371" y="875"/>
                    </a:lnTo>
                    <a:lnTo>
                      <a:pt x="383" y="887"/>
                    </a:lnTo>
                    <a:lnTo>
                      <a:pt x="396" y="898"/>
                    </a:lnTo>
                    <a:lnTo>
                      <a:pt x="410" y="909"/>
                    </a:lnTo>
                    <a:lnTo>
                      <a:pt x="424" y="918"/>
                    </a:lnTo>
                    <a:lnTo>
                      <a:pt x="438" y="926"/>
                    </a:lnTo>
                    <a:lnTo>
                      <a:pt x="453" y="935"/>
                    </a:lnTo>
                    <a:lnTo>
                      <a:pt x="468" y="942"/>
                    </a:lnTo>
                    <a:lnTo>
                      <a:pt x="485" y="949"/>
                    </a:lnTo>
                    <a:lnTo>
                      <a:pt x="500" y="955"/>
                    </a:lnTo>
                    <a:lnTo>
                      <a:pt x="517" y="960"/>
                    </a:lnTo>
                    <a:lnTo>
                      <a:pt x="535" y="964"/>
                    </a:lnTo>
                    <a:lnTo>
                      <a:pt x="553" y="967"/>
                    </a:lnTo>
                    <a:lnTo>
                      <a:pt x="571" y="969"/>
                    </a:lnTo>
                    <a:lnTo>
                      <a:pt x="589" y="971"/>
                    </a:lnTo>
                    <a:lnTo>
                      <a:pt x="608" y="972"/>
                    </a:lnTo>
                    <a:lnTo>
                      <a:pt x="608" y="972"/>
                    </a:lnTo>
                    <a:lnTo>
                      <a:pt x="631" y="971"/>
                    </a:lnTo>
                    <a:lnTo>
                      <a:pt x="653" y="968"/>
                    </a:lnTo>
                    <a:lnTo>
                      <a:pt x="675" y="966"/>
                    </a:lnTo>
                    <a:lnTo>
                      <a:pt x="695" y="961"/>
                    </a:lnTo>
                    <a:lnTo>
                      <a:pt x="715" y="955"/>
                    </a:lnTo>
                    <a:lnTo>
                      <a:pt x="734" y="948"/>
                    </a:lnTo>
                    <a:lnTo>
                      <a:pt x="754" y="941"/>
                    </a:lnTo>
                    <a:lnTo>
                      <a:pt x="773" y="931"/>
                    </a:lnTo>
                    <a:lnTo>
                      <a:pt x="791" y="922"/>
                    </a:lnTo>
                    <a:lnTo>
                      <a:pt x="808" y="911"/>
                    </a:lnTo>
                    <a:lnTo>
                      <a:pt x="825" y="899"/>
                    </a:lnTo>
                    <a:lnTo>
                      <a:pt x="842" y="886"/>
                    </a:lnTo>
                    <a:lnTo>
                      <a:pt x="859" y="873"/>
                    </a:lnTo>
                    <a:lnTo>
                      <a:pt x="875" y="858"/>
                    </a:lnTo>
                    <a:lnTo>
                      <a:pt x="906" y="827"/>
                    </a:lnTo>
                    <a:lnTo>
                      <a:pt x="1065" y="985"/>
                    </a:lnTo>
                    <a:lnTo>
                      <a:pt x="1065" y="985"/>
                    </a:lnTo>
                    <a:lnTo>
                      <a:pt x="1044" y="1008"/>
                    </a:lnTo>
                    <a:lnTo>
                      <a:pt x="1022" y="1030"/>
                    </a:lnTo>
                    <a:lnTo>
                      <a:pt x="1000" y="1052"/>
                    </a:lnTo>
                    <a:lnTo>
                      <a:pt x="976" y="1072"/>
                    </a:lnTo>
                    <a:lnTo>
                      <a:pt x="951" y="1090"/>
                    </a:lnTo>
                    <a:lnTo>
                      <a:pt x="926" y="1108"/>
                    </a:lnTo>
                    <a:lnTo>
                      <a:pt x="899" y="1125"/>
                    </a:lnTo>
                    <a:lnTo>
                      <a:pt x="872" y="1140"/>
                    </a:lnTo>
                    <a:lnTo>
                      <a:pt x="843" y="1153"/>
                    </a:lnTo>
                    <a:lnTo>
                      <a:pt x="812" y="1165"/>
                    </a:lnTo>
                    <a:lnTo>
                      <a:pt x="781" y="1176"/>
                    </a:lnTo>
                    <a:lnTo>
                      <a:pt x="748" y="1184"/>
                    </a:lnTo>
                    <a:lnTo>
                      <a:pt x="712" y="1192"/>
                    </a:lnTo>
                    <a:lnTo>
                      <a:pt x="675" y="1196"/>
                    </a:lnTo>
                    <a:lnTo>
                      <a:pt x="635" y="1199"/>
                    </a:lnTo>
                    <a:lnTo>
                      <a:pt x="595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3" descr=" " title=" "/>
              <p:cNvSpPr>
                <a:spLocks/>
              </p:cNvSpPr>
              <p:nvPr userDrawn="1"/>
            </p:nvSpPr>
            <p:spPr bwMode="auto">
              <a:xfrm>
                <a:off x="594659" y="4851501"/>
                <a:ext cx="71744" cy="106015"/>
              </a:xfrm>
              <a:custGeom>
                <a:avLst/>
                <a:gdLst>
                  <a:gd name="T0" fmla="*/ 1076 w 1076"/>
                  <a:gd name="T1" fmla="*/ 1590 h 1590"/>
                  <a:gd name="T2" fmla="*/ 771 w 1076"/>
                  <a:gd name="T3" fmla="*/ 1590 h 1590"/>
                  <a:gd name="T4" fmla="*/ 425 w 1076"/>
                  <a:gd name="T5" fmla="*/ 1093 h 1590"/>
                  <a:gd name="T6" fmla="*/ 264 w 1076"/>
                  <a:gd name="T7" fmla="*/ 1261 h 1590"/>
                  <a:gd name="T8" fmla="*/ 264 w 1076"/>
                  <a:gd name="T9" fmla="*/ 1590 h 1590"/>
                  <a:gd name="T10" fmla="*/ 0 w 1076"/>
                  <a:gd name="T11" fmla="*/ 1590 h 1590"/>
                  <a:gd name="T12" fmla="*/ 0 w 1076"/>
                  <a:gd name="T13" fmla="*/ 0 h 1590"/>
                  <a:gd name="T14" fmla="*/ 264 w 1076"/>
                  <a:gd name="T15" fmla="*/ 0 h 1590"/>
                  <a:gd name="T16" fmla="*/ 264 w 1076"/>
                  <a:gd name="T17" fmla="*/ 950 h 1590"/>
                  <a:gd name="T18" fmla="*/ 741 w 1076"/>
                  <a:gd name="T19" fmla="*/ 440 h 1590"/>
                  <a:gd name="T20" fmla="*/ 1062 w 1076"/>
                  <a:gd name="T21" fmla="*/ 440 h 1590"/>
                  <a:gd name="T22" fmla="*/ 604 w 1076"/>
                  <a:gd name="T23" fmla="*/ 908 h 1590"/>
                  <a:gd name="T24" fmla="*/ 1076 w 1076"/>
                  <a:gd name="T25" fmla="*/ 1590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76" h="1590">
                    <a:moveTo>
                      <a:pt x="1076" y="1590"/>
                    </a:moveTo>
                    <a:lnTo>
                      <a:pt x="771" y="1590"/>
                    </a:lnTo>
                    <a:lnTo>
                      <a:pt x="425" y="1093"/>
                    </a:lnTo>
                    <a:lnTo>
                      <a:pt x="264" y="1261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950"/>
                    </a:lnTo>
                    <a:lnTo>
                      <a:pt x="741" y="440"/>
                    </a:lnTo>
                    <a:lnTo>
                      <a:pt x="1062" y="440"/>
                    </a:lnTo>
                    <a:lnTo>
                      <a:pt x="604" y="908"/>
                    </a:lnTo>
                    <a:lnTo>
                      <a:pt x="1076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 descr=" " title=" "/>
              <p:cNvSpPr>
                <a:spLocks noEditPoints="1"/>
              </p:cNvSpPr>
              <p:nvPr userDrawn="1"/>
            </p:nvSpPr>
            <p:spPr bwMode="auto">
              <a:xfrm>
                <a:off x="675871" y="4851501"/>
                <a:ext cx="79478" cy="107616"/>
              </a:xfrm>
              <a:custGeom>
                <a:avLst/>
                <a:gdLst>
                  <a:gd name="T0" fmla="*/ 560 w 1191"/>
                  <a:gd name="T1" fmla="*/ 646 h 1615"/>
                  <a:gd name="T2" fmla="*/ 496 w 1191"/>
                  <a:gd name="T3" fmla="*/ 659 h 1615"/>
                  <a:gd name="T4" fmla="*/ 436 w 1191"/>
                  <a:gd name="T5" fmla="*/ 686 h 1615"/>
                  <a:gd name="T6" fmla="*/ 382 w 1191"/>
                  <a:gd name="T7" fmla="*/ 723 h 1615"/>
                  <a:gd name="T8" fmla="*/ 337 w 1191"/>
                  <a:gd name="T9" fmla="*/ 770 h 1615"/>
                  <a:gd name="T10" fmla="*/ 300 w 1191"/>
                  <a:gd name="T11" fmla="*/ 829 h 1615"/>
                  <a:gd name="T12" fmla="*/ 273 w 1191"/>
                  <a:gd name="T13" fmla="*/ 897 h 1615"/>
                  <a:gd name="T14" fmla="*/ 259 w 1191"/>
                  <a:gd name="T15" fmla="*/ 973 h 1615"/>
                  <a:gd name="T16" fmla="*/ 258 w 1191"/>
                  <a:gd name="T17" fmla="*/ 1036 h 1615"/>
                  <a:gd name="T18" fmla="*/ 269 w 1191"/>
                  <a:gd name="T19" fmla="*/ 1114 h 1615"/>
                  <a:gd name="T20" fmla="*/ 291 w 1191"/>
                  <a:gd name="T21" fmla="*/ 1184 h 1615"/>
                  <a:gd name="T22" fmla="*/ 326 w 1191"/>
                  <a:gd name="T23" fmla="*/ 1245 h 1615"/>
                  <a:gd name="T24" fmla="*/ 370 w 1191"/>
                  <a:gd name="T25" fmla="*/ 1296 h 1615"/>
                  <a:gd name="T26" fmla="*/ 422 w 1191"/>
                  <a:gd name="T27" fmla="*/ 1337 h 1615"/>
                  <a:gd name="T28" fmla="*/ 480 w 1191"/>
                  <a:gd name="T29" fmla="*/ 1365 h 1615"/>
                  <a:gd name="T30" fmla="*/ 543 w 1191"/>
                  <a:gd name="T31" fmla="*/ 1382 h 1615"/>
                  <a:gd name="T32" fmla="*/ 594 w 1191"/>
                  <a:gd name="T33" fmla="*/ 1385 h 1615"/>
                  <a:gd name="T34" fmla="*/ 659 w 1191"/>
                  <a:gd name="T35" fmla="*/ 1378 h 1615"/>
                  <a:gd name="T36" fmla="*/ 720 w 1191"/>
                  <a:gd name="T37" fmla="*/ 1359 h 1615"/>
                  <a:gd name="T38" fmla="*/ 776 w 1191"/>
                  <a:gd name="T39" fmla="*/ 1328 h 1615"/>
                  <a:gd name="T40" fmla="*/ 825 w 1191"/>
                  <a:gd name="T41" fmla="*/ 1286 h 1615"/>
                  <a:gd name="T42" fmla="*/ 866 w 1191"/>
                  <a:gd name="T43" fmla="*/ 1233 h 1615"/>
                  <a:gd name="T44" fmla="*/ 896 w 1191"/>
                  <a:gd name="T45" fmla="*/ 1169 h 1615"/>
                  <a:gd name="T46" fmla="*/ 915 w 1191"/>
                  <a:gd name="T47" fmla="*/ 1096 h 1615"/>
                  <a:gd name="T48" fmla="*/ 922 w 1191"/>
                  <a:gd name="T49" fmla="*/ 1015 h 1615"/>
                  <a:gd name="T50" fmla="*/ 918 w 1191"/>
                  <a:gd name="T51" fmla="*/ 953 h 1615"/>
                  <a:gd name="T52" fmla="*/ 902 w 1191"/>
                  <a:gd name="T53" fmla="*/ 879 h 1615"/>
                  <a:gd name="T54" fmla="*/ 874 w 1191"/>
                  <a:gd name="T55" fmla="*/ 813 h 1615"/>
                  <a:gd name="T56" fmla="*/ 836 w 1191"/>
                  <a:gd name="T57" fmla="*/ 757 h 1615"/>
                  <a:gd name="T58" fmla="*/ 788 w 1191"/>
                  <a:gd name="T59" fmla="*/ 712 h 1615"/>
                  <a:gd name="T60" fmla="*/ 734 w 1191"/>
                  <a:gd name="T61" fmla="*/ 677 h 1615"/>
                  <a:gd name="T62" fmla="*/ 675 w 1191"/>
                  <a:gd name="T63" fmla="*/ 655 h 1615"/>
                  <a:gd name="T64" fmla="*/ 610 w 1191"/>
                  <a:gd name="T65" fmla="*/ 645 h 1615"/>
                  <a:gd name="T66" fmla="*/ 620 w 1191"/>
                  <a:gd name="T67" fmla="*/ 1614 h 1615"/>
                  <a:gd name="T68" fmla="*/ 496 w 1191"/>
                  <a:gd name="T69" fmla="*/ 1589 h 1615"/>
                  <a:gd name="T70" fmla="*/ 395 w 1191"/>
                  <a:gd name="T71" fmla="*/ 1538 h 1615"/>
                  <a:gd name="T72" fmla="*/ 314 w 1191"/>
                  <a:gd name="T73" fmla="*/ 1470 h 1615"/>
                  <a:gd name="T74" fmla="*/ 264 w 1191"/>
                  <a:gd name="T75" fmla="*/ 1590 h 1615"/>
                  <a:gd name="T76" fmla="*/ 264 w 1191"/>
                  <a:gd name="T77" fmla="*/ 632 h 1615"/>
                  <a:gd name="T78" fmla="*/ 315 w 1191"/>
                  <a:gd name="T79" fmla="*/ 567 h 1615"/>
                  <a:gd name="T80" fmla="*/ 398 w 1191"/>
                  <a:gd name="T81" fmla="*/ 493 h 1615"/>
                  <a:gd name="T82" fmla="*/ 498 w 1191"/>
                  <a:gd name="T83" fmla="*/ 442 h 1615"/>
                  <a:gd name="T84" fmla="*/ 620 w 1191"/>
                  <a:gd name="T85" fmla="*/ 417 h 1615"/>
                  <a:gd name="T86" fmla="*/ 705 w 1191"/>
                  <a:gd name="T87" fmla="*/ 418 h 1615"/>
                  <a:gd name="T88" fmla="*/ 805 w 1191"/>
                  <a:gd name="T89" fmla="*/ 438 h 1615"/>
                  <a:gd name="T90" fmla="*/ 899 w 1191"/>
                  <a:gd name="T91" fmla="*/ 478 h 1615"/>
                  <a:gd name="T92" fmla="*/ 985 w 1191"/>
                  <a:gd name="T93" fmla="*/ 535 h 1615"/>
                  <a:gd name="T94" fmla="*/ 1061 w 1191"/>
                  <a:gd name="T95" fmla="*/ 612 h 1615"/>
                  <a:gd name="T96" fmla="*/ 1120 w 1191"/>
                  <a:gd name="T97" fmla="*/ 706 h 1615"/>
                  <a:gd name="T98" fmla="*/ 1164 w 1191"/>
                  <a:gd name="T99" fmla="*/ 817 h 1615"/>
                  <a:gd name="T100" fmla="*/ 1187 w 1191"/>
                  <a:gd name="T101" fmla="*/ 945 h 1615"/>
                  <a:gd name="T102" fmla="*/ 1189 w 1191"/>
                  <a:gd name="T103" fmla="*/ 1050 h 1615"/>
                  <a:gd name="T104" fmla="*/ 1172 w 1191"/>
                  <a:gd name="T105" fmla="*/ 1182 h 1615"/>
                  <a:gd name="T106" fmla="*/ 1133 w 1191"/>
                  <a:gd name="T107" fmla="*/ 1297 h 1615"/>
                  <a:gd name="T108" fmla="*/ 1077 w 1191"/>
                  <a:gd name="T109" fmla="*/ 1396 h 1615"/>
                  <a:gd name="T110" fmla="*/ 1006 w 1191"/>
                  <a:gd name="T111" fmla="*/ 1477 h 1615"/>
                  <a:gd name="T112" fmla="*/ 922 w 1191"/>
                  <a:gd name="T113" fmla="*/ 1540 h 1615"/>
                  <a:gd name="T114" fmla="*/ 830 w 1191"/>
                  <a:gd name="T115" fmla="*/ 1584 h 1615"/>
                  <a:gd name="T116" fmla="*/ 731 w 1191"/>
                  <a:gd name="T117" fmla="*/ 1609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4" y="644"/>
                    </a:moveTo>
                    <a:lnTo>
                      <a:pt x="594" y="644"/>
                    </a:lnTo>
                    <a:lnTo>
                      <a:pt x="577" y="645"/>
                    </a:lnTo>
                    <a:lnTo>
                      <a:pt x="560" y="646"/>
                    </a:lnTo>
                    <a:lnTo>
                      <a:pt x="543" y="649"/>
                    </a:lnTo>
                    <a:lnTo>
                      <a:pt x="528" y="651"/>
                    </a:lnTo>
                    <a:lnTo>
                      <a:pt x="511" y="655"/>
                    </a:lnTo>
                    <a:lnTo>
                      <a:pt x="496" y="659"/>
                    </a:lnTo>
                    <a:lnTo>
                      <a:pt x="480" y="664"/>
                    </a:lnTo>
                    <a:lnTo>
                      <a:pt x="466" y="671"/>
                    </a:lnTo>
                    <a:lnTo>
                      <a:pt x="450" y="677"/>
                    </a:lnTo>
                    <a:lnTo>
                      <a:pt x="436" y="686"/>
                    </a:lnTo>
                    <a:lnTo>
                      <a:pt x="422" y="694"/>
                    </a:lnTo>
                    <a:lnTo>
                      <a:pt x="408" y="702"/>
                    </a:lnTo>
                    <a:lnTo>
                      <a:pt x="395" y="712"/>
                    </a:lnTo>
                    <a:lnTo>
                      <a:pt x="382" y="723"/>
                    </a:lnTo>
                    <a:lnTo>
                      <a:pt x="370" y="733"/>
                    </a:lnTo>
                    <a:lnTo>
                      <a:pt x="358" y="745"/>
                    </a:lnTo>
                    <a:lnTo>
                      <a:pt x="346" y="758"/>
                    </a:lnTo>
                    <a:lnTo>
                      <a:pt x="337" y="770"/>
                    </a:lnTo>
                    <a:lnTo>
                      <a:pt x="326" y="785"/>
                    </a:lnTo>
                    <a:lnTo>
                      <a:pt x="316" y="799"/>
                    </a:lnTo>
                    <a:lnTo>
                      <a:pt x="308" y="813"/>
                    </a:lnTo>
                    <a:lnTo>
                      <a:pt x="300" y="829"/>
                    </a:lnTo>
                    <a:lnTo>
                      <a:pt x="291" y="846"/>
                    </a:lnTo>
                    <a:lnTo>
                      <a:pt x="284" y="862"/>
                    </a:lnTo>
                    <a:lnTo>
                      <a:pt x="278" y="879"/>
                    </a:lnTo>
                    <a:lnTo>
                      <a:pt x="273" y="897"/>
                    </a:lnTo>
                    <a:lnTo>
                      <a:pt x="269" y="916"/>
                    </a:lnTo>
                    <a:lnTo>
                      <a:pt x="264" y="934"/>
                    </a:lnTo>
                    <a:lnTo>
                      <a:pt x="262" y="954"/>
                    </a:lnTo>
                    <a:lnTo>
                      <a:pt x="259" y="973"/>
                    </a:lnTo>
                    <a:lnTo>
                      <a:pt x="258" y="994"/>
                    </a:lnTo>
                    <a:lnTo>
                      <a:pt x="257" y="1015"/>
                    </a:lnTo>
                    <a:lnTo>
                      <a:pt x="257" y="1015"/>
                    </a:lnTo>
                    <a:lnTo>
                      <a:pt x="258" y="1036"/>
                    </a:lnTo>
                    <a:lnTo>
                      <a:pt x="259" y="1056"/>
                    </a:lnTo>
                    <a:lnTo>
                      <a:pt x="262" y="1076"/>
                    </a:lnTo>
                    <a:lnTo>
                      <a:pt x="264" y="1095"/>
                    </a:lnTo>
                    <a:lnTo>
                      <a:pt x="269" y="1114"/>
                    </a:lnTo>
                    <a:lnTo>
                      <a:pt x="273" y="1132"/>
                    </a:lnTo>
                    <a:lnTo>
                      <a:pt x="278" y="1150"/>
                    </a:lnTo>
                    <a:lnTo>
                      <a:pt x="284" y="1167"/>
                    </a:lnTo>
                    <a:lnTo>
                      <a:pt x="291" y="1184"/>
                    </a:lnTo>
                    <a:lnTo>
                      <a:pt x="300" y="1200"/>
                    </a:lnTo>
                    <a:lnTo>
                      <a:pt x="308" y="1216"/>
                    </a:lnTo>
                    <a:lnTo>
                      <a:pt x="316" y="1230"/>
                    </a:lnTo>
                    <a:lnTo>
                      <a:pt x="326" y="1245"/>
                    </a:lnTo>
                    <a:lnTo>
                      <a:pt x="337" y="1259"/>
                    </a:lnTo>
                    <a:lnTo>
                      <a:pt x="346" y="1272"/>
                    </a:lnTo>
                    <a:lnTo>
                      <a:pt x="358" y="1284"/>
                    </a:lnTo>
                    <a:lnTo>
                      <a:pt x="370" y="1296"/>
                    </a:lnTo>
                    <a:lnTo>
                      <a:pt x="382" y="1307"/>
                    </a:lnTo>
                    <a:lnTo>
                      <a:pt x="395" y="1317"/>
                    </a:lnTo>
                    <a:lnTo>
                      <a:pt x="408" y="1327"/>
                    </a:lnTo>
                    <a:lnTo>
                      <a:pt x="422" y="1337"/>
                    </a:lnTo>
                    <a:lnTo>
                      <a:pt x="436" y="1345"/>
                    </a:lnTo>
                    <a:lnTo>
                      <a:pt x="450" y="1352"/>
                    </a:lnTo>
                    <a:lnTo>
                      <a:pt x="466" y="1359"/>
                    </a:lnTo>
                    <a:lnTo>
                      <a:pt x="480" y="1365"/>
                    </a:lnTo>
                    <a:lnTo>
                      <a:pt x="496" y="1370"/>
                    </a:lnTo>
                    <a:lnTo>
                      <a:pt x="511" y="1375"/>
                    </a:lnTo>
                    <a:lnTo>
                      <a:pt x="528" y="1378"/>
                    </a:lnTo>
                    <a:lnTo>
                      <a:pt x="543" y="1382"/>
                    </a:lnTo>
                    <a:lnTo>
                      <a:pt x="560" y="1383"/>
                    </a:lnTo>
                    <a:lnTo>
                      <a:pt x="577" y="1384"/>
                    </a:lnTo>
                    <a:lnTo>
                      <a:pt x="594" y="1385"/>
                    </a:lnTo>
                    <a:lnTo>
                      <a:pt x="594" y="1385"/>
                    </a:lnTo>
                    <a:lnTo>
                      <a:pt x="610" y="1385"/>
                    </a:lnTo>
                    <a:lnTo>
                      <a:pt x="627" y="1383"/>
                    </a:lnTo>
                    <a:lnTo>
                      <a:pt x="643" y="1382"/>
                    </a:lnTo>
                    <a:lnTo>
                      <a:pt x="659" y="1378"/>
                    </a:lnTo>
                    <a:lnTo>
                      <a:pt x="675" y="1375"/>
                    </a:lnTo>
                    <a:lnTo>
                      <a:pt x="690" y="1371"/>
                    </a:lnTo>
                    <a:lnTo>
                      <a:pt x="706" y="1365"/>
                    </a:lnTo>
                    <a:lnTo>
                      <a:pt x="720" y="1359"/>
                    </a:lnTo>
                    <a:lnTo>
                      <a:pt x="736" y="1353"/>
                    </a:lnTo>
                    <a:lnTo>
                      <a:pt x="750" y="1346"/>
                    </a:lnTo>
                    <a:lnTo>
                      <a:pt x="763" y="1338"/>
                    </a:lnTo>
                    <a:lnTo>
                      <a:pt x="776" y="1328"/>
                    </a:lnTo>
                    <a:lnTo>
                      <a:pt x="789" y="1319"/>
                    </a:lnTo>
                    <a:lnTo>
                      <a:pt x="801" y="1309"/>
                    </a:lnTo>
                    <a:lnTo>
                      <a:pt x="813" y="1297"/>
                    </a:lnTo>
                    <a:lnTo>
                      <a:pt x="825" y="1286"/>
                    </a:lnTo>
                    <a:lnTo>
                      <a:pt x="836" y="1273"/>
                    </a:lnTo>
                    <a:lnTo>
                      <a:pt x="847" y="1260"/>
                    </a:lnTo>
                    <a:lnTo>
                      <a:pt x="856" y="1247"/>
                    </a:lnTo>
                    <a:lnTo>
                      <a:pt x="866" y="1233"/>
                    </a:lnTo>
                    <a:lnTo>
                      <a:pt x="874" y="1218"/>
                    </a:lnTo>
                    <a:lnTo>
                      <a:pt x="883" y="1203"/>
                    </a:lnTo>
                    <a:lnTo>
                      <a:pt x="890" y="1186"/>
                    </a:lnTo>
                    <a:lnTo>
                      <a:pt x="896" y="1169"/>
                    </a:lnTo>
                    <a:lnTo>
                      <a:pt x="902" y="1153"/>
                    </a:lnTo>
                    <a:lnTo>
                      <a:pt x="908" y="1135"/>
                    </a:lnTo>
                    <a:lnTo>
                      <a:pt x="911" y="1116"/>
                    </a:lnTo>
                    <a:lnTo>
                      <a:pt x="915" y="1096"/>
                    </a:lnTo>
                    <a:lnTo>
                      <a:pt x="918" y="1077"/>
                    </a:lnTo>
                    <a:lnTo>
                      <a:pt x="921" y="1057"/>
                    </a:lnTo>
                    <a:lnTo>
                      <a:pt x="922" y="1037"/>
                    </a:lnTo>
                    <a:lnTo>
                      <a:pt x="922" y="1015"/>
                    </a:lnTo>
                    <a:lnTo>
                      <a:pt x="922" y="1015"/>
                    </a:lnTo>
                    <a:lnTo>
                      <a:pt x="922" y="994"/>
                    </a:lnTo>
                    <a:lnTo>
                      <a:pt x="921" y="973"/>
                    </a:lnTo>
                    <a:lnTo>
                      <a:pt x="918" y="953"/>
                    </a:lnTo>
                    <a:lnTo>
                      <a:pt x="915" y="934"/>
                    </a:lnTo>
                    <a:lnTo>
                      <a:pt x="911" y="915"/>
                    </a:lnTo>
                    <a:lnTo>
                      <a:pt x="906" y="897"/>
                    </a:lnTo>
                    <a:lnTo>
                      <a:pt x="902" y="879"/>
                    </a:lnTo>
                    <a:lnTo>
                      <a:pt x="896" y="861"/>
                    </a:lnTo>
                    <a:lnTo>
                      <a:pt x="889" y="844"/>
                    </a:lnTo>
                    <a:lnTo>
                      <a:pt x="881" y="829"/>
                    </a:lnTo>
                    <a:lnTo>
                      <a:pt x="874" y="813"/>
                    </a:lnTo>
                    <a:lnTo>
                      <a:pt x="865" y="798"/>
                    </a:lnTo>
                    <a:lnTo>
                      <a:pt x="856" y="784"/>
                    </a:lnTo>
                    <a:lnTo>
                      <a:pt x="846" y="770"/>
                    </a:lnTo>
                    <a:lnTo>
                      <a:pt x="836" y="757"/>
                    </a:lnTo>
                    <a:lnTo>
                      <a:pt x="824" y="745"/>
                    </a:lnTo>
                    <a:lnTo>
                      <a:pt x="813" y="733"/>
                    </a:lnTo>
                    <a:lnTo>
                      <a:pt x="801" y="721"/>
                    </a:lnTo>
                    <a:lnTo>
                      <a:pt x="788" y="712"/>
                    </a:lnTo>
                    <a:lnTo>
                      <a:pt x="775" y="702"/>
                    </a:lnTo>
                    <a:lnTo>
                      <a:pt x="762" y="693"/>
                    </a:lnTo>
                    <a:lnTo>
                      <a:pt x="749" y="684"/>
                    </a:lnTo>
                    <a:lnTo>
                      <a:pt x="734" y="677"/>
                    </a:lnTo>
                    <a:lnTo>
                      <a:pt x="720" y="670"/>
                    </a:lnTo>
                    <a:lnTo>
                      <a:pt x="705" y="664"/>
                    </a:lnTo>
                    <a:lnTo>
                      <a:pt x="690" y="659"/>
                    </a:lnTo>
                    <a:lnTo>
                      <a:pt x="675" y="655"/>
                    </a:lnTo>
                    <a:lnTo>
                      <a:pt x="658" y="651"/>
                    </a:lnTo>
                    <a:lnTo>
                      <a:pt x="643" y="649"/>
                    </a:lnTo>
                    <a:lnTo>
                      <a:pt x="626" y="646"/>
                    </a:lnTo>
                    <a:lnTo>
                      <a:pt x="610" y="645"/>
                    </a:lnTo>
                    <a:lnTo>
                      <a:pt x="594" y="644"/>
                    </a:lnTo>
                    <a:close/>
                    <a:moveTo>
                      <a:pt x="654" y="1615"/>
                    </a:moveTo>
                    <a:lnTo>
                      <a:pt x="654" y="1615"/>
                    </a:lnTo>
                    <a:lnTo>
                      <a:pt x="620" y="1614"/>
                    </a:lnTo>
                    <a:lnTo>
                      <a:pt x="586" y="1610"/>
                    </a:lnTo>
                    <a:lnTo>
                      <a:pt x="554" y="1605"/>
                    </a:lnTo>
                    <a:lnTo>
                      <a:pt x="524" y="1598"/>
                    </a:lnTo>
                    <a:lnTo>
                      <a:pt x="496" y="1589"/>
                    </a:lnTo>
                    <a:lnTo>
                      <a:pt x="468" y="1578"/>
                    </a:lnTo>
                    <a:lnTo>
                      <a:pt x="443" y="1566"/>
                    </a:lnTo>
                    <a:lnTo>
                      <a:pt x="418" y="1553"/>
                    </a:lnTo>
                    <a:lnTo>
                      <a:pt x="395" y="1538"/>
                    </a:lnTo>
                    <a:lnTo>
                      <a:pt x="373" y="1523"/>
                    </a:lnTo>
                    <a:lnTo>
                      <a:pt x="352" y="1506"/>
                    </a:lnTo>
                    <a:lnTo>
                      <a:pt x="332" y="1488"/>
                    </a:lnTo>
                    <a:lnTo>
                      <a:pt x="314" y="1470"/>
                    </a:lnTo>
                    <a:lnTo>
                      <a:pt x="296" y="1451"/>
                    </a:lnTo>
                    <a:lnTo>
                      <a:pt x="279" y="1431"/>
                    </a:lnTo>
                    <a:lnTo>
                      <a:pt x="264" y="1412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632"/>
                    </a:lnTo>
                    <a:lnTo>
                      <a:pt x="264" y="632"/>
                    </a:lnTo>
                    <a:lnTo>
                      <a:pt x="281" y="609"/>
                    </a:lnTo>
                    <a:lnTo>
                      <a:pt x="297" y="588"/>
                    </a:lnTo>
                    <a:lnTo>
                      <a:pt x="315" y="567"/>
                    </a:lnTo>
                    <a:lnTo>
                      <a:pt x="334" y="547"/>
                    </a:lnTo>
                    <a:lnTo>
                      <a:pt x="355" y="528"/>
                    </a:lnTo>
                    <a:lnTo>
                      <a:pt x="376" y="510"/>
                    </a:lnTo>
                    <a:lnTo>
                      <a:pt x="398" y="493"/>
                    </a:lnTo>
                    <a:lnTo>
                      <a:pt x="422" y="479"/>
                    </a:lnTo>
                    <a:lnTo>
                      <a:pt x="445" y="465"/>
                    </a:lnTo>
                    <a:lnTo>
                      <a:pt x="472" y="453"/>
                    </a:lnTo>
                    <a:lnTo>
                      <a:pt x="498" y="442"/>
                    </a:lnTo>
                    <a:lnTo>
                      <a:pt x="527" y="432"/>
                    </a:lnTo>
                    <a:lnTo>
                      <a:pt x="557" y="425"/>
                    </a:lnTo>
                    <a:lnTo>
                      <a:pt x="588" y="420"/>
                    </a:lnTo>
                    <a:lnTo>
                      <a:pt x="620" y="417"/>
                    </a:lnTo>
                    <a:lnTo>
                      <a:pt x="654" y="416"/>
                    </a:lnTo>
                    <a:lnTo>
                      <a:pt x="654" y="416"/>
                    </a:lnTo>
                    <a:lnTo>
                      <a:pt x="680" y="417"/>
                    </a:lnTo>
                    <a:lnTo>
                      <a:pt x="705" y="418"/>
                    </a:lnTo>
                    <a:lnTo>
                      <a:pt x="730" y="422"/>
                    </a:lnTo>
                    <a:lnTo>
                      <a:pt x="755" y="425"/>
                    </a:lnTo>
                    <a:lnTo>
                      <a:pt x="780" y="431"/>
                    </a:lnTo>
                    <a:lnTo>
                      <a:pt x="805" y="438"/>
                    </a:lnTo>
                    <a:lnTo>
                      <a:pt x="829" y="447"/>
                    </a:lnTo>
                    <a:lnTo>
                      <a:pt x="853" y="455"/>
                    </a:lnTo>
                    <a:lnTo>
                      <a:pt x="877" y="466"/>
                    </a:lnTo>
                    <a:lnTo>
                      <a:pt x="899" y="478"/>
                    </a:lnTo>
                    <a:lnTo>
                      <a:pt x="922" y="490"/>
                    </a:lnTo>
                    <a:lnTo>
                      <a:pt x="943" y="504"/>
                    </a:lnTo>
                    <a:lnTo>
                      <a:pt x="965" y="520"/>
                    </a:lnTo>
                    <a:lnTo>
                      <a:pt x="985" y="535"/>
                    </a:lnTo>
                    <a:lnTo>
                      <a:pt x="1006" y="553"/>
                    </a:lnTo>
                    <a:lnTo>
                      <a:pt x="1025" y="571"/>
                    </a:lnTo>
                    <a:lnTo>
                      <a:pt x="1043" y="591"/>
                    </a:lnTo>
                    <a:lnTo>
                      <a:pt x="1061" y="612"/>
                    </a:lnTo>
                    <a:lnTo>
                      <a:pt x="1077" y="634"/>
                    </a:lnTo>
                    <a:lnTo>
                      <a:pt x="1093" y="657"/>
                    </a:lnTo>
                    <a:lnTo>
                      <a:pt x="1107" y="681"/>
                    </a:lnTo>
                    <a:lnTo>
                      <a:pt x="1120" y="706"/>
                    </a:lnTo>
                    <a:lnTo>
                      <a:pt x="1133" y="732"/>
                    </a:lnTo>
                    <a:lnTo>
                      <a:pt x="1144" y="760"/>
                    </a:lnTo>
                    <a:lnTo>
                      <a:pt x="1155" y="788"/>
                    </a:lnTo>
                    <a:lnTo>
                      <a:pt x="1164" y="817"/>
                    </a:lnTo>
                    <a:lnTo>
                      <a:pt x="1172" y="848"/>
                    </a:lnTo>
                    <a:lnTo>
                      <a:pt x="1179" y="879"/>
                    </a:lnTo>
                    <a:lnTo>
                      <a:pt x="1184" y="911"/>
                    </a:lnTo>
                    <a:lnTo>
                      <a:pt x="1187" y="945"/>
                    </a:lnTo>
                    <a:lnTo>
                      <a:pt x="1189" y="979"/>
                    </a:lnTo>
                    <a:lnTo>
                      <a:pt x="1191" y="1015"/>
                    </a:lnTo>
                    <a:lnTo>
                      <a:pt x="1191" y="1015"/>
                    </a:lnTo>
                    <a:lnTo>
                      <a:pt x="1189" y="1050"/>
                    </a:lnTo>
                    <a:lnTo>
                      <a:pt x="1187" y="1084"/>
                    </a:lnTo>
                    <a:lnTo>
                      <a:pt x="1184" y="1118"/>
                    </a:lnTo>
                    <a:lnTo>
                      <a:pt x="1179" y="1151"/>
                    </a:lnTo>
                    <a:lnTo>
                      <a:pt x="1172" y="1182"/>
                    </a:lnTo>
                    <a:lnTo>
                      <a:pt x="1164" y="1212"/>
                    </a:lnTo>
                    <a:lnTo>
                      <a:pt x="1155" y="1242"/>
                    </a:lnTo>
                    <a:lnTo>
                      <a:pt x="1145" y="1271"/>
                    </a:lnTo>
                    <a:lnTo>
                      <a:pt x="1133" y="1297"/>
                    </a:lnTo>
                    <a:lnTo>
                      <a:pt x="1121" y="1323"/>
                    </a:lnTo>
                    <a:lnTo>
                      <a:pt x="1107" y="1348"/>
                    </a:lnTo>
                    <a:lnTo>
                      <a:pt x="1093" y="1374"/>
                    </a:lnTo>
                    <a:lnTo>
                      <a:pt x="1077" y="1396"/>
                    </a:lnTo>
                    <a:lnTo>
                      <a:pt x="1061" y="1418"/>
                    </a:lnTo>
                    <a:lnTo>
                      <a:pt x="1044" y="1439"/>
                    </a:lnTo>
                    <a:lnTo>
                      <a:pt x="1025" y="1458"/>
                    </a:lnTo>
                    <a:lnTo>
                      <a:pt x="1006" y="1477"/>
                    </a:lnTo>
                    <a:lnTo>
                      <a:pt x="986" y="1494"/>
                    </a:lnTo>
                    <a:lnTo>
                      <a:pt x="965" y="1511"/>
                    </a:lnTo>
                    <a:lnTo>
                      <a:pt x="945" y="1525"/>
                    </a:lnTo>
                    <a:lnTo>
                      <a:pt x="922" y="1540"/>
                    </a:lnTo>
                    <a:lnTo>
                      <a:pt x="900" y="1553"/>
                    </a:lnTo>
                    <a:lnTo>
                      <a:pt x="877" y="1565"/>
                    </a:lnTo>
                    <a:lnTo>
                      <a:pt x="854" y="1574"/>
                    </a:lnTo>
                    <a:lnTo>
                      <a:pt x="830" y="1584"/>
                    </a:lnTo>
                    <a:lnTo>
                      <a:pt x="805" y="1592"/>
                    </a:lnTo>
                    <a:lnTo>
                      <a:pt x="781" y="1598"/>
                    </a:lnTo>
                    <a:lnTo>
                      <a:pt x="756" y="1604"/>
                    </a:lnTo>
                    <a:lnTo>
                      <a:pt x="731" y="1609"/>
                    </a:lnTo>
                    <a:lnTo>
                      <a:pt x="706" y="1611"/>
                    </a:lnTo>
                    <a:lnTo>
                      <a:pt x="680" y="1614"/>
                    </a:lnTo>
                    <a:lnTo>
                      <a:pt x="654" y="16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7" descr=" " title=" "/>
              <p:cNvSpPr>
                <a:spLocks noEditPoints="1"/>
              </p:cNvSpPr>
              <p:nvPr userDrawn="1"/>
            </p:nvSpPr>
            <p:spPr bwMode="auto">
              <a:xfrm>
                <a:off x="761884" y="4879238"/>
                <a:ext cx="81745" cy="80012"/>
              </a:xfrm>
              <a:custGeom>
                <a:avLst/>
                <a:gdLst>
                  <a:gd name="T0" fmla="*/ 551 w 1226"/>
                  <a:gd name="T1" fmla="*/ 235 h 1200"/>
                  <a:gd name="T2" fmla="*/ 465 w 1226"/>
                  <a:gd name="T3" fmla="*/ 260 h 1200"/>
                  <a:gd name="T4" fmla="*/ 394 w 1226"/>
                  <a:gd name="T5" fmla="*/ 304 h 1200"/>
                  <a:gd name="T6" fmla="*/ 335 w 1226"/>
                  <a:gd name="T7" fmla="*/ 365 h 1200"/>
                  <a:gd name="T8" fmla="*/ 293 w 1226"/>
                  <a:gd name="T9" fmla="*/ 439 h 1200"/>
                  <a:gd name="T10" fmla="*/ 268 w 1226"/>
                  <a:gd name="T11" fmla="*/ 525 h 1200"/>
                  <a:gd name="T12" fmla="*/ 262 w 1226"/>
                  <a:gd name="T13" fmla="*/ 599 h 1200"/>
                  <a:gd name="T14" fmla="*/ 273 w 1226"/>
                  <a:gd name="T15" fmla="*/ 691 h 1200"/>
                  <a:gd name="T16" fmla="*/ 303 w 1226"/>
                  <a:gd name="T17" fmla="*/ 776 h 1200"/>
                  <a:gd name="T18" fmla="*/ 350 w 1226"/>
                  <a:gd name="T19" fmla="*/ 849 h 1200"/>
                  <a:gd name="T20" fmla="*/ 413 w 1226"/>
                  <a:gd name="T21" fmla="*/ 907 h 1200"/>
                  <a:gd name="T22" fmla="*/ 488 w 1226"/>
                  <a:gd name="T23" fmla="*/ 949 h 1200"/>
                  <a:gd name="T24" fmla="*/ 575 w 1226"/>
                  <a:gd name="T25" fmla="*/ 969 h 1200"/>
                  <a:gd name="T26" fmla="*/ 653 w 1226"/>
                  <a:gd name="T27" fmla="*/ 969 h 1200"/>
                  <a:gd name="T28" fmla="*/ 741 w 1226"/>
                  <a:gd name="T29" fmla="*/ 949 h 1200"/>
                  <a:gd name="T30" fmla="*/ 818 w 1226"/>
                  <a:gd name="T31" fmla="*/ 909 h 1200"/>
                  <a:gd name="T32" fmla="*/ 879 w 1226"/>
                  <a:gd name="T33" fmla="*/ 851 h 1200"/>
                  <a:gd name="T34" fmla="*/ 924 w 1226"/>
                  <a:gd name="T35" fmla="*/ 778 h 1200"/>
                  <a:gd name="T36" fmla="*/ 953 w 1226"/>
                  <a:gd name="T37" fmla="*/ 695 h 1200"/>
                  <a:gd name="T38" fmla="*/ 962 w 1226"/>
                  <a:gd name="T39" fmla="*/ 604 h 1200"/>
                  <a:gd name="T40" fmla="*/ 955 w 1226"/>
                  <a:gd name="T41" fmla="*/ 529 h 1200"/>
                  <a:gd name="T42" fmla="*/ 930 w 1226"/>
                  <a:gd name="T43" fmla="*/ 443 h 1200"/>
                  <a:gd name="T44" fmla="*/ 886 w 1226"/>
                  <a:gd name="T45" fmla="*/ 366 h 1200"/>
                  <a:gd name="T46" fmla="*/ 826 w 1226"/>
                  <a:gd name="T47" fmla="*/ 305 h 1200"/>
                  <a:gd name="T48" fmla="*/ 752 w 1226"/>
                  <a:gd name="T49" fmla="*/ 260 h 1200"/>
                  <a:gd name="T50" fmla="*/ 666 w 1226"/>
                  <a:gd name="T51" fmla="*/ 235 h 1200"/>
                  <a:gd name="T52" fmla="*/ 609 w 1226"/>
                  <a:gd name="T53" fmla="*/ 1200 h 1200"/>
                  <a:gd name="T54" fmla="*/ 452 w 1226"/>
                  <a:gd name="T55" fmla="*/ 1182 h 1200"/>
                  <a:gd name="T56" fmla="*/ 313 w 1226"/>
                  <a:gd name="T57" fmla="*/ 1128 h 1200"/>
                  <a:gd name="T58" fmla="*/ 193 w 1226"/>
                  <a:gd name="T59" fmla="*/ 1045 h 1200"/>
                  <a:gd name="T60" fmla="*/ 100 w 1226"/>
                  <a:gd name="T61" fmla="*/ 937 h 1200"/>
                  <a:gd name="T62" fmla="*/ 34 w 1226"/>
                  <a:gd name="T63" fmla="*/ 808 h 1200"/>
                  <a:gd name="T64" fmla="*/ 2 w 1226"/>
                  <a:gd name="T65" fmla="*/ 665 h 1200"/>
                  <a:gd name="T66" fmla="*/ 2 w 1226"/>
                  <a:gd name="T67" fmla="*/ 542 h 1200"/>
                  <a:gd name="T68" fmla="*/ 34 w 1226"/>
                  <a:gd name="T69" fmla="*/ 396 h 1200"/>
                  <a:gd name="T70" fmla="*/ 100 w 1226"/>
                  <a:gd name="T71" fmla="*/ 267 h 1200"/>
                  <a:gd name="T72" fmla="*/ 195 w 1226"/>
                  <a:gd name="T73" fmla="*/ 157 h 1200"/>
                  <a:gd name="T74" fmla="*/ 315 w 1226"/>
                  <a:gd name="T75" fmla="*/ 73 h 1200"/>
                  <a:gd name="T76" fmla="*/ 456 w 1226"/>
                  <a:gd name="T77" fmla="*/ 19 h 1200"/>
                  <a:gd name="T78" fmla="*/ 613 w 1226"/>
                  <a:gd name="T79" fmla="*/ 0 h 1200"/>
                  <a:gd name="T80" fmla="*/ 741 w 1226"/>
                  <a:gd name="T81" fmla="*/ 12 h 1200"/>
                  <a:gd name="T82" fmla="*/ 886 w 1226"/>
                  <a:gd name="T83" fmla="*/ 58 h 1200"/>
                  <a:gd name="T84" fmla="*/ 1009 w 1226"/>
                  <a:gd name="T85" fmla="*/ 137 h 1200"/>
                  <a:gd name="T86" fmla="*/ 1109 w 1226"/>
                  <a:gd name="T87" fmla="*/ 240 h 1200"/>
                  <a:gd name="T88" fmla="*/ 1180 w 1226"/>
                  <a:gd name="T89" fmla="*/ 365 h 1200"/>
                  <a:gd name="T90" fmla="*/ 1219 w 1226"/>
                  <a:gd name="T91" fmla="*/ 507 h 1200"/>
                  <a:gd name="T92" fmla="*/ 1225 w 1226"/>
                  <a:gd name="T93" fmla="*/ 629 h 1200"/>
                  <a:gd name="T94" fmla="*/ 1200 w 1226"/>
                  <a:gd name="T95" fmla="*/ 777 h 1200"/>
                  <a:gd name="T96" fmla="*/ 1140 w 1226"/>
                  <a:gd name="T97" fmla="*/ 910 h 1200"/>
                  <a:gd name="T98" fmla="*/ 1051 w 1226"/>
                  <a:gd name="T99" fmla="*/ 1023 h 1200"/>
                  <a:gd name="T100" fmla="*/ 936 w 1226"/>
                  <a:gd name="T101" fmla="*/ 1113 h 1200"/>
                  <a:gd name="T102" fmla="*/ 797 w 1226"/>
                  <a:gd name="T103" fmla="*/ 1173 h 1200"/>
                  <a:gd name="T104" fmla="*/ 642 w 1226"/>
                  <a:gd name="T105" fmla="*/ 1200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26" h="1200">
                    <a:moveTo>
                      <a:pt x="609" y="230"/>
                    </a:moveTo>
                    <a:lnTo>
                      <a:pt x="609" y="230"/>
                    </a:lnTo>
                    <a:lnTo>
                      <a:pt x="590" y="231"/>
                    </a:lnTo>
                    <a:lnTo>
                      <a:pt x="570" y="233"/>
                    </a:lnTo>
                    <a:lnTo>
                      <a:pt x="551" y="235"/>
                    </a:lnTo>
                    <a:lnTo>
                      <a:pt x="533" y="239"/>
                    </a:lnTo>
                    <a:lnTo>
                      <a:pt x="516" y="242"/>
                    </a:lnTo>
                    <a:lnTo>
                      <a:pt x="499" y="247"/>
                    </a:lnTo>
                    <a:lnTo>
                      <a:pt x="482" y="253"/>
                    </a:lnTo>
                    <a:lnTo>
                      <a:pt x="465" y="260"/>
                    </a:lnTo>
                    <a:lnTo>
                      <a:pt x="450" y="267"/>
                    </a:lnTo>
                    <a:lnTo>
                      <a:pt x="436" y="276"/>
                    </a:lnTo>
                    <a:lnTo>
                      <a:pt x="421" y="284"/>
                    </a:lnTo>
                    <a:lnTo>
                      <a:pt x="407" y="293"/>
                    </a:lnTo>
                    <a:lnTo>
                      <a:pt x="394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5" y="365"/>
                    </a:lnTo>
                    <a:lnTo>
                      <a:pt x="326" y="378"/>
                    </a:lnTo>
                    <a:lnTo>
                      <a:pt x="316" y="394"/>
                    </a:lnTo>
                    <a:lnTo>
                      <a:pt x="308" y="408"/>
                    </a:lnTo>
                    <a:lnTo>
                      <a:pt x="301" y="424"/>
                    </a:lnTo>
                    <a:lnTo>
                      <a:pt x="293" y="439"/>
                    </a:lnTo>
                    <a:lnTo>
                      <a:pt x="287" y="456"/>
                    </a:lnTo>
                    <a:lnTo>
                      <a:pt x="281" y="473"/>
                    </a:lnTo>
                    <a:lnTo>
                      <a:pt x="277" y="489"/>
                    </a:lnTo>
                    <a:lnTo>
                      <a:pt x="272" y="507"/>
                    </a:lnTo>
                    <a:lnTo>
                      <a:pt x="268" y="525"/>
                    </a:lnTo>
                    <a:lnTo>
                      <a:pt x="266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2" y="599"/>
                    </a:lnTo>
                    <a:lnTo>
                      <a:pt x="262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6" y="655"/>
                    </a:lnTo>
                    <a:lnTo>
                      <a:pt x="270" y="673"/>
                    </a:lnTo>
                    <a:lnTo>
                      <a:pt x="273" y="691"/>
                    </a:lnTo>
                    <a:lnTo>
                      <a:pt x="278" y="709"/>
                    </a:lnTo>
                    <a:lnTo>
                      <a:pt x="283" y="727"/>
                    </a:lnTo>
                    <a:lnTo>
                      <a:pt x="289" y="744"/>
                    </a:lnTo>
                    <a:lnTo>
                      <a:pt x="296" y="760"/>
                    </a:lnTo>
                    <a:lnTo>
                      <a:pt x="303" y="776"/>
                    </a:lnTo>
                    <a:lnTo>
                      <a:pt x="311" y="792"/>
                    </a:lnTo>
                    <a:lnTo>
                      <a:pt x="320" y="807"/>
                    </a:lnTo>
                    <a:lnTo>
                      <a:pt x="329" y="821"/>
                    </a:lnTo>
                    <a:lnTo>
                      <a:pt x="339" y="836"/>
                    </a:lnTo>
                    <a:lnTo>
                      <a:pt x="350" y="849"/>
                    </a:lnTo>
                    <a:lnTo>
                      <a:pt x="361" y="862"/>
                    </a:lnTo>
                    <a:lnTo>
                      <a:pt x="373" y="874"/>
                    </a:lnTo>
                    <a:lnTo>
                      <a:pt x="385" y="886"/>
                    </a:lnTo>
                    <a:lnTo>
                      <a:pt x="398" y="898"/>
                    </a:lnTo>
                    <a:lnTo>
                      <a:pt x="413" y="907"/>
                    </a:lnTo>
                    <a:lnTo>
                      <a:pt x="426" y="917"/>
                    </a:lnTo>
                    <a:lnTo>
                      <a:pt x="441" y="926"/>
                    </a:lnTo>
                    <a:lnTo>
                      <a:pt x="457" y="935"/>
                    </a:lnTo>
                    <a:lnTo>
                      <a:pt x="473" y="942"/>
                    </a:lnTo>
                    <a:lnTo>
                      <a:pt x="488" y="949"/>
                    </a:lnTo>
                    <a:lnTo>
                      <a:pt x="505" y="955"/>
                    </a:lnTo>
                    <a:lnTo>
                      <a:pt x="522" y="960"/>
                    </a:lnTo>
                    <a:lnTo>
                      <a:pt x="539" y="964"/>
                    </a:lnTo>
                    <a:lnTo>
                      <a:pt x="557" y="967"/>
                    </a:lnTo>
                    <a:lnTo>
                      <a:pt x="575" y="969"/>
                    </a:lnTo>
                    <a:lnTo>
                      <a:pt x="594" y="971"/>
                    </a:lnTo>
                    <a:lnTo>
                      <a:pt x="613" y="972"/>
                    </a:lnTo>
                    <a:lnTo>
                      <a:pt x="613" y="972"/>
                    </a:lnTo>
                    <a:lnTo>
                      <a:pt x="634" y="971"/>
                    </a:lnTo>
                    <a:lnTo>
                      <a:pt x="653" y="969"/>
                    </a:lnTo>
                    <a:lnTo>
                      <a:pt x="672" y="967"/>
                    </a:lnTo>
                    <a:lnTo>
                      <a:pt x="690" y="964"/>
                    </a:lnTo>
                    <a:lnTo>
                      <a:pt x="708" y="960"/>
                    </a:lnTo>
                    <a:lnTo>
                      <a:pt x="725" y="955"/>
                    </a:lnTo>
                    <a:lnTo>
                      <a:pt x="741" y="949"/>
                    </a:lnTo>
                    <a:lnTo>
                      <a:pt x="758" y="942"/>
                    </a:lnTo>
                    <a:lnTo>
                      <a:pt x="774" y="935"/>
                    </a:lnTo>
                    <a:lnTo>
                      <a:pt x="789" y="926"/>
                    </a:lnTo>
                    <a:lnTo>
                      <a:pt x="803" y="918"/>
                    </a:lnTo>
                    <a:lnTo>
                      <a:pt x="818" y="909"/>
                    </a:lnTo>
                    <a:lnTo>
                      <a:pt x="831" y="898"/>
                    </a:lnTo>
                    <a:lnTo>
                      <a:pt x="844" y="887"/>
                    </a:lnTo>
                    <a:lnTo>
                      <a:pt x="856" y="875"/>
                    </a:lnTo>
                    <a:lnTo>
                      <a:pt x="868" y="863"/>
                    </a:lnTo>
                    <a:lnTo>
                      <a:pt x="879" y="851"/>
                    </a:lnTo>
                    <a:lnTo>
                      <a:pt x="889" y="837"/>
                    </a:lnTo>
                    <a:lnTo>
                      <a:pt x="899" y="824"/>
                    </a:lnTo>
                    <a:lnTo>
                      <a:pt x="908" y="809"/>
                    </a:lnTo>
                    <a:lnTo>
                      <a:pt x="917" y="794"/>
                    </a:lnTo>
                    <a:lnTo>
                      <a:pt x="924" y="778"/>
                    </a:lnTo>
                    <a:lnTo>
                      <a:pt x="931" y="763"/>
                    </a:lnTo>
                    <a:lnTo>
                      <a:pt x="938" y="746"/>
                    </a:lnTo>
                    <a:lnTo>
                      <a:pt x="943" y="729"/>
                    </a:lnTo>
                    <a:lnTo>
                      <a:pt x="948" y="713"/>
                    </a:lnTo>
                    <a:lnTo>
                      <a:pt x="953" y="695"/>
                    </a:lnTo>
                    <a:lnTo>
                      <a:pt x="956" y="677"/>
                    </a:lnTo>
                    <a:lnTo>
                      <a:pt x="959" y="659"/>
                    </a:lnTo>
                    <a:lnTo>
                      <a:pt x="961" y="641"/>
                    </a:lnTo>
                    <a:lnTo>
                      <a:pt x="962" y="622"/>
                    </a:lnTo>
                    <a:lnTo>
                      <a:pt x="962" y="604"/>
                    </a:lnTo>
                    <a:lnTo>
                      <a:pt x="962" y="604"/>
                    </a:lnTo>
                    <a:lnTo>
                      <a:pt x="962" y="585"/>
                    </a:lnTo>
                    <a:lnTo>
                      <a:pt x="961" y="566"/>
                    </a:lnTo>
                    <a:lnTo>
                      <a:pt x="959" y="547"/>
                    </a:lnTo>
                    <a:lnTo>
                      <a:pt x="955" y="529"/>
                    </a:lnTo>
                    <a:lnTo>
                      <a:pt x="951" y="511"/>
                    </a:lnTo>
                    <a:lnTo>
                      <a:pt x="948" y="493"/>
                    </a:lnTo>
                    <a:lnTo>
                      <a:pt x="942" y="476"/>
                    </a:lnTo>
                    <a:lnTo>
                      <a:pt x="936" y="458"/>
                    </a:lnTo>
                    <a:lnTo>
                      <a:pt x="930" y="443"/>
                    </a:lnTo>
                    <a:lnTo>
                      <a:pt x="922" y="426"/>
                    </a:lnTo>
                    <a:lnTo>
                      <a:pt x="914" y="411"/>
                    </a:lnTo>
                    <a:lnTo>
                      <a:pt x="905" y="395"/>
                    </a:lnTo>
                    <a:lnTo>
                      <a:pt x="895" y="381"/>
                    </a:lnTo>
                    <a:lnTo>
                      <a:pt x="886" y="366"/>
                    </a:lnTo>
                    <a:lnTo>
                      <a:pt x="875" y="353"/>
                    </a:lnTo>
                    <a:lnTo>
                      <a:pt x="863" y="340"/>
                    </a:lnTo>
                    <a:lnTo>
                      <a:pt x="851" y="328"/>
                    </a:lnTo>
                    <a:lnTo>
                      <a:pt x="839" y="316"/>
                    </a:lnTo>
                    <a:lnTo>
                      <a:pt x="826" y="305"/>
                    </a:lnTo>
                    <a:lnTo>
                      <a:pt x="812" y="295"/>
                    </a:lnTo>
                    <a:lnTo>
                      <a:pt x="797" y="285"/>
                    </a:lnTo>
                    <a:lnTo>
                      <a:pt x="783" y="276"/>
                    </a:lnTo>
                    <a:lnTo>
                      <a:pt x="768" y="267"/>
                    </a:lnTo>
                    <a:lnTo>
                      <a:pt x="752" y="260"/>
                    </a:lnTo>
                    <a:lnTo>
                      <a:pt x="735" y="253"/>
                    </a:lnTo>
                    <a:lnTo>
                      <a:pt x="719" y="247"/>
                    </a:lnTo>
                    <a:lnTo>
                      <a:pt x="702" y="242"/>
                    </a:lnTo>
                    <a:lnTo>
                      <a:pt x="684" y="239"/>
                    </a:lnTo>
                    <a:lnTo>
                      <a:pt x="666" y="235"/>
                    </a:lnTo>
                    <a:lnTo>
                      <a:pt x="647" y="233"/>
                    </a:lnTo>
                    <a:lnTo>
                      <a:pt x="629" y="231"/>
                    </a:lnTo>
                    <a:lnTo>
                      <a:pt x="609" y="230"/>
                    </a:lnTo>
                    <a:close/>
                    <a:moveTo>
                      <a:pt x="609" y="1200"/>
                    </a:moveTo>
                    <a:lnTo>
                      <a:pt x="609" y="1200"/>
                    </a:lnTo>
                    <a:lnTo>
                      <a:pt x="576" y="1200"/>
                    </a:lnTo>
                    <a:lnTo>
                      <a:pt x="544" y="1198"/>
                    </a:lnTo>
                    <a:lnTo>
                      <a:pt x="513" y="1194"/>
                    </a:lnTo>
                    <a:lnTo>
                      <a:pt x="482" y="1188"/>
                    </a:lnTo>
                    <a:lnTo>
                      <a:pt x="452" y="1182"/>
                    </a:lnTo>
                    <a:lnTo>
                      <a:pt x="422" y="1174"/>
                    </a:lnTo>
                    <a:lnTo>
                      <a:pt x="394" y="1164"/>
                    </a:lnTo>
                    <a:lnTo>
                      <a:pt x="366" y="1153"/>
                    </a:lnTo>
                    <a:lnTo>
                      <a:pt x="339" y="1141"/>
                    </a:lnTo>
                    <a:lnTo>
                      <a:pt x="313" y="1128"/>
                    </a:lnTo>
                    <a:lnTo>
                      <a:pt x="286" y="1114"/>
                    </a:lnTo>
                    <a:lnTo>
                      <a:pt x="262" y="1098"/>
                    </a:lnTo>
                    <a:lnTo>
                      <a:pt x="238" y="1082"/>
                    </a:lnTo>
                    <a:lnTo>
                      <a:pt x="216" y="1064"/>
                    </a:lnTo>
                    <a:lnTo>
                      <a:pt x="193" y="1045"/>
                    </a:lnTo>
                    <a:lnTo>
                      <a:pt x="173" y="1026"/>
                    </a:lnTo>
                    <a:lnTo>
                      <a:pt x="152" y="1004"/>
                    </a:lnTo>
                    <a:lnTo>
                      <a:pt x="133" y="983"/>
                    </a:lnTo>
                    <a:lnTo>
                      <a:pt x="117" y="960"/>
                    </a:lnTo>
                    <a:lnTo>
                      <a:pt x="100" y="937"/>
                    </a:lnTo>
                    <a:lnTo>
                      <a:pt x="84" y="912"/>
                    </a:lnTo>
                    <a:lnTo>
                      <a:pt x="70" y="887"/>
                    </a:lnTo>
                    <a:lnTo>
                      <a:pt x="57" y="862"/>
                    </a:lnTo>
                    <a:lnTo>
                      <a:pt x="45" y="836"/>
                    </a:lnTo>
                    <a:lnTo>
                      <a:pt x="34" y="808"/>
                    </a:lnTo>
                    <a:lnTo>
                      <a:pt x="26" y="781"/>
                    </a:lnTo>
                    <a:lnTo>
                      <a:pt x="18" y="752"/>
                    </a:lnTo>
                    <a:lnTo>
                      <a:pt x="10" y="723"/>
                    </a:lnTo>
                    <a:lnTo>
                      <a:pt x="6" y="694"/>
                    </a:lnTo>
                    <a:lnTo>
                      <a:pt x="2" y="665"/>
                    </a:lnTo>
                    <a:lnTo>
                      <a:pt x="0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573"/>
                    </a:lnTo>
                    <a:lnTo>
                      <a:pt x="2" y="542"/>
                    </a:lnTo>
                    <a:lnTo>
                      <a:pt x="6" y="512"/>
                    </a:lnTo>
                    <a:lnTo>
                      <a:pt x="12" y="482"/>
                    </a:lnTo>
                    <a:lnTo>
                      <a:pt x="18" y="454"/>
                    </a:lnTo>
                    <a:lnTo>
                      <a:pt x="26" y="425"/>
                    </a:lnTo>
                    <a:lnTo>
                      <a:pt x="34" y="396"/>
                    </a:lnTo>
                    <a:lnTo>
                      <a:pt x="45" y="370"/>
                    </a:lnTo>
                    <a:lnTo>
                      <a:pt x="57" y="342"/>
                    </a:lnTo>
                    <a:lnTo>
                      <a:pt x="70" y="316"/>
                    </a:lnTo>
                    <a:lnTo>
                      <a:pt x="84" y="291"/>
                    </a:lnTo>
                    <a:lnTo>
                      <a:pt x="100" y="267"/>
                    </a:lnTo>
                    <a:lnTo>
                      <a:pt x="117" y="243"/>
                    </a:lnTo>
                    <a:lnTo>
                      <a:pt x="135" y="221"/>
                    </a:lnTo>
                    <a:lnTo>
                      <a:pt x="154" y="198"/>
                    </a:lnTo>
                    <a:lnTo>
                      <a:pt x="174" y="178"/>
                    </a:lnTo>
                    <a:lnTo>
                      <a:pt x="195" y="157"/>
                    </a:lnTo>
                    <a:lnTo>
                      <a:pt x="217" y="138"/>
                    </a:lnTo>
                    <a:lnTo>
                      <a:pt x="240" y="120"/>
                    </a:lnTo>
                    <a:lnTo>
                      <a:pt x="264" y="104"/>
                    </a:lnTo>
                    <a:lnTo>
                      <a:pt x="289" y="88"/>
                    </a:lnTo>
                    <a:lnTo>
                      <a:pt x="315" y="73"/>
                    </a:lnTo>
                    <a:lnTo>
                      <a:pt x="341" y="59"/>
                    </a:lnTo>
                    <a:lnTo>
                      <a:pt x="369" y="47"/>
                    </a:lnTo>
                    <a:lnTo>
                      <a:pt x="397" y="37"/>
                    </a:lnTo>
                    <a:lnTo>
                      <a:pt x="426" y="27"/>
                    </a:lnTo>
                    <a:lnTo>
                      <a:pt x="456" y="19"/>
                    </a:lnTo>
                    <a:lnTo>
                      <a:pt x="486" y="12"/>
                    </a:lnTo>
                    <a:lnTo>
                      <a:pt x="517" y="7"/>
                    </a:lnTo>
                    <a:lnTo>
                      <a:pt x="549" y="3"/>
                    </a:lnTo>
                    <a:lnTo>
                      <a:pt x="581" y="1"/>
                    </a:lnTo>
                    <a:lnTo>
                      <a:pt x="613" y="0"/>
                    </a:lnTo>
                    <a:lnTo>
                      <a:pt x="613" y="0"/>
                    </a:lnTo>
                    <a:lnTo>
                      <a:pt x="647" y="1"/>
                    </a:lnTo>
                    <a:lnTo>
                      <a:pt x="679" y="3"/>
                    </a:lnTo>
                    <a:lnTo>
                      <a:pt x="710" y="7"/>
                    </a:lnTo>
                    <a:lnTo>
                      <a:pt x="741" y="12"/>
                    </a:lnTo>
                    <a:lnTo>
                      <a:pt x="771" y="19"/>
                    </a:lnTo>
                    <a:lnTo>
                      <a:pt x="801" y="27"/>
                    </a:lnTo>
                    <a:lnTo>
                      <a:pt x="830" y="35"/>
                    </a:lnTo>
                    <a:lnTo>
                      <a:pt x="858" y="46"/>
                    </a:lnTo>
                    <a:lnTo>
                      <a:pt x="886" y="58"/>
                    </a:lnTo>
                    <a:lnTo>
                      <a:pt x="912" y="73"/>
                    </a:lnTo>
                    <a:lnTo>
                      <a:pt x="937" y="87"/>
                    </a:lnTo>
                    <a:lnTo>
                      <a:pt x="962" y="102"/>
                    </a:lnTo>
                    <a:lnTo>
                      <a:pt x="986" y="119"/>
                    </a:lnTo>
                    <a:lnTo>
                      <a:pt x="1009" y="137"/>
                    </a:lnTo>
                    <a:lnTo>
                      <a:pt x="1031" y="155"/>
                    </a:lnTo>
                    <a:lnTo>
                      <a:pt x="1052" y="175"/>
                    </a:lnTo>
                    <a:lnTo>
                      <a:pt x="1072" y="196"/>
                    </a:lnTo>
                    <a:lnTo>
                      <a:pt x="1091" y="218"/>
                    </a:lnTo>
                    <a:lnTo>
                      <a:pt x="1109" y="240"/>
                    </a:lnTo>
                    <a:lnTo>
                      <a:pt x="1125" y="264"/>
                    </a:lnTo>
                    <a:lnTo>
                      <a:pt x="1140" y="289"/>
                    </a:lnTo>
                    <a:lnTo>
                      <a:pt x="1154" y="314"/>
                    </a:lnTo>
                    <a:lnTo>
                      <a:pt x="1168" y="339"/>
                    </a:lnTo>
                    <a:lnTo>
                      <a:pt x="1180" y="365"/>
                    </a:lnTo>
                    <a:lnTo>
                      <a:pt x="1190" y="393"/>
                    </a:lnTo>
                    <a:lnTo>
                      <a:pt x="1200" y="420"/>
                    </a:lnTo>
                    <a:lnTo>
                      <a:pt x="1207" y="449"/>
                    </a:lnTo>
                    <a:lnTo>
                      <a:pt x="1214" y="479"/>
                    </a:lnTo>
                    <a:lnTo>
                      <a:pt x="1219" y="507"/>
                    </a:lnTo>
                    <a:lnTo>
                      <a:pt x="1223" y="537"/>
                    </a:lnTo>
                    <a:lnTo>
                      <a:pt x="1225" y="568"/>
                    </a:lnTo>
                    <a:lnTo>
                      <a:pt x="1226" y="599"/>
                    </a:lnTo>
                    <a:lnTo>
                      <a:pt x="1226" y="599"/>
                    </a:lnTo>
                    <a:lnTo>
                      <a:pt x="1225" y="629"/>
                    </a:lnTo>
                    <a:lnTo>
                      <a:pt x="1223" y="660"/>
                    </a:lnTo>
                    <a:lnTo>
                      <a:pt x="1219" y="690"/>
                    </a:lnTo>
                    <a:lnTo>
                      <a:pt x="1214" y="720"/>
                    </a:lnTo>
                    <a:lnTo>
                      <a:pt x="1207" y="749"/>
                    </a:lnTo>
                    <a:lnTo>
                      <a:pt x="1200" y="777"/>
                    </a:lnTo>
                    <a:lnTo>
                      <a:pt x="1190" y="805"/>
                    </a:lnTo>
                    <a:lnTo>
                      <a:pt x="1180" y="832"/>
                    </a:lnTo>
                    <a:lnTo>
                      <a:pt x="1168" y="858"/>
                    </a:lnTo>
                    <a:lnTo>
                      <a:pt x="1154" y="885"/>
                    </a:lnTo>
                    <a:lnTo>
                      <a:pt x="1140" y="910"/>
                    </a:lnTo>
                    <a:lnTo>
                      <a:pt x="1125" y="934"/>
                    </a:lnTo>
                    <a:lnTo>
                      <a:pt x="1108" y="958"/>
                    </a:lnTo>
                    <a:lnTo>
                      <a:pt x="1090" y="980"/>
                    </a:lnTo>
                    <a:lnTo>
                      <a:pt x="1071" y="1002"/>
                    </a:lnTo>
                    <a:lnTo>
                      <a:pt x="1051" y="1023"/>
                    </a:lnTo>
                    <a:lnTo>
                      <a:pt x="1029" y="1044"/>
                    </a:lnTo>
                    <a:lnTo>
                      <a:pt x="1008" y="1061"/>
                    </a:lnTo>
                    <a:lnTo>
                      <a:pt x="985" y="1081"/>
                    </a:lnTo>
                    <a:lnTo>
                      <a:pt x="960" y="1097"/>
                    </a:lnTo>
                    <a:lnTo>
                      <a:pt x="936" y="1113"/>
                    </a:lnTo>
                    <a:lnTo>
                      <a:pt x="910" y="1127"/>
                    </a:lnTo>
                    <a:lnTo>
                      <a:pt x="883" y="1140"/>
                    </a:lnTo>
                    <a:lnTo>
                      <a:pt x="856" y="1152"/>
                    </a:lnTo>
                    <a:lnTo>
                      <a:pt x="827" y="1163"/>
                    </a:lnTo>
                    <a:lnTo>
                      <a:pt x="797" y="1173"/>
                    </a:lnTo>
                    <a:lnTo>
                      <a:pt x="769" y="1181"/>
                    </a:lnTo>
                    <a:lnTo>
                      <a:pt x="738" y="1188"/>
                    </a:lnTo>
                    <a:lnTo>
                      <a:pt x="707" y="1193"/>
                    </a:lnTo>
                    <a:lnTo>
                      <a:pt x="674" y="1198"/>
                    </a:lnTo>
                    <a:lnTo>
                      <a:pt x="642" y="1200"/>
                    </a:lnTo>
                    <a:lnTo>
                      <a:pt x="609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0" descr=" " title=" "/>
              <p:cNvSpPr>
                <a:spLocks noEditPoints="1"/>
              </p:cNvSpPr>
              <p:nvPr userDrawn="1"/>
            </p:nvSpPr>
            <p:spPr bwMode="auto">
              <a:xfrm>
                <a:off x="848963" y="4879638"/>
                <a:ext cx="69610" cy="79478"/>
              </a:xfrm>
              <a:custGeom>
                <a:avLst/>
                <a:gdLst>
                  <a:gd name="T0" fmla="*/ 733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1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1 w 1044"/>
                  <a:gd name="T15" fmla="*/ 879 h 1192"/>
                  <a:gd name="T16" fmla="*/ 312 w 1044"/>
                  <a:gd name="T17" fmla="*/ 937 h 1192"/>
                  <a:gd name="T18" fmla="*/ 378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90 w 1044"/>
                  <a:gd name="T33" fmla="*/ 679 h 1192"/>
                  <a:gd name="T34" fmla="*/ 767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5 w 1044"/>
                  <a:gd name="T47" fmla="*/ 1168 h 1192"/>
                  <a:gd name="T48" fmla="*/ 184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4 w 1044"/>
                  <a:gd name="T55" fmla="*/ 989 h 1192"/>
                  <a:gd name="T56" fmla="*/ 9 w 1044"/>
                  <a:gd name="T57" fmla="*/ 917 h 1192"/>
                  <a:gd name="T58" fmla="*/ 0 w 1044"/>
                  <a:gd name="T59" fmla="*/ 836 h 1192"/>
                  <a:gd name="T60" fmla="*/ 3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4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5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90" y="679"/>
                    </a:moveTo>
                    <a:lnTo>
                      <a:pt x="790" y="679"/>
                    </a:lnTo>
                    <a:lnTo>
                      <a:pt x="762" y="670"/>
                    </a:lnTo>
                    <a:lnTo>
                      <a:pt x="733" y="661"/>
                    </a:lnTo>
                    <a:lnTo>
                      <a:pt x="704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5" y="646"/>
                    </a:lnTo>
                    <a:lnTo>
                      <a:pt x="391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1" y="708"/>
                    </a:lnTo>
                    <a:lnTo>
                      <a:pt x="289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1" y="879"/>
                    </a:lnTo>
                    <a:lnTo>
                      <a:pt x="280" y="896"/>
                    </a:lnTo>
                    <a:lnTo>
                      <a:pt x="288" y="911"/>
                    </a:lnTo>
                    <a:lnTo>
                      <a:pt x="300" y="924"/>
                    </a:lnTo>
                    <a:lnTo>
                      <a:pt x="312" y="937"/>
                    </a:lnTo>
                    <a:lnTo>
                      <a:pt x="326" y="948"/>
                    </a:lnTo>
                    <a:lnTo>
                      <a:pt x="342" y="959"/>
                    </a:lnTo>
                    <a:lnTo>
                      <a:pt x="360" y="967"/>
                    </a:lnTo>
                    <a:lnTo>
                      <a:pt x="378" y="976"/>
                    </a:lnTo>
                    <a:lnTo>
                      <a:pt x="397" y="982"/>
                    </a:lnTo>
                    <a:lnTo>
                      <a:pt x="417" y="986"/>
                    </a:lnTo>
                    <a:lnTo>
                      <a:pt x="438" y="990"/>
                    </a:lnTo>
                    <a:lnTo>
                      <a:pt x="461" y="992"/>
                    </a:lnTo>
                    <a:lnTo>
                      <a:pt x="484" y="992"/>
                    </a:lnTo>
                    <a:lnTo>
                      <a:pt x="484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4" y="802"/>
                    </a:lnTo>
                    <a:lnTo>
                      <a:pt x="786" y="790"/>
                    </a:lnTo>
                    <a:lnTo>
                      <a:pt x="787" y="777"/>
                    </a:lnTo>
                    <a:lnTo>
                      <a:pt x="788" y="764"/>
                    </a:lnTo>
                    <a:lnTo>
                      <a:pt x="790" y="751"/>
                    </a:lnTo>
                    <a:lnTo>
                      <a:pt x="790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7" y="1043"/>
                    </a:lnTo>
                    <a:lnTo>
                      <a:pt x="751" y="1059"/>
                    </a:lnTo>
                    <a:lnTo>
                      <a:pt x="733" y="1076"/>
                    </a:lnTo>
                    <a:lnTo>
                      <a:pt x="716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49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2" y="1179"/>
                    </a:lnTo>
                    <a:lnTo>
                      <a:pt x="272" y="1174"/>
                    </a:lnTo>
                    <a:lnTo>
                      <a:pt x="255" y="1168"/>
                    </a:lnTo>
                    <a:lnTo>
                      <a:pt x="235" y="1162"/>
                    </a:lnTo>
                    <a:lnTo>
                      <a:pt x="219" y="1155"/>
                    </a:lnTo>
                    <a:lnTo>
                      <a:pt x="201" y="1148"/>
                    </a:lnTo>
                    <a:lnTo>
                      <a:pt x="184" y="1139"/>
                    </a:lnTo>
                    <a:lnTo>
                      <a:pt x="169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4" y="1064"/>
                    </a:lnTo>
                    <a:lnTo>
                      <a:pt x="73" y="1050"/>
                    </a:lnTo>
                    <a:lnTo>
                      <a:pt x="61" y="1035"/>
                    </a:lnTo>
                    <a:lnTo>
                      <a:pt x="52" y="1021"/>
                    </a:lnTo>
                    <a:lnTo>
                      <a:pt x="42" y="1005"/>
                    </a:lnTo>
                    <a:lnTo>
                      <a:pt x="34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3" y="936"/>
                    </a:lnTo>
                    <a:lnTo>
                      <a:pt x="9" y="917"/>
                    </a:lnTo>
                    <a:lnTo>
                      <a:pt x="5" y="898"/>
                    </a:lnTo>
                    <a:lnTo>
                      <a:pt x="3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3" y="787"/>
                    </a:lnTo>
                    <a:lnTo>
                      <a:pt x="5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1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69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4" y="451"/>
                    </a:lnTo>
                    <a:lnTo>
                      <a:pt x="780" y="425"/>
                    </a:lnTo>
                    <a:lnTo>
                      <a:pt x="774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3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4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8" y="246"/>
                    </a:lnTo>
                    <a:lnTo>
                      <a:pt x="329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2" y="290"/>
                    </a:lnTo>
                    <a:lnTo>
                      <a:pt x="172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5" y="39"/>
                    </a:lnTo>
                    <a:lnTo>
                      <a:pt x="271" y="32"/>
                    </a:lnTo>
                    <a:lnTo>
                      <a:pt x="296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09" y="6"/>
                    </a:lnTo>
                    <a:lnTo>
                      <a:pt x="440" y="3"/>
                    </a:lnTo>
                    <a:lnTo>
                      <a:pt x="471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30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9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2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5" y="236"/>
                    </a:lnTo>
                    <a:lnTo>
                      <a:pt x="1005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1" descr=" " title=" "/>
              <p:cNvSpPr>
                <a:spLocks/>
              </p:cNvSpPr>
              <p:nvPr userDrawn="1"/>
            </p:nvSpPr>
            <p:spPr bwMode="auto">
              <a:xfrm>
                <a:off x="932309" y="4879372"/>
                <a:ext cx="44673" cy="78145"/>
              </a:xfrm>
              <a:custGeom>
                <a:avLst/>
                <a:gdLst>
                  <a:gd name="T0" fmla="*/ 263 w 672"/>
                  <a:gd name="T1" fmla="*/ 1172 h 1172"/>
                  <a:gd name="T2" fmla="*/ 0 w 672"/>
                  <a:gd name="T3" fmla="*/ 1172 h 1172"/>
                  <a:gd name="T4" fmla="*/ 0 w 672"/>
                  <a:gd name="T5" fmla="*/ 22 h 1172"/>
                  <a:gd name="T6" fmla="*/ 263 w 672"/>
                  <a:gd name="T7" fmla="*/ 22 h 1172"/>
                  <a:gd name="T8" fmla="*/ 263 w 672"/>
                  <a:gd name="T9" fmla="*/ 281 h 1172"/>
                  <a:gd name="T10" fmla="*/ 263 w 672"/>
                  <a:gd name="T11" fmla="*/ 281 h 1172"/>
                  <a:gd name="T12" fmla="*/ 277 w 672"/>
                  <a:gd name="T13" fmla="*/ 250 h 1172"/>
                  <a:gd name="T14" fmla="*/ 293 w 672"/>
                  <a:gd name="T15" fmla="*/ 220 h 1172"/>
                  <a:gd name="T16" fmla="*/ 311 w 672"/>
                  <a:gd name="T17" fmla="*/ 190 h 1172"/>
                  <a:gd name="T18" fmla="*/ 329 w 672"/>
                  <a:gd name="T19" fmla="*/ 164 h 1172"/>
                  <a:gd name="T20" fmla="*/ 349 w 672"/>
                  <a:gd name="T21" fmla="*/ 137 h 1172"/>
                  <a:gd name="T22" fmla="*/ 371 w 672"/>
                  <a:gd name="T23" fmla="*/ 115 h 1172"/>
                  <a:gd name="T24" fmla="*/ 393 w 672"/>
                  <a:gd name="T25" fmla="*/ 92 h 1172"/>
                  <a:gd name="T26" fmla="*/ 418 w 672"/>
                  <a:gd name="T27" fmla="*/ 73 h 1172"/>
                  <a:gd name="T28" fmla="*/ 445 w 672"/>
                  <a:gd name="T29" fmla="*/ 55 h 1172"/>
                  <a:gd name="T30" fmla="*/ 472 w 672"/>
                  <a:gd name="T31" fmla="*/ 39 h 1172"/>
                  <a:gd name="T32" fmla="*/ 501 w 672"/>
                  <a:gd name="T33" fmla="*/ 26 h 1172"/>
                  <a:gd name="T34" fmla="*/ 516 w 672"/>
                  <a:gd name="T35" fmla="*/ 22 h 1172"/>
                  <a:gd name="T36" fmla="*/ 532 w 672"/>
                  <a:gd name="T37" fmla="*/ 16 h 1172"/>
                  <a:gd name="T38" fmla="*/ 549 w 672"/>
                  <a:gd name="T39" fmla="*/ 12 h 1172"/>
                  <a:gd name="T40" fmla="*/ 564 w 672"/>
                  <a:gd name="T41" fmla="*/ 8 h 1172"/>
                  <a:gd name="T42" fmla="*/ 581 w 672"/>
                  <a:gd name="T43" fmla="*/ 5 h 1172"/>
                  <a:gd name="T44" fmla="*/ 599 w 672"/>
                  <a:gd name="T45" fmla="*/ 2 h 1172"/>
                  <a:gd name="T46" fmla="*/ 615 w 672"/>
                  <a:gd name="T47" fmla="*/ 1 h 1172"/>
                  <a:gd name="T48" fmla="*/ 633 w 672"/>
                  <a:gd name="T49" fmla="*/ 0 h 1172"/>
                  <a:gd name="T50" fmla="*/ 652 w 672"/>
                  <a:gd name="T51" fmla="*/ 0 h 1172"/>
                  <a:gd name="T52" fmla="*/ 672 w 672"/>
                  <a:gd name="T53" fmla="*/ 0 h 1172"/>
                  <a:gd name="T54" fmla="*/ 672 w 672"/>
                  <a:gd name="T55" fmla="*/ 278 h 1172"/>
                  <a:gd name="T56" fmla="*/ 656 w 672"/>
                  <a:gd name="T57" fmla="*/ 278 h 1172"/>
                  <a:gd name="T58" fmla="*/ 656 w 672"/>
                  <a:gd name="T59" fmla="*/ 278 h 1172"/>
                  <a:gd name="T60" fmla="*/ 635 w 672"/>
                  <a:gd name="T61" fmla="*/ 280 h 1172"/>
                  <a:gd name="T62" fmla="*/ 613 w 672"/>
                  <a:gd name="T63" fmla="*/ 281 h 1172"/>
                  <a:gd name="T64" fmla="*/ 593 w 672"/>
                  <a:gd name="T65" fmla="*/ 283 h 1172"/>
                  <a:gd name="T66" fmla="*/ 572 w 672"/>
                  <a:gd name="T67" fmla="*/ 285 h 1172"/>
                  <a:gd name="T68" fmla="*/ 553 w 672"/>
                  <a:gd name="T69" fmla="*/ 290 h 1172"/>
                  <a:gd name="T70" fmla="*/ 534 w 672"/>
                  <a:gd name="T71" fmla="*/ 295 h 1172"/>
                  <a:gd name="T72" fmla="*/ 515 w 672"/>
                  <a:gd name="T73" fmla="*/ 301 h 1172"/>
                  <a:gd name="T74" fmla="*/ 497 w 672"/>
                  <a:gd name="T75" fmla="*/ 307 h 1172"/>
                  <a:gd name="T76" fmla="*/ 479 w 672"/>
                  <a:gd name="T77" fmla="*/ 314 h 1172"/>
                  <a:gd name="T78" fmla="*/ 463 w 672"/>
                  <a:gd name="T79" fmla="*/ 323 h 1172"/>
                  <a:gd name="T80" fmla="*/ 446 w 672"/>
                  <a:gd name="T81" fmla="*/ 332 h 1172"/>
                  <a:gd name="T82" fmla="*/ 430 w 672"/>
                  <a:gd name="T83" fmla="*/ 343 h 1172"/>
                  <a:gd name="T84" fmla="*/ 415 w 672"/>
                  <a:gd name="T85" fmla="*/ 354 h 1172"/>
                  <a:gd name="T86" fmla="*/ 400 w 672"/>
                  <a:gd name="T87" fmla="*/ 366 h 1172"/>
                  <a:gd name="T88" fmla="*/ 386 w 672"/>
                  <a:gd name="T89" fmla="*/ 379 h 1172"/>
                  <a:gd name="T90" fmla="*/ 373 w 672"/>
                  <a:gd name="T91" fmla="*/ 392 h 1172"/>
                  <a:gd name="T92" fmla="*/ 360 w 672"/>
                  <a:gd name="T93" fmla="*/ 407 h 1172"/>
                  <a:gd name="T94" fmla="*/ 348 w 672"/>
                  <a:gd name="T95" fmla="*/ 423 h 1172"/>
                  <a:gd name="T96" fmla="*/ 337 w 672"/>
                  <a:gd name="T97" fmla="*/ 438 h 1172"/>
                  <a:gd name="T98" fmla="*/ 326 w 672"/>
                  <a:gd name="T99" fmla="*/ 456 h 1172"/>
                  <a:gd name="T100" fmla="*/ 317 w 672"/>
                  <a:gd name="T101" fmla="*/ 474 h 1172"/>
                  <a:gd name="T102" fmla="*/ 308 w 672"/>
                  <a:gd name="T103" fmla="*/ 493 h 1172"/>
                  <a:gd name="T104" fmla="*/ 300 w 672"/>
                  <a:gd name="T105" fmla="*/ 514 h 1172"/>
                  <a:gd name="T106" fmla="*/ 292 w 672"/>
                  <a:gd name="T107" fmla="*/ 534 h 1172"/>
                  <a:gd name="T108" fmla="*/ 286 w 672"/>
                  <a:gd name="T109" fmla="*/ 557 h 1172"/>
                  <a:gd name="T110" fmla="*/ 280 w 672"/>
                  <a:gd name="T111" fmla="*/ 579 h 1172"/>
                  <a:gd name="T112" fmla="*/ 275 w 672"/>
                  <a:gd name="T113" fmla="*/ 602 h 1172"/>
                  <a:gd name="T114" fmla="*/ 270 w 672"/>
                  <a:gd name="T115" fmla="*/ 627 h 1172"/>
                  <a:gd name="T116" fmla="*/ 268 w 672"/>
                  <a:gd name="T117" fmla="*/ 652 h 1172"/>
                  <a:gd name="T118" fmla="*/ 265 w 672"/>
                  <a:gd name="T119" fmla="*/ 678 h 1172"/>
                  <a:gd name="T120" fmla="*/ 264 w 672"/>
                  <a:gd name="T121" fmla="*/ 706 h 1172"/>
                  <a:gd name="T122" fmla="*/ 263 w 672"/>
                  <a:gd name="T123" fmla="*/ 735 h 1172"/>
                  <a:gd name="T124" fmla="*/ 263 w 672"/>
                  <a:gd name="T125" fmla="*/ 1172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2" h="1172">
                    <a:moveTo>
                      <a:pt x="263" y="1172"/>
                    </a:moveTo>
                    <a:lnTo>
                      <a:pt x="0" y="1172"/>
                    </a:lnTo>
                    <a:lnTo>
                      <a:pt x="0" y="22"/>
                    </a:lnTo>
                    <a:lnTo>
                      <a:pt x="263" y="22"/>
                    </a:lnTo>
                    <a:lnTo>
                      <a:pt x="263" y="281"/>
                    </a:lnTo>
                    <a:lnTo>
                      <a:pt x="263" y="281"/>
                    </a:lnTo>
                    <a:lnTo>
                      <a:pt x="277" y="250"/>
                    </a:lnTo>
                    <a:lnTo>
                      <a:pt x="293" y="220"/>
                    </a:lnTo>
                    <a:lnTo>
                      <a:pt x="311" y="190"/>
                    </a:lnTo>
                    <a:lnTo>
                      <a:pt x="329" y="164"/>
                    </a:lnTo>
                    <a:lnTo>
                      <a:pt x="349" y="137"/>
                    </a:lnTo>
                    <a:lnTo>
                      <a:pt x="371" y="115"/>
                    </a:lnTo>
                    <a:lnTo>
                      <a:pt x="393" y="92"/>
                    </a:lnTo>
                    <a:lnTo>
                      <a:pt x="418" y="73"/>
                    </a:lnTo>
                    <a:lnTo>
                      <a:pt x="445" y="55"/>
                    </a:lnTo>
                    <a:lnTo>
                      <a:pt x="472" y="39"/>
                    </a:lnTo>
                    <a:lnTo>
                      <a:pt x="501" y="26"/>
                    </a:lnTo>
                    <a:lnTo>
                      <a:pt x="516" y="22"/>
                    </a:lnTo>
                    <a:lnTo>
                      <a:pt x="532" y="16"/>
                    </a:lnTo>
                    <a:lnTo>
                      <a:pt x="549" y="12"/>
                    </a:lnTo>
                    <a:lnTo>
                      <a:pt x="564" y="8"/>
                    </a:lnTo>
                    <a:lnTo>
                      <a:pt x="581" y="5"/>
                    </a:lnTo>
                    <a:lnTo>
                      <a:pt x="599" y="2"/>
                    </a:lnTo>
                    <a:lnTo>
                      <a:pt x="615" y="1"/>
                    </a:lnTo>
                    <a:lnTo>
                      <a:pt x="633" y="0"/>
                    </a:lnTo>
                    <a:lnTo>
                      <a:pt x="652" y="0"/>
                    </a:lnTo>
                    <a:lnTo>
                      <a:pt x="672" y="0"/>
                    </a:lnTo>
                    <a:lnTo>
                      <a:pt x="672" y="278"/>
                    </a:lnTo>
                    <a:lnTo>
                      <a:pt x="656" y="278"/>
                    </a:lnTo>
                    <a:lnTo>
                      <a:pt x="656" y="278"/>
                    </a:lnTo>
                    <a:lnTo>
                      <a:pt x="635" y="280"/>
                    </a:lnTo>
                    <a:lnTo>
                      <a:pt x="613" y="281"/>
                    </a:lnTo>
                    <a:lnTo>
                      <a:pt x="593" y="283"/>
                    </a:lnTo>
                    <a:lnTo>
                      <a:pt x="572" y="285"/>
                    </a:lnTo>
                    <a:lnTo>
                      <a:pt x="553" y="290"/>
                    </a:lnTo>
                    <a:lnTo>
                      <a:pt x="534" y="295"/>
                    </a:lnTo>
                    <a:lnTo>
                      <a:pt x="515" y="301"/>
                    </a:lnTo>
                    <a:lnTo>
                      <a:pt x="497" y="307"/>
                    </a:lnTo>
                    <a:lnTo>
                      <a:pt x="479" y="314"/>
                    </a:lnTo>
                    <a:lnTo>
                      <a:pt x="463" y="323"/>
                    </a:lnTo>
                    <a:lnTo>
                      <a:pt x="446" y="332"/>
                    </a:lnTo>
                    <a:lnTo>
                      <a:pt x="430" y="343"/>
                    </a:lnTo>
                    <a:lnTo>
                      <a:pt x="415" y="354"/>
                    </a:lnTo>
                    <a:lnTo>
                      <a:pt x="400" y="366"/>
                    </a:lnTo>
                    <a:lnTo>
                      <a:pt x="386" y="379"/>
                    </a:lnTo>
                    <a:lnTo>
                      <a:pt x="373" y="392"/>
                    </a:lnTo>
                    <a:lnTo>
                      <a:pt x="360" y="407"/>
                    </a:lnTo>
                    <a:lnTo>
                      <a:pt x="348" y="423"/>
                    </a:lnTo>
                    <a:lnTo>
                      <a:pt x="337" y="438"/>
                    </a:lnTo>
                    <a:lnTo>
                      <a:pt x="326" y="456"/>
                    </a:lnTo>
                    <a:lnTo>
                      <a:pt x="317" y="474"/>
                    </a:lnTo>
                    <a:lnTo>
                      <a:pt x="308" y="493"/>
                    </a:lnTo>
                    <a:lnTo>
                      <a:pt x="300" y="514"/>
                    </a:lnTo>
                    <a:lnTo>
                      <a:pt x="292" y="534"/>
                    </a:lnTo>
                    <a:lnTo>
                      <a:pt x="286" y="557"/>
                    </a:lnTo>
                    <a:lnTo>
                      <a:pt x="280" y="579"/>
                    </a:lnTo>
                    <a:lnTo>
                      <a:pt x="275" y="602"/>
                    </a:lnTo>
                    <a:lnTo>
                      <a:pt x="270" y="627"/>
                    </a:lnTo>
                    <a:lnTo>
                      <a:pt x="268" y="652"/>
                    </a:lnTo>
                    <a:lnTo>
                      <a:pt x="265" y="678"/>
                    </a:lnTo>
                    <a:lnTo>
                      <a:pt x="264" y="706"/>
                    </a:lnTo>
                    <a:lnTo>
                      <a:pt x="263" y="735"/>
                    </a:lnTo>
                    <a:lnTo>
                      <a:pt x="263" y="1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" descr=" " title=" "/>
              <p:cNvSpPr>
                <a:spLocks noEditPoints="1"/>
              </p:cNvSpPr>
              <p:nvPr userDrawn="1"/>
            </p:nvSpPr>
            <p:spPr bwMode="auto">
              <a:xfrm>
                <a:off x="978849" y="4851501"/>
                <a:ext cx="79345" cy="107616"/>
              </a:xfrm>
              <a:custGeom>
                <a:avLst/>
                <a:gdLst>
                  <a:gd name="T0" fmla="*/ 564 w 1191"/>
                  <a:gd name="T1" fmla="*/ 646 h 1615"/>
                  <a:gd name="T2" fmla="*/ 499 w 1191"/>
                  <a:gd name="T3" fmla="*/ 659 h 1615"/>
                  <a:gd name="T4" fmla="*/ 441 w 1191"/>
                  <a:gd name="T5" fmla="*/ 683 h 1615"/>
                  <a:gd name="T6" fmla="*/ 388 w 1191"/>
                  <a:gd name="T7" fmla="*/ 720 h 1615"/>
                  <a:gd name="T8" fmla="*/ 343 w 1191"/>
                  <a:gd name="T9" fmla="*/ 768 h 1615"/>
                  <a:gd name="T10" fmla="*/ 307 w 1191"/>
                  <a:gd name="T11" fmla="*/ 827 h 1615"/>
                  <a:gd name="T12" fmla="*/ 282 w 1191"/>
                  <a:gd name="T13" fmla="*/ 895 h 1615"/>
                  <a:gd name="T14" fmla="*/ 268 w 1191"/>
                  <a:gd name="T15" fmla="*/ 972 h 1615"/>
                  <a:gd name="T16" fmla="*/ 266 w 1191"/>
                  <a:gd name="T17" fmla="*/ 1036 h 1615"/>
                  <a:gd name="T18" fmla="*/ 277 w 1191"/>
                  <a:gd name="T19" fmla="*/ 1114 h 1615"/>
                  <a:gd name="T20" fmla="*/ 300 w 1191"/>
                  <a:gd name="T21" fmla="*/ 1185 h 1615"/>
                  <a:gd name="T22" fmla="*/ 333 w 1191"/>
                  <a:gd name="T23" fmla="*/ 1246 h 1615"/>
                  <a:gd name="T24" fmla="*/ 376 w 1191"/>
                  <a:gd name="T25" fmla="*/ 1297 h 1615"/>
                  <a:gd name="T26" fmla="*/ 428 w 1191"/>
                  <a:gd name="T27" fmla="*/ 1337 h 1615"/>
                  <a:gd name="T28" fmla="*/ 485 w 1191"/>
                  <a:gd name="T29" fmla="*/ 1365 h 1615"/>
                  <a:gd name="T30" fmla="*/ 548 w 1191"/>
                  <a:gd name="T31" fmla="*/ 1382 h 1615"/>
                  <a:gd name="T32" fmla="*/ 597 w 1191"/>
                  <a:gd name="T33" fmla="*/ 1385 h 1615"/>
                  <a:gd name="T34" fmla="*/ 663 w 1191"/>
                  <a:gd name="T35" fmla="*/ 1378 h 1615"/>
                  <a:gd name="T36" fmla="*/ 724 w 1191"/>
                  <a:gd name="T37" fmla="*/ 1359 h 1615"/>
                  <a:gd name="T38" fmla="*/ 780 w 1191"/>
                  <a:gd name="T39" fmla="*/ 1327 h 1615"/>
                  <a:gd name="T40" fmla="*/ 830 w 1191"/>
                  <a:gd name="T41" fmla="*/ 1284 h 1615"/>
                  <a:gd name="T42" fmla="*/ 872 w 1191"/>
                  <a:gd name="T43" fmla="*/ 1230 h 1615"/>
                  <a:gd name="T44" fmla="*/ 904 w 1191"/>
                  <a:gd name="T45" fmla="*/ 1167 h 1615"/>
                  <a:gd name="T46" fmla="*/ 924 w 1191"/>
                  <a:gd name="T47" fmla="*/ 1095 h 1615"/>
                  <a:gd name="T48" fmla="*/ 930 w 1191"/>
                  <a:gd name="T49" fmla="*/ 1015 h 1615"/>
                  <a:gd name="T50" fmla="*/ 927 w 1191"/>
                  <a:gd name="T51" fmla="*/ 954 h 1615"/>
                  <a:gd name="T52" fmla="*/ 910 w 1191"/>
                  <a:gd name="T53" fmla="*/ 879 h 1615"/>
                  <a:gd name="T54" fmla="*/ 881 w 1191"/>
                  <a:gd name="T55" fmla="*/ 813 h 1615"/>
                  <a:gd name="T56" fmla="*/ 842 w 1191"/>
                  <a:gd name="T57" fmla="*/ 758 h 1615"/>
                  <a:gd name="T58" fmla="*/ 793 w 1191"/>
                  <a:gd name="T59" fmla="*/ 712 h 1615"/>
                  <a:gd name="T60" fmla="*/ 738 w 1191"/>
                  <a:gd name="T61" fmla="*/ 677 h 1615"/>
                  <a:gd name="T62" fmla="*/ 678 w 1191"/>
                  <a:gd name="T63" fmla="*/ 655 h 1615"/>
                  <a:gd name="T64" fmla="*/ 614 w 1191"/>
                  <a:gd name="T65" fmla="*/ 645 h 1615"/>
                  <a:gd name="T66" fmla="*/ 927 w 1191"/>
                  <a:gd name="T67" fmla="*/ 1399 h 1615"/>
                  <a:gd name="T68" fmla="*/ 856 w 1191"/>
                  <a:gd name="T69" fmla="*/ 1482 h 1615"/>
                  <a:gd name="T70" fmla="*/ 769 w 1191"/>
                  <a:gd name="T71" fmla="*/ 1552 h 1615"/>
                  <a:gd name="T72" fmla="*/ 663 w 1191"/>
                  <a:gd name="T73" fmla="*/ 1597 h 1615"/>
                  <a:gd name="T74" fmla="*/ 534 w 1191"/>
                  <a:gd name="T75" fmla="*/ 1615 h 1615"/>
                  <a:gd name="T76" fmla="*/ 459 w 1191"/>
                  <a:gd name="T77" fmla="*/ 1609 h 1615"/>
                  <a:gd name="T78" fmla="*/ 361 w 1191"/>
                  <a:gd name="T79" fmla="*/ 1584 h 1615"/>
                  <a:gd name="T80" fmla="*/ 269 w 1191"/>
                  <a:gd name="T81" fmla="*/ 1540 h 1615"/>
                  <a:gd name="T82" fmla="*/ 185 w 1191"/>
                  <a:gd name="T83" fmla="*/ 1477 h 1615"/>
                  <a:gd name="T84" fmla="*/ 113 w 1191"/>
                  <a:gd name="T85" fmla="*/ 1396 h 1615"/>
                  <a:gd name="T86" fmla="*/ 57 w 1191"/>
                  <a:gd name="T87" fmla="*/ 1297 h 1615"/>
                  <a:gd name="T88" fmla="*/ 19 w 1191"/>
                  <a:gd name="T89" fmla="*/ 1182 h 1615"/>
                  <a:gd name="T90" fmla="*/ 1 w 1191"/>
                  <a:gd name="T91" fmla="*/ 1050 h 1615"/>
                  <a:gd name="T92" fmla="*/ 4 w 1191"/>
                  <a:gd name="T93" fmla="*/ 945 h 1615"/>
                  <a:gd name="T94" fmla="*/ 26 w 1191"/>
                  <a:gd name="T95" fmla="*/ 817 h 1615"/>
                  <a:gd name="T96" fmla="*/ 69 w 1191"/>
                  <a:gd name="T97" fmla="*/ 706 h 1615"/>
                  <a:gd name="T98" fmla="*/ 129 w 1191"/>
                  <a:gd name="T99" fmla="*/ 612 h 1615"/>
                  <a:gd name="T100" fmla="*/ 203 w 1191"/>
                  <a:gd name="T101" fmla="*/ 535 h 1615"/>
                  <a:gd name="T102" fmla="*/ 289 w 1191"/>
                  <a:gd name="T103" fmla="*/ 478 h 1615"/>
                  <a:gd name="T104" fmla="*/ 383 w 1191"/>
                  <a:gd name="T105" fmla="*/ 438 h 1615"/>
                  <a:gd name="T106" fmla="*/ 484 w 1191"/>
                  <a:gd name="T107" fmla="*/ 418 h 1615"/>
                  <a:gd name="T108" fmla="*/ 570 w 1191"/>
                  <a:gd name="T109" fmla="*/ 417 h 1615"/>
                  <a:gd name="T110" fmla="*/ 693 w 1191"/>
                  <a:gd name="T111" fmla="*/ 441 h 1615"/>
                  <a:gd name="T112" fmla="*/ 794 w 1191"/>
                  <a:gd name="T113" fmla="*/ 492 h 1615"/>
                  <a:gd name="T114" fmla="*/ 875 w 1191"/>
                  <a:gd name="T115" fmla="*/ 560 h 1615"/>
                  <a:gd name="T116" fmla="*/ 927 w 1191"/>
                  <a:gd name="T117" fmla="*/ 0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7" y="644"/>
                    </a:moveTo>
                    <a:lnTo>
                      <a:pt x="597" y="644"/>
                    </a:lnTo>
                    <a:lnTo>
                      <a:pt x="580" y="645"/>
                    </a:lnTo>
                    <a:lnTo>
                      <a:pt x="564" y="646"/>
                    </a:lnTo>
                    <a:lnTo>
                      <a:pt x="547" y="649"/>
                    </a:lnTo>
                    <a:lnTo>
                      <a:pt x="531" y="651"/>
                    </a:lnTo>
                    <a:lnTo>
                      <a:pt x="516" y="655"/>
                    </a:lnTo>
                    <a:lnTo>
                      <a:pt x="499" y="659"/>
                    </a:lnTo>
                    <a:lnTo>
                      <a:pt x="485" y="664"/>
                    </a:lnTo>
                    <a:lnTo>
                      <a:pt x="469" y="670"/>
                    </a:lnTo>
                    <a:lnTo>
                      <a:pt x="455" y="676"/>
                    </a:lnTo>
                    <a:lnTo>
                      <a:pt x="441" y="683"/>
                    </a:lnTo>
                    <a:lnTo>
                      <a:pt x="426" y="692"/>
                    </a:lnTo>
                    <a:lnTo>
                      <a:pt x="413" y="701"/>
                    </a:lnTo>
                    <a:lnTo>
                      <a:pt x="400" y="711"/>
                    </a:lnTo>
                    <a:lnTo>
                      <a:pt x="388" y="720"/>
                    </a:lnTo>
                    <a:lnTo>
                      <a:pt x="375" y="731"/>
                    </a:lnTo>
                    <a:lnTo>
                      <a:pt x="364" y="743"/>
                    </a:lnTo>
                    <a:lnTo>
                      <a:pt x="354" y="755"/>
                    </a:lnTo>
                    <a:lnTo>
                      <a:pt x="343" y="768"/>
                    </a:lnTo>
                    <a:lnTo>
                      <a:pt x="333" y="782"/>
                    </a:lnTo>
                    <a:lnTo>
                      <a:pt x="324" y="797"/>
                    </a:lnTo>
                    <a:lnTo>
                      <a:pt x="315" y="811"/>
                    </a:lnTo>
                    <a:lnTo>
                      <a:pt x="307" y="827"/>
                    </a:lnTo>
                    <a:lnTo>
                      <a:pt x="300" y="843"/>
                    </a:lnTo>
                    <a:lnTo>
                      <a:pt x="293" y="860"/>
                    </a:lnTo>
                    <a:lnTo>
                      <a:pt x="287" y="877"/>
                    </a:lnTo>
                    <a:lnTo>
                      <a:pt x="282" y="895"/>
                    </a:lnTo>
                    <a:lnTo>
                      <a:pt x="277" y="914"/>
                    </a:lnTo>
                    <a:lnTo>
                      <a:pt x="274" y="933"/>
                    </a:lnTo>
                    <a:lnTo>
                      <a:pt x="270" y="952"/>
                    </a:lnTo>
                    <a:lnTo>
                      <a:pt x="268" y="972"/>
                    </a:lnTo>
                    <a:lnTo>
                      <a:pt x="266" y="994"/>
                    </a:lnTo>
                    <a:lnTo>
                      <a:pt x="266" y="1015"/>
                    </a:lnTo>
                    <a:lnTo>
                      <a:pt x="266" y="1015"/>
                    </a:lnTo>
                    <a:lnTo>
                      <a:pt x="266" y="1036"/>
                    </a:lnTo>
                    <a:lnTo>
                      <a:pt x="268" y="1057"/>
                    </a:lnTo>
                    <a:lnTo>
                      <a:pt x="270" y="1076"/>
                    </a:lnTo>
                    <a:lnTo>
                      <a:pt x="274" y="1096"/>
                    </a:lnTo>
                    <a:lnTo>
                      <a:pt x="277" y="1114"/>
                    </a:lnTo>
                    <a:lnTo>
                      <a:pt x="282" y="1133"/>
                    </a:lnTo>
                    <a:lnTo>
                      <a:pt x="287" y="1151"/>
                    </a:lnTo>
                    <a:lnTo>
                      <a:pt x="293" y="1168"/>
                    </a:lnTo>
                    <a:lnTo>
                      <a:pt x="300" y="1185"/>
                    </a:lnTo>
                    <a:lnTo>
                      <a:pt x="307" y="1202"/>
                    </a:lnTo>
                    <a:lnTo>
                      <a:pt x="315" y="1217"/>
                    </a:lnTo>
                    <a:lnTo>
                      <a:pt x="324" y="1231"/>
                    </a:lnTo>
                    <a:lnTo>
                      <a:pt x="333" y="1246"/>
                    </a:lnTo>
                    <a:lnTo>
                      <a:pt x="343" y="1260"/>
                    </a:lnTo>
                    <a:lnTo>
                      <a:pt x="354" y="1273"/>
                    </a:lnTo>
                    <a:lnTo>
                      <a:pt x="365" y="1285"/>
                    </a:lnTo>
                    <a:lnTo>
                      <a:pt x="376" y="1297"/>
                    </a:lnTo>
                    <a:lnTo>
                      <a:pt x="388" y="1308"/>
                    </a:lnTo>
                    <a:lnTo>
                      <a:pt x="401" y="1319"/>
                    </a:lnTo>
                    <a:lnTo>
                      <a:pt x="414" y="1328"/>
                    </a:lnTo>
                    <a:lnTo>
                      <a:pt x="428" y="1337"/>
                    </a:lnTo>
                    <a:lnTo>
                      <a:pt x="442" y="1345"/>
                    </a:lnTo>
                    <a:lnTo>
                      <a:pt x="456" y="1352"/>
                    </a:lnTo>
                    <a:lnTo>
                      <a:pt x="471" y="1359"/>
                    </a:lnTo>
                    <a:lnTo>
                      <a:pt x="485" y="1365"/>
                    </a:lnTo>
                    <a:lnTo>
                      <a:pt x="500" y="1371"/>
                    </a:lnTo>
                    <a:lnTo>
                      <a:pt x="516" y="1375"/>
                    </a:lnTo>
                    <a:lnTo>
                      <a:pt x="531" y="1378"/>
                    </a:lnTo>
                    <a:lnTo>
                      <a:pt x="548" y="1382"/>
                    </a:lnTo>
                    <a:lnTo>
                      <a:pt x="565" y="1383"/>
                    </a:lnTo>
                    <a:lnTo>
                      <a:pt x="580" y="1385"/>
                    </a:lnTo>
                    <a:lnTo>
                      <a:pt x="597" y="1385"/>
                    </a:lnTo>
                    <a:lnTo>
                      <a:pt x="597" y="1385"/>
                    </a:lnTo>
                    <a:lnTo>
                      <a:pt x="614" y="1384"/>
                    </a:lnTo>
                    <a:lnTo>
                      <a:pt x="631" y="1383"/>
                    </a:lnTo>
                    <a:lnTo>
                      <a:pt x="646" y="1382"/>
                    </a:lnTo>
                    <a:lnTo>
                      <a:pt x="663" y="1378"/>
                    </a:lnTo>
                    <a:lnTo>
                      <a:pt x="678" y="1375"/>
                    </a:lnTo>
                    <a:lnTo>
                      <a:pt x="694" y="1370"/>
                    </a:lnTo>
                    <a:lnTo>
                      <a:pt x="709" y="1365"/>
                    </a:lnTo>
                    <a:lnTo>
                      <a:pt x="724" y="1359"/>
                    </a:lnTo>
                    <a:lnTo>
                      <a:pt x="738" y="1352"/>
                    </a:lnTo>
                    <a:lnTo>
                      <a:pt x="752" y="1345"/>
                    </a:lnTo>
                    <a:lnTo>
                      <a:pt x="767" y="1337"/>
                    </a:lnTo>
                    <a:lnTo>
                      <a:pt x="780" y="1327"/>
                    </a:lnTo>
                    <a:lnTo>
                      <a:pt x="793" y="1317"/>
                    </a:lnTo>
                    <a:lnTo>
                      <a:pt x="806" y="1307"/>
                    </a:lnTo>
                    <a:lnTo>
                      <a:pt x="818" y="1296"/>
                    </a:lnTo>
                    <a:lnTo>
                      <a:pt x="830" y="1284"/>
                    </a:lnTo>
                    <a:lnTo>
                      <a:pt x="842" y="1272"/>
                    </a:lnTo>
                    <a:lnTo>
                      <a:pt x="853" y="1259"/>
                    </a:lnTo>
                    <a:lnTo>
                      <a:pt x="862" y="1245"/>
                    </a:lnTo>
                    <a:lnTo>
                      <a:pt x="872" y="1230"/>
                    </a:lnTo>
                    <a:lnTo>
                      <a:pt x="881" y="1216"/>
                    </a:lnTo>
                    <a:lnTo>
                      <a:pt x="889" y="1200"/>
                    </a:lnTo>
                    <a:lnTo>
                      <a:pt x="897" y="1184"/>
                    </a:lnTo>
                    <a:lnTo>
                      <a:pt x="904" y="1167"/>
                    </a:lnTo>
                    <a:lnTo>
                      <a:pt x="910" y="1150"/>
                    </a:lnTo>
                    <a:lnTo>
                      <a:pt x="915" y="1132"/>
                    </a:lnTo>
                    <a:lnTo>
                      <a:pt x="920" y="1114"/>
                    </a:lnTo>
                    <a:lnTo>
                      <a:pt x="924" y="1095"/>
                    </a:lnTo>
                    <a:lnTo>
                      <a:pt x="927" y="1076"/>
                    </a:lnTo>
                    <a:lnTo>
                      <a:pt x="929" y="1056"/>
                    </a:lnTo>
                    <a:lnTo>
                      <a:pt x="930" y="1036"/>
                    </a:lnTo>
                    <a:lnTo>
                      <a:pt x="930" y="1015"/>
                    </a:lnTo>
                    <a:lnTo>
                      <a:pt x="930" y="1015"/>
                    </a:lnTo>
                    <a:lnTo>
                      <a:pt x="930" y="994"/>
                    </a:lnTo>
                    <a:lnTo>
                      <a:pt x="929" y="973"/>
                    </a:lnTo>
                    <a:lnTo>
                      <a:pt x="927" y="954"/>
                    </a:lnTo>
                    <a:lnTo>
                      <a:pt x="924" y="934"/>
                    </a:lnTo>
                    <a:lnTo>
                      <a:pt x="920" y="916"/>
                    </a:lnTo>
                    <a:lnTo>
                      <a:pt x="915" y="897"/>
                    </a:lnTo>
                    <a:lnTo>
                      <a:pt x="910" y="879"/>
                    </a:lnTo>
                    <a:lnTo>
                      <a:pt x="904" y="862"/>
                    </a:lnTo>
                    <a:lnTo>
                      <a:pt x="897" y="846"/>
                    </a:lnTo>
                    <a:lnTo>
                      <a:pt x="889" y="829"/>
                    </a:lnTo>
                    <a:lnTo>
                      <a:pt x="881" y="813"/>
                    </a:lnTo>
                    <a:lnTo>
                      <a:pt x="872" y="799"/>
                    </a:lnTo>
                    <a:lnTo>
                      <a:pt x="862" y="785"/>
                    </a:lnTo>
                    <a:lnTo>
                      <a:pt x="853" y="770"/>
                    </a:lnTo>
                    <a:lnTo>
                      <a:pt x="842" y="758"/>
                    </a:lnTo>
                    <a:lnTo>
                      <a:pt x="830" y="745"/>
                    </a:lnTo>
                    <a:lnTo>
                      <a:pt x="818" y="733"/>
                    </a:lnTo>
                    <a:lnTo>
                      <a:pt x="806" y="723"/>
                    </a:lnTo>
                    <a:lnTo>
                      <a:pt x="793" y="712"/>
                    </a:lnTo>
                    <a:lnTo>
                      <a:pt x="780" y="702"/>
                    </a:lnTo>
                    <a:lnTo>
                      <a:pt x="767" y="694"/>
                    </a:lnTo>
                    <a:lnTo>
                      <a:pt x="752" y="686"/>
                    </a:lnTo>
                    <a:lnTo>
                      <a:pt x="738" y="677"/>
                    </a:lnTo>
                    <a:lnTo>
                      <a:pt x="724" y="671"/>
                    </a:lnTo>
                    <a:lnTo>
                      <a:pt x="709" y="664"/>
                    </a:lnTo>
                    <a:lnTo>
                      <a:pt x="694" y="659"/>
                    </a:lnTo>
                    <a:lnTo>
                      <a:pt x="678" y="655"/>
                    </a:lnTo>
                    <a:lnTo>
                      <a:pt x="663" y="651"/>
                    </a:lnTo>
                    <a:lnTo>
                      <a:pt x="646" y="649"/>
                    </a:lnTo>
                    <a:lnTo>
                      <a:pt x="631" y="646"/>
                    </a:lnTo>
                    <a:lnTo>
                      <a:pt x="614" y="645"/>
                    </a:lnTo>
                    <a:lnTo>
                      <a:pt x="597" y="644"/>
                    </a:lnTo>
                    <a:close/>
                    <a:moveTo>
                      <a:pt x="927" y="1590"/>
                    </a:moveTo>
                    <a:lnTo>
                      <a:pt x="927" y="1399"/>
                    </a:lnTo>
                    <a:lnTo>
                      <a:pt x="927" y="1399"/>
                    </a:lnTo>
                    <a:lnTo>
                      <a:pt x="910" y="1420"/>
                    </a:lnTo>
                    <a:lnTo>
                      <a:pt x="893" y="1442"/>
                    </a:lnTo>
                    <a:lnTo>
                      <a:pt x="875" y="1463"/>
                    </a:lnTo>
                    <a:lnTo>
                      <a:pt x="856" y="1482"/>
                    </a:lnTo>
                    <a:lnTo>
                      <a:pt x="836" y="1501"/>
                    </a:lnTo>
                    <a:lnTo>
                      <a:pt x="815" y="1519"/>
                    </a:lnTo>
                    <a:lnTo>
                      <a:pt x="792" y="1536"/>
                    </a:lnTo>
                    <a:lnTo>
                      <a:pt x="769" y="1552"/>
                    </a:lnTo>
                    <a:lnTo>
                      <a:pt x="744" y="1565"/>
                    </a:lnTo>
                    <a:lnTo>
                      <a:pt x="719" y="1578"/>
                    </a:lnTo>
                    <a:lnTo>
                      <a:pt x="692" y="1589"/>
                    </a:lnTo>
                    <a:lnTo>
                      <a:pt x="663" y="1597"/>
                    </a:lnTo>
                    <a:lnTo>
                      <a:pt x="633" y="1604"/>
                    </a:lnTo>
                    <a:lnTo>
                      <a:pt x="602" y="1610"/>
                    </a:lnTo>
                    <a:lnTo>
                      <a:pt x="568" y="1614"/>
                    </a:lnTo>
                    <a:lnTo>
                      <a:pt x="534" y="1615"/>
                    </a:lnTo>
                    <a:lnTo>
                      <a:pt x="534" y="1615"/>
                    </a:lnTo>
                    <a:lnTo>
                      <a:pt x="509" y="1614"/>
                    </a:lnTo>
                    <a:lnTo>
                      <a:pt x="484" y="1611"/>
                    </a:lnTo>
                    <a:lnTo>
                      <a:pt x="459" y="1609"/>
                    </a:lnTo>
                    <a:lnTo>
                      <a:pt x="434" y="1604"/>
                    </a:lnTo>
                    <a:lnTo>
                      <a:pt x="410" y="1598"/>
                    </a:lnTo>
                    <a:lnTo>
                      <a:pt x="385" y="1592"/>
                    </a:lnTo>
                    <a:lnTo>
                      <a:pt x="361" y="1584"/>
                    </a:lnTo>
                    <a:lnTo>
                      <a:pt x="337" y="1574"/>
                    </a:lnTo>
                    <a:lnTo>
                      <a:pt x="314" y="1565"/>
                    </a:lnTo>
                    <a:lnTo>
                      <a:pt x="290" y="1553"/>
                    </a:lnTo>
                    <a:lnTo>
                      <a:pt x="269" y="1540"/>
                    </a:lnTo>
                    <a:lnTo>
                      <a:pt x="247" y="1525"/>
                    </a:lnTo>
                    <a:lnTo>
                      <a:pt x="226" y="1511"/>
                    </a:lnTo>
                    <a:lnTo>
                      <a:pt x="205" y="1494"/>
                    </a:lnTo>
                    <a:lnTo>
                      <a:pt x="185" y="1477"/>
                    </a:lnTo>
                    <a:lnTo>
                      <a:pt x="166" y="1458"/>
                    </a:lnTo>
                    <a:lnTo>
                      <a:pt x="148" y="1439"/>
                    </a:lnTo>
                    <a:lnTo>
                      <a:pt x="130" y="1418"/>
                    </a:lnTo>
                    <a:lnTo>
                      <a:pt x="113" y="1396"/>
                    </a:lnTo>
                    <a:lnTo>
                      <a:pt x="98" y="1374"/>
                    </a:lnTo>
                    <a:lnTo>
                      <a:pt x="84" y="1348"/>
                    </a:lnTo>
                    <a:lnTo>
                      <a:pt x="70" y="1323"/>
                    </a:lnTo>
                    <a:lnTo>
                      <a:pt x="57" y="1297"/>
                    </a:lnTo>
                    <a:lnTo>
                      <a:pt x="45" y="1271"/>
                    </a:lnTo>
                    <a:lnTo>
                      <a:pt x="36" y="1242"/>
                    </a:lnTo>
                    <a:lnTo>
                      <a:pt x="26" y="1212"/>
                    </a:lnTo>
                    <a:lnTo>
                      <a:pt x="19" y="1182"/>
                    </a:lnTo>
                    <a:lnTo>
                      <a:pt x="12" y="1151"/>
                    </a:lnTo>
                    <a:lnTo>
                      <a:pt x="7" y="1118"/>
                    </a:lnTo>
                    <a:lnTo>
                      <a:pt x="4" y="1084"/>
                    </a:lnTo>
                    <a:lnTo>
                      <a:pt x="1" y="1050"/>
                    </a:lnTo>
                    <a:lnTo>
                      <a:pt x="0" y="1015"/>
                    </a:lnTo>
                    <a:lnTo>
                      <a:pt x="0" y="1015"/>
                    </a:lnTo>
                    <a:lnTo>
                      <a:pt x="1" y="979"/>
                    </a:lnTo>
                    <a:lnTo>
                      <a:pt x="4" y="945"/>
                    </a:lnTo>
                    <a:lnTo>
                      <a:pt x="7" y="911"/>
                    </a:lnTo>
                    <a:lnTo>
                      <a:pt x="12" y="879"/>
                    </a:lnTo>
                    <a:lnTo>
                      <a:pt x="19" y="848"/>
                    </a:lnTo>
                    <a:lnTo>
                      <a:pt x="26" y="817"/>
                    </a:lnTo>
                    <a:lnTo>
                      <a:pt x="35" y="788"/>
                    </a:lnTo>
                    <a:lnTo>
                      <a:pt x="45" y="760"/>
                    </a:lnTo>
                    <a:lnTo>
                      <a:pt x="56" y="732"/>
                    </a:lnTo>
                    <a:lnTo>
                      <a:pt x="69" y="706"/>
                    </a:lnTo>
                    <a:lnTo>
                      <a:pt x="82" y="681"/>
                    </a:lnTo>
                    <a:lnTo>
                      <a:pt x="97" y="657"/>
                    </a:lnTo>
                    <a:lnTo>
                      <a:pt x="112" y="634"/>
                    </a:lnTo>
                    <a:lnTo>
                      <a:pt x="129" y="612"/>
                    </a:lnTo>
                    <a:lnTo>
                      <a:pt x="146" y="591"/>
                    </a:lnTo>
                    <a:lnTo>
                      <a:pt x="165" y="571"/>
                    </a:lnTo>
                    <a:lnTo>
                      <a:pt x="184" y="553"/>
                    </a:lnTo>
                    <a:lnTo>
                      <a:pt x="203" y="535"/>
                    </a:lnTo>
                    <a:lnTo>
                      <a:pt x="223" y="520"/>
                    </a:lnTo>
                    <a:lnTo>
                      <a:pt x="245" y="504"/>
                    </a:lnTo>
                    <a:lnTo>
                      <a:pt x="266" y="490"/>
                    </a:lnTo>
                    <a:lnTo>
                      <a:pt x="289" y="478"/>
                    </a:lnTo>
                    <a:lnTo>
                      <a:pt x="312" y="466"/>
                    </a:lnTo>
                    <a:lnTo>
                      <a:pt x="336" y="455"/>
                    </a:lnTo>
                    <a:lnTo>
                      <a:pt x="359" y="447"/>
                    </a:lnTo>
                    <a:lnTo>
                      <a:pt x="383" y="438"/>
                    </a:lnTo>
                    <a:lnTo>
                      <a:pt x="407" y="431"/>
                    </a:lnTo>
                    <a:lnTo>
                      <a:pt x="432" y="425"/>
                    </a:lnTo>
                    <a:lnTo>
                      <a:pt x="457" y="422"/>
                    </a:lnTo>
                    <a:lnTo>
                      <a:pt x="484" y="418"/>
                    </a:lnTo>
                    <a:lnTo>
                      <a:pt x="509" y="417"/>
                    </a:lnTo>
                    <a:lnTo>
                      <a:pt x="534" y="416"/>
                    </a:lnTo>
                    <a:lnTo>
                      <a:pt x="534" y="416"/>
                    </a:lnTo>
                    <a:lnTo>
                      <a:pt x="570" y="417"/>
                    </a:lnTo>
                    <a:lnTo>
                      <a:pt x="602" y="420"/>
                    </a:lnTo>
                    <a:lnTo>
                      <a:pt x="634" y="425"/>
                    </a:lnTo>
                    <a:lnTo>
                      <a:pt x="664" y="432"/>
                    </a:lnTo>
                    <a:lnTo>
                      <a:pt x="693" y="441"/>
                    </a:lnTo>
                    <a:lnTo>
                      <a:pt x="720" y="451"/>
                    </a:lnTo>
                    <a:lnTo>
                      <a:pt x="745" y="463"/>
                    </a:lnTo>
                    <a:lnTo>
                      <a:pt x="770" y="477"/>
                    </a:lnTo>
                    <a:lnTo>
                      <a:pt x="794" y="492"/>
                    </a:lnTo>
                    <a:lnTo>
                      <a:pt x="816" y="508"/>
                    </a:lnTo>
                    <a:lnTo>
                      <a:pt x="837" y="524"/>
                    </a:lnTo>
                    <a:lnTo>
                      <a:pt x="858" y="541"/>
                    </a:lnTo>
                    <a:lnTo>
                      <a:pt x="875" y="560"/>
                    </a:lnTo>
                    <a:lnTo>
                      <a:pt x="893" y="579"/>
                    </a:lnTo>
                    <a:lnTo>
                      <a:pt x="910" y="598"/>
                    </a:lnTo>
                    <a:lnTo>
                      <a:pt x="927" y="619"/>
                    </a:lnTo>
                    <a:lnTo>
                      <a:pt x="927" y="0"/>
                    </a:lnTo>
                    <a:lnTo>
                      <a:pt x="1191" y="0"/>
                    </a:lnTo>
                    <a:lnTo>
                      <a:pt x="1191" y="1590"/>
                    </a:lnTo>
                    <a:lnTo>
                      <a:pt x="927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82" descr=" " title=" "/>
              <p:cNvSpPr>
                <a:spLocks noEditPoints="1"/>
              </p:cNvSpPr>
              <p:nvPr userDrawn="1"/>
            </p:nvSpPr>
            <p:spPr bwMode="auto">
              <a:xfrm>
                <a:off x="1066862" y="4851501"/>
                <a:ext cx="12402" cy="12402"/>
              </a:xfrm>
              <a:custGeom>
                <a:avLst/>
                <a:gdLst>
                  <a:gd name="T0" fmla="*/ 95 w 186"/>
                  <a:gd name="T1" fmla="*/ 85 h 185"/>
                  <a:gd name="T2" fmla="*/ 111 w 186"/>
                  <a:gd name="T3" fmla="*/ 80 h 185"/>
                  <a:gd name="T4" fmla="*/ 111 w 186"/>
                  <a:gd name="T5" fmla="*/ 69 h 185"/>
                  <a:gd name="T6" fmla="*/ 95 w 186"/>
                  <a:gd name="T7" fmla="*/ 64 h 185"/>
                  <a:gd name="T8" fmla="*/ 99 w 186"/>
                  <a:gd name="T9" fmla="*/ 43 h 185"/>
                  <a:gd name="T10" fmla="*/ 114 w 186"/>
                  <a:gd name="T11" fmla="*/ 45 h 185"/>
                  <a:gd name="T12" fmla="*/ 130 w 186"/>
                  <a:gd name="T13" fmla="*/ 55 h 185"/>
                  <a:gd name="T14" fmla="*/ 135 w 186"/>
                  <a:gd name="T15" fmla="*/ 73 h 185"/>
                  <a:gd name="T16" fmla="*/ 131 w 186"/>
                  <a:gd name="T17" fmla="*/ 86 h 185"/>
                  <a:gd name="T18" fmla="*/ 123 w 186"/>
                  <a:gd name="T19" fmla="*/ 94 h 185"/>
                  <a:gd name="T20" fmla="*/ 131 w 186"/>
                  <a:gd name="T21" fmla="*/ 109 h 185"/>
                  <a:gd name="T22" fmla="*/ 133 w 186"/>
                  <a:gd name="T23" fmla="*/ 130 h 185"/>
                  <a:gd name="T24" fmla="*/ 139 w 186"/>
                  <a:gd name="T25" fmla="*/ 142 h 185"/>
                  <a:gd name="T26" fmla="*/ 110 w 186"/>
                  <a:gd name="T27" fmla="*/ 135 h 185"/>
                  <a:gd name="T28" fmla="*/ 108 w 186"/>
                  <a:gd name="T29" fmla="*/ 113 h 185"/>
                  <a:gd name="T30" fmla="*/ 105 w 186"/>
                  <a:gd name="T31" fmla="*/ 106 h 185"/>
                  <a:gd name="T32" fmla="*/ 79 w 186"/>
                  <a:gd name="T33" fmla="*/ 105 h 185"/>
                  <a:gd name="T34" fmla="*/ 55 w 186"/>
                  <a:gd name="T35" fmla="*/ 43 h 185"/>
                  <a:gd name="T36" fmla="*/ 18 w 186"/>
                  <a:gd name="T37" fmla="*/ 92 h 185"/>
                  <a:gd name="T38" fmla="*/ 21 w 186"/>
                  <a:gd name="T39" fmla="*/ 115 h 185"/>
                  <a:gd name="T40" fmla="*/ 40 w 186"/>
                  <a:gd name="T41" fmla="*/ 146 h 185"/>
                  <a:gd name="T42" fmla="*/ 70 w 186"/>
                  <a:gd name="T43" fmla="*/ 165 h 185"/>
                  <a:gd name="T44" fmla="*/ 93 w 186"/>
                  <a:gd name="T45" fmla="*/ 168 h 185"/>
                  <a:gd name="T46" fmla="*/ 107 w 186"/>
                  <a:gd name="T47" fmla="*/ 166 h 185"/>
                  <a:gd name="T48" fmla="*/ 135 w 186"/>
                  <a:gd name="T49" fmla="*/ 155 h 185"/>
                  <a:gd name="T50" fmla="*/ 161 w 186"/>
                  <a:gd name="T51" fmla="*/ 122 h 185"/>
                  <a:gd name="T52" fmla="*/ 167 w 186"/>
                  <a:gd name="T53" fmla="*/ 100 h 185"/>
                  <a:gd name="T54" fmla="*/ 167 w 186"/>
                  <a:gd name="T55" fmla="*/ 85 h 185"/>
                  <a:gd name="T56" fmla="*/ 161 w 186"/>
                  <a:gd name="T57" fmla="*/ 63 h 185"/>
                  <a:gd name="T58" fmla="*/ 135 w 186"/>
                  <a:gd name="T59" fmla="*/ 30 h 185"/>
                  <a:gd name="T60" fmla="*/ 107 w 186"/>
                  <a:gd name="T61" fmla="*/ 19 h 185"/>
                  <a:gd name="T62" fmla="*/ 93 w 186"/>
                  <a:gd name="T63" fmla="*/ 17 h 185"/>
                  <a:gd name="T64" fmla="*/ 70 w 186"/>
                  <a:gd name="T65" fmla="*/ 20 h 185"/>
                  <a:gd name="T66" fmla="*/ 40 w 186"/>
                  <a:gd name="T67" fmla="*/ 39 h 185"/>
                  <a:gd name="T68" fmla="*/ 21 w 186"/>
                  <a:gd name="T69" fmla="*/ 70 h 185"/>
                  <a:gd name="T70" fmla="*/ 18 w 186"/>
                  <a:gd name="T71" fmla="*/ 92 h 185"/>
                  <a:gd name="T72" fmla="*/ 185 w 186"/>
                  <a:gd name="T73" fmla="*/ 102 h 185"/>
                  <a:gd name="T74" fmla="*/ 178 w 186"/>
                  <a:gd name="T75" fmla="*/ 129 h 185"/>
                  <a:gd name="T76" fmla="*/ 165 w 186"/>
                  <a:gd name="T77" fmla="*/ 152 h 185"/>
                  <a:gd name="T78" fmla="*/ 144 w 186"/>
                  <a:gd name="T79" fmla="*/ 170 h 185"/>
                  <a:gd name="T80" fmla="*/ 120 w 186"/>
                  <a:gd name="T81" fmla="*/ 182 h 185"/>
                  <a:gd name="T82" fmla="*/ 93 w 186"/>
                  <a:gd name="T83" fmla="*/ 185 h 185"/>
                  <a:gd name="T84" fmla="*/ 74 w 186"/>
                  <a:gd name="T85" fmla="*/ 184 h 185"/>
                  <a:gd name="T86" fmla="*/ 49 w 186"/>
                  <a:gd name="T87" fmla="*/ 174 h 185"/>
                  <a:gd name="T88" fmla="*/ 27 w 186"/>
                  <a:gd name="T89" fmla="*/ 158 h 185"/>
                  <a:gd name="T90" fmla="*/ 10 w 186"/>
                  <a:gd name="T91" fmla="*/ 137 h 185"/>
                  <a:gd name="T92" fmla="*/ 2 w 186"/>
                  <a:gd name="T93" fmla="*/ 111 h 185"/>
                  <a:gd name="T94" fmla="*/ 0 w 186"/>
                  <a:gd name="T95" fmla="*/ 92 h 185"/>
                  <a:gd name="T96" fmla="*/ 4 w 186"/>
                  <a:gd name="T97" fmla="*/ 64 h 185"/>
                  <a:gd name="T98" fmla="*/ 15 w 186"/>
                  <a:gd name="T99" fmla="*/ 41 h 185"/>
                  <a:gd name="T100" fmla="*/ 33 w 186"/>
                  <a:gd name="T101" fmla="*/ 20 h 185"/>
                  <a:gd name="T102" fmla="*/ 57 w 186"/>
                  <a:gd name="T103" fmla="*/ 7 h 185"/>
                  <a:gd name="T104" fmla="*/ 83 w 186"/>
                  <a:gd name="T105" fmla="*/ 0 h 185"/>
                  <a:gd name="T106" fmla="*/ 102 w 186"/>
                  <a:gd name="T107" fmla="*/ 0 h 185"/>
                  <a:gd name="T108" fmla="*/ 129 w 186"/>
                  <a:gd name="T109" fmla="*/ 7 h 185"/>
                  <a:gd name="T110" fmla="*/ 151 w 186"/>
                  <a:gd name="T111" fmla="*/ 20 h 185"/>
                  <a:gd name="T112" fmla="*/ 169 w 186"/>
                  <a:gd name="T113" fmla="*/ 41 h 185"/>
                  <a:gd name="T114" fmla="*/ 181 w 186"/>
                  <a:gd name="T115" fmla="*/ 64 h 185"/>
                  <a:gd name="T116" fmla="*/ 186 w 186"/>
                  <a:gd name="T117" fmla="*/ 9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6" h="185">
                    <a:moveTo>
                      <a:pt x="79" y="85"/>
                    </a:moveTo>
                    <a:lnTo>
                      <a:pt x="95" y="85"/>
                    </a:lnTo>
                    <a:lnTo>
                      <a:pt x="95" y="85"/>
                    </a:lnTo>
                    <a:lnTo>
                      <a:pt x="102" y="85"/>
                    </a:lnTo>
                    <a:lnTo>
                      <a:pt x="107" y="82"/>
                    </a:lnTo>
                    <a:lnTo>
                      <a:pt x="111" y="80"/>
                    </a:lnTo>
                    <a:lnTo>
                      <a:pt x="111" y="74"/>
                    </a:lnTo>
                    <a:lnTo>
                      <a:pt x="111" y="74"/>
                    </a:lnTo>
                    <a:lnTo>
                      <a:pt x="111" y="69"/>
                    </a:lnTo>
                    <a:lnTo>
                      <a:pt x="108" y="66"/>
                    </a:lnTo>
                    <a:lnTo>
                      <a:pt x="102" y="64"/>
                    </a:lnTo>
                    <a:lnTo>
                      <a:pt x="95" y="64"/>
                    </a:lnTo>
                    <a:lnTo>
                      <a:pt x="79" y="64"/>
                    </a:lnTo>
                    <a:lnTo>
                      <a:pt x="79" y="85"/>
                    </a:lnTo>
                    <a:close/>
                    <a:moveTo>
                      <a:pt x="99" y="43"/>
                    </a:moveTo>
                    <a:lnTo>
                      <a:pt x="99" y="43"/>
                    </a:lnTo>
                    <a:lnTo>
                      <a:pt x="107" y="44"/>
                    </a:lnTo>
                    <a:lnTo>
                      <a:pt x="114" y="45"/>
                    </a:lnTo>
                    <a:lnTo>
                      <a:pt x="120" y="48"/>
                    </a:lnTo>
                    <a:lnTo>
                      <a:pt x="125" y="50"/>
                    </a:lnTo>
                    <a:lnTo>
                      <a:pt x="130" y="55"/>
                    </a:lnTo>
                    <a:lnTo>
                      <a:pt x="132" y="60"/>
                    </a:lnTo>
                    <a:lnTo>
                      <a:pt x="133" y="66"/>
                    </a:lnTo>
                    <a:lnTo>
                      <a:pt x="135" y="73"/>
                    </a:lnTo>
                    <a:lnTo>
                      <a:pt x="135" y="73"/>
                    </a:lnTo>
                    <a:lnTo>
                      <a:pt x="133" y="80"/>
                    </a:lnTo>
                    <a:lnTo>
                      <a:pt x="131" y="86"/>
                    </a:lnTo>
                    <a:lnTo>
                      <a:pt x="129" y="91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127" y="98"/>
                    </a:lnTo>
                    <a:lnTo>
                      <a:pt x="130" y="103"/>
                    </a:lnTo>
                    <a:lnTo>
                      <a:pt x="131" y="109"/>
                    </a:lnTo>
                    <a:lnTo>
                      <a:pt x="132" y="121"/>
                    </a:lnTo>
                    <a:lnTo>
                      <a:pt x="132" y="121"/>
                    </a:lnTo>
                    <a:lnTo>
                      <a:pt x="133" y="130"/>
                    </a:lnTo>
                    <a:lnTo>
                      <a:pt x="133" y="136"/>
                    </a:lnTo>
                    <a:lnTo>
                      <a:pt x="136" y="140"/>
                    </a:lnTo>
                    <a:lnTo>
                      <a:pt x="139" y="142"/>
                    </a:lnTo>
                    <a:lnTo>
                      <a:pt x="112" y="142"/>
                    </a:lnTo>
                    <a:lnTo>
                      <a:pt x="112" y="142"/>
                    </a:lnTo>
                    <a:lnTo>
                      <a:pt x="110" y="135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108" y="113"/>
                    </a:lnTo>
                    <a:lnTo>
                      <a:pt x="107" y="110"/>
                    </a:lnTo>
                    <a:lnTo>
                      <a:pt x="106" y="107"/>
                    </a:lnTo>
                    <a:lnTo>
                      <a:pt x="105" y="106"/>
                    </a:lnTo>
                    <a:lnTo>
                      <a:pt x="102" y="105"/>
                    </a:lnTo>
                    <a:lnTo>
                      <a:pt x="94" y="105"/>
                    </a:lnTo>
                    <a:lnTo>
                      <a:pt x="79" y="105"/>
                    </a:lnTo>
                    <a:lnTo>
                      <a:pt x="79" y="142"/>
                    </a:lnTo>
                    <a:lnTo>
                      <a:pt x="55" y="142"/>
                    </a:lnTo>
                    <a:lnTo>
                      <a:pt x="55" y="43"/>
                    </a:lnTo>
                    <a:lnTo>
                      <a:pt x="99" y="43"/>
                    </a:lnTo>
                    <a:close/>
                    <a:moveTo>
                      <a:pt x="18" y="92"/>
                    </a:moveTo>
                    <a:lnTo>
                      <a:pt x="18" y="92"/>
                    </a:lnTo>
                    <a:lnTo>
                      <a:pt x="19" y="100"/>
                    </a:lnTo>
                    <a:lnTo>
                      <a:pt x="20" y="107"/>
                    </a:lnTo>
                    <a:lnTo>
                      <a:pt x="21" y="115"/>
                    </a:lnTo>
                    <a:lnTo>
                      <a:pt x="24" y="122"/>
                    </a:lnTo>
                    <a:lnTo>
                      <a:pt x="31" y="135"/>
                    </a:lnTo>
                    <a:lnTo>
                      <a:pt x="40" y="146"/>
                    </a:lnTo>
                    <a:lnTo>
                      <a:pt x="51" y="155"/>
                    </a:lnTo>
                    <a:lnTo>
                      <a:pt x="64" y="162"/>
                    </a:lnTo>
                    <a:lnTo>
                      <a:pt x="70" y="165"/>
                    </a:lnTo>
                    <a:lnTo>
                      <a:pt x="77" y="166"/>
                    </a:lnTo>
                    <a:lnTo>
                      <a:pt x="84" y="167"/>
                    </a:lnTo>
                    <a:lnTo>
                      <a:pt x="93" y="168"/>
                    </a:lnTo>
                    <a:lnTo>
                      <a:pt x="93" y="168"/>
                    </a:lnTo>
                    <a:lnTo>
                      <a:pt x="100" y="167"/>
                    </a:lnTo>
                    <a:lnTo>
                      <a:pt x="107" y="166"/>
                    </a:lnTo>
                    <a:lnTo>
                      <a:pt x="114" y="165"/>
                    </a:lnTo>
                    <a:lnTo>
                      <a:pt x="122" y="162"/>
                    </a:lnTo>
                    <a:lnTo>
                      <a:pt x="135" y="155"/>
                    </a:lnTo>
                    <a:lnTo>
                      <a:pt x="145" y="146"/>
                    </a:lnTo>
                    <a:lnTo>
                      <a:pt x="155" y="135"/>
                    </a:lnTo>
                    <a:lnTo>
                      <a:pt x="161" y="122"/>
                    </a:lnTo>
                    <a:lnTo>
                      <a:pt x="163" y="115"/>
                    </a:lnTo>
                    <a:lnTo>
                      <a:pt x="166" y="107"/>
                    </a:lnTo>
                    <a:lnTo>
                      <a:pt x="167" y="100"/>
                    </a:lnTo>
                    <a:lnTo>
                      <a:pt x="167" y="92"/>
                    </a:lnTo>
                    <a:lnTo>
                      <a:pt x="167" y="92"/>
                    </a:lnTo>
                    <a:lnTo>
                      <a:pt x="167" y="85"/>
                    </a:lnTo>
                    <a:lnTo>
                      <a:pt x="166" y="78"/>
                    </a:lnTo>
                    <a:lnTo>
                      <a:pt x="163" y="70"/>
                    </a:lnTo>
                    <a:lnTo>
                      <a:pt x="161" y="63"/>
                    </a:lnTo>
                    <a:lnTo>
                      <a:pt x="155" y="50"/>
                    </a:lnTo>
                    <a:lnTo>
                      <a:pt x="145" y="39"/>
                    </a:lnTo>
                    <a:lnTo>
                      <a:pt x="135" y="30"/>
                    </a:lnTo>
                    <a:lnTo>
                      <a:pt x="122" y="23"/>
                    </a:lnTo>
                    <a:lnTo>
                      <a:pt x="114" y="20"/>
                    </a:lnTo>
                    <a:lnTo>
                      <a:pt x="107" y="19"/>
                    </a:lnTo>
                    <a:lnTo>
                      <a:pt x="100" y="18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84" y="18"/>
                    </a:lnTo>
                    <a:lnTo>
                      <a:pt x="77" y="19"/>
                    </a:lnTo>
                    <a:lnTo>
                      <a:pt x="70" y="20"/>
                    </a:lnTo>
                    <a:lnTo>
                      <a:pt x="63" y="23"/>
                    </a:lnTo>
                    <a:lnTo>
                      <a:pt x="51" y="30"/>
                    </a:lnTo>
                    <a:lnTo>
                      <a:pt x="40" y="39"/>
                    </a:lnTo>
                    <a:lnTo>
                      <a:pt x="31" y="50"/>
                    </a:lnTo>
                    <a:lnTo>
                      <a:pt x="24" y="63"/>
                    </a:lnTo>
                    <a:lnTo>
                      <a:pt x="21" y="70"/>
                    </a:lnTo>
                    <a:lnTo>
                      <a:pt x="20" y="78"/>
                    </a:lnTo>
                    <a:lnTo>
                      <a:pt x="19" y="85"/>
                    </a:lnTo>
                    <a:lnTo>
                      <a:pt x="18" y="92"/>
                    </a:lnTo>
                    <a:close/>
                    <a:moveTo>
                      <a:pt x="186" y="92"/>
                    </a:moveTo>
                    <a:lnTo>
                      <a:pt x="186" y="92"/>
                    </a:lnTo>
                    <a:lnTo>
                      <a:pt x="185" y="102"/>
                    </a:lnTo>
                    <a:lnTo>
                      <a:pt x="184" y="111"/>
                    </a:lnTo>
                    <a:lnTo>
                      <a:pt x="181" y="121"/>
                    </a:lnTo>
                    <a:lnTo>
                      <a:pt x="178" y="129"/>
                    </a:lnTo>
                    <a:lnTo>
                      <a:pt x="174" y="137"/>
                    </a:lnTo>
                    <a:lnTo>
                      <a:pt x="169" y="145"/>
                    </a:lnTo>
                    <a:lnTo>
                      <a:pt x="165" y="152"/>
                    </a:lnTo>
                    <a:lnTo>
                      <a:pt x="159" y="158"/>
                    </a:lnTo>
                    <a:lnTo>
                      <a:pt x="151" y="165"/>
                    </a:lnTo>
                    <a:lnTo>
                      <a:pt x="144" y="170"/>
                    </a:lnTo>
                    <a:lnTo>
                      <a:pt x="137" y="174"/>
                    </a:lnTo>
                    <a:lnTo>
                      <a:pt x="129" y="178"/>
                    </a:lnTo>
                    <a:lnTo>
                      <a:pt x="120" y="182"/>
                    </a:lnTo>
                    <a:lnTo>
                      <a:pt x="112" y="184"/>
                    </a:lnTo>
                    <a:lnTo>
                      <a:pt x="102" y="185"/>
                    </a:lnTo>
                    <a:lnTo>
                      <a:pt x="93" y="185"/>
                    </a:lnTo>
                    <a:lnTo>
                      <a:pt x="93" y="185"/>
                    </a:lnTo>
                    <a:lnTo>
                      <a:pt x="83" y="185"/>
                    </a:lnTo>
                    <a:lnTo>
                      <a:pt x="74" y="184"/>
                    </a:lnTo>
                    <a:lnTo>
                      <a:pt x="65" y="182"/>
                    </a:lnTo>
                    <a:lnTo>
                      <a:pt x="57" y="178"/>
                    </a:lnTo>
                    <a:lnTo>
                      <a:pt x="49" y="174"/>
                    </a:lnTo>
                    <a:lnTo>
                      <a:pt x="40" y="170"/>
                    </a:lnTo>
                    <a:lnTo>
                      <a:pt x="33" y="165"/>
                    </a:lnTo>
                    <a:lnTo>
                      <a:pt x="27" y="158"/>
                    </a:lnTo>
                    <a:lnTo>
                      <a:pt x="21" y="152"/>
                    </a:lnTo>
                    <a:lnTo>
                      <a:pt x="15" y="145"/>
                    </a:lnTo>
                    <a:lnTo>
                      <a:pt x="10" y="137"/>
                    </a:lnTo>
                    <a:lnTo>
                      <a:pt x="7" y="129"/>
                    </a:lnTo>
                    <a:lnTo>
                      <a:pt x="4" y="121"/>
                    </a:lnTo>
                    <a:lnTo>
                      <a:pt x="2" y="111"/>
                    </a:lnTo>
                    <a:lnTo>
                      <a:pt x="0" y="10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2" y="74"/>
                    </a:lnTo>
                    <a:lnTo>
                      <a:pt x="4" y="64"/>
                    </a:lnTo>
                    <a:lnTo>
                      <a:pt x="7" y="56"/>
                    </a:lnTo>
                    <a:lnTo>
                      <a:pt x="10" y="48"/>
                    </a:lnTo>
                    <a:lnTo>
                      <a:pt x="15" y="41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33" y="20"/>
                    </a:lnTo>
                    <a:lnTo>
                      <a:pt x="40" y="16"/>
                    </a:lnTo>
                    <a:lnTo>
                      <a:pt x="49" y="11"/>
                    </a:lnTo>
                    <a:lnTo>
                      <a:pt x="57" y="7"/>
                    </a:lnTo>
                    <a:lnTo>
                      <a:pt x="65" y="4"/>
                    </a:lnTo>
                    <a:lnTo>
                      <a:pt x="74" y="1"/>
                    </a:lnTo>
                    <a:lnTo>
                      <a:pt x="83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2" y="0"/>
                    </a:lnTo>
                    <a:lnTo>
                      <a:pt x="112" y="1"/>
                    </a:lnTo>
                    <a:lnTo>
                      <a:pt x="120" y="4"/>
                    </a:lnTo>
                    <a:lnTo>
                      <a:pt x="129" y="7"/>
                    </a:lnTo>
                    <a:lnTo>
                      <a:pt x="137" y="11"/>
                    </a:lnTo>
                    <a:lnTo>
                      <a:pt x="144" y="16"/>
                    </a:lnTo>
                    <a:lnTo>
                      <a:pt x="151" y="20"/>
                    </a:lnTo>
                    <a:lnTo>
                      <a:pt x="159" y="26"/>
                    </a:lnTo>
                    <a:lnTo>
                      <a:pt x="165" y="33"/>
                    </a:lnTo>
                    <a:lnTo>
                      <a:pt x="169" y="41"/>
                    </a:lnTo>
                    <a:lnTo>
                      <a:pt x="174" y="48"/>
                    </a:lnTo>
                    <a:lnTo>
                      <a:pt x="178" y="56"/>
                    </a:lnTo>
                    <a:lnTo>
                      <a:pt x="181" y="64"/>
                    </a:lnTo>
                    <a:lnTo>
                      <a:pt x="184" y="74"/>
                    </a:lnTo>
                    <a:lnTo>
                      <a:pt x="185" y="82"/>
                    </a:lnTo>
                    <a:lnTo>
                      <a:pt x="186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2" name="Group 61"/>
            <p:cNvGrpSpPr>
              <a:grpSpLocks noChangeAspect="1"/>
            </p:cNvGrpSpPr>
            <p:nvPr userDrawn="1"/>
          </p:nvGrpSpPr>
          <p:grpSpPr bwMode="auto">
            <a:xfrm>
              <a:off x="7949238" y="4838899"/>
              <a:ext cx="882024" cy="128016"/>
              <a:chOff x="0" y="1202"/>
              <a:chExt cx="5760" cy="836"/>
            </a:xfrm>
            <a:solidFill>
              <a:schemeClr val="bg1"/>
            </a:solidFill>
          </p:grpSpPr>
          <p:sp>
            <p:nvSpPr>
              <p:cNvPr id="63" name="Freeform 27"/>
              <p:cNvSpPr>
                <a:spLocks noEditPoints="1"/>
              </p:cNvSpPr>
              <p:nvPr userDrawn="1"/>
            </p:nvSpPr>
            <p:spPr bwMode="auto">
              <a:xfrm>
                <a:off x="0" y="1267"/>
                <a:ext cx="521" cy="757"/>
              </a:xfrm>
              <a:custGeom>
                <a:avLst/>
                <a:gdLst>
                  <a:gd name="T0" fmla="*/ 179 w 1043"/>
                  <a:gd name="T1" fmla="*/ 1059 h 1513"/>
                  <a:gd name="T2" fmla="*/ 0 w 1043"/>
                  <a:gd name="T3" fmla="*/ 1059 h 1513"/>
                  <a:gd name="T4" fmla="*/ 0 w 1043"/>
                  <a:gd name="T5" fmla="*/ 882 h 1513"/>
                  <a:gd name="T6" fmla="*/ 198 w 1043"/>
                  <a:gd name="T7" fmla="*/ 882 h 1513"/>
                  <a:gd name="T8" fmla="*/ 236 w 1043"/>
                  <a:gd name="T9" fmla="*/ 582 h 1513"/>
                  <a:gd name="T10" fmla="*/ 47 w 1043"/>
                  <a:gd name="T11" fmla="*/ 582 h 1513"/>
                  <a:gd name="T12" fmla="*/ 47 w 1043"/>
                  <a:gd name="T13" fmla="*/ 405 h 1513"/>
                  <a:gd name="T14" fmla="*/ 259 w 1043"/>
                  <a:gd name="T15" fmla="*/ 405 h 1513"/>
                  <a:gd name="T16" fmla="*/ 310 w 1043"/>
                  <a:gd name="T17" fmla="*/ 0 h 1513"/>
                  <a:gd name="T18" fmla="*/ 470 w 1043"/>
                  <a:gd name="T19" fmla="*/ 0 h 1513"/>
                  <a:gd name="T20" fmla="*/ 422 w 1043"/>
                  <a:gd name="T21" fmla="*/ 405 h 1513"/>
                  <a:gd name="T22" fmla="*/ 694 w 1043"/>
                  <a:gd name="T23" fmla="*/ 405 h 1513"/>
                  <a:gd name="T24" fmla="*/ 747 w 1043"/>
                  <a:gd name="T25" fmla="*/ 0 h 1513"/>
                  <a:gd name="T26" fmla="*/ 906 w 1043"/>
                  <a:gd name="T27" fmla="*/ 0 h 1513"/>
                  <a:gd name="T28" fmla="*/ 856 w 1043"/>
                  <a:gd name="T29" fmla="*/ 405 h 1513"/>
                  <a:gd name="T30" fmla="*/ 1043 w 1043"/>
                  <a:gd name="T31" fmla="*/ 405 h 1513"/>
                  <a:gd name="T32" fmla="*/ 1043 w 1043"/>
                  <a:gd name="T33" fmla="*/ 582 h 1513"/>
                  <a:gd name="T34" fmla="*/ 836 w 1043"/>
                  <a:gd name="T35" fmla="*/ 582 h 1513"/>
                  <a:gd name="T36" fmla="*/ 798 w 1043"/>
                  <a:gd name="T37" fmla="*/ 882 h 1513"/>
                  <a:gd name="T38" fmla="*/ 996 w 1043"/>
                  <a:gd name="T39" fmla="*/ 882 h 1513"/>
                  <a:gd name="T40" fmla="*/ 996 w 1043"/>
                  <a:gd name="T41" fmla="*/ 1059 h 1513"/>
                  <a:gd name="T42" fmla="*/ 778 w 1043"/>
                  <a:gd name="T43" fmla="*/ 1059 h 1513"/>
                  <a:gd name="T44" fmla="*/ 724 w 1043"/>
                  <a:gd name="T45" fmla="*/ 1513 h 1513"/>
                  <a:gd name="T46" fmla="*/ 561 w 1043"/>
                  <a:gd name="T47" fmla="*/ 1513 h 1513"/>
                  <a:gd name="T48" fmla="*/ 615 w 1043"/>
                  <a:gd name="T49" fmla="*/ 1059 h 1513"/>
                  <a:gd name="T50" fmla="*/ 342 w 1043"/>
                  <a:gd name="T51" fmla="*/ 1059 h 1513"/>
                  <a:gd name="T52" fmla="*/ 286 w 1043"/>
                  <a:gd name="T53" fmla="*/ 1513 h 1513"/>
                  <a:gd name="T54" fmla="*/ 124 w 1043"/>
                  <a:gd name="T55" fmla="*/ 1513 h 1513"/>
                  <a:gd name="T56" fmla="*/ 179 w 1043"/>
                  <a:gd name="T57" fmla="*/ 1059 h 1513"/>
                  <a:gd name="T58" fmla="*/ 635 w 1043"/>
                  <a:gd name="T59" fmla="*/ 882 h 1513"/>
                  <a:gd name="T60" fmla="*/ 673 w 1043"/>
                  <a:gd name="T61" fmla="*/ 582 h 1513"/>
                  <a:gd name="T62" fmla="*/ 398 w 1043"/>
                  <a:gd name="T63" fmla="*/ 582 h 1513"/>
                  <a:gd name="T64" fmla="*/ 361 w 1043"/>
                  <a:gd name="T65" fmla="*/ 882 h 1513"/>
                  <a:gd name="T66" fmla="*/ 635 w 1043"/>
                  <a:gd name="T67" fmla="*/ 882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43" h="1513">
                    <a:moveTo>
                      <a:pt x="179" y="1059"/>
                    </a:moveTo>
                    <a:lnTo>
                      <a:pt x="0" y="1059"/>
                    </a:lnTo>
                    <a:lnTo>
                      <a:pt x="0" y="882"/>
                    </a:lnTo>
                    <a:lnTo>
                      <a:pt x="198" y="882"/>
                    </a:lnTo>
                    <a:lnTo>
                      <a:pt x="236" y="582"/>
                    </a:lnTo>
                    <a:lnTo>
                      <a:pt x="47" y="582"/>
                    </a:lnTo>
                    <a:lnTo>
                      <a:pt x="47" y="405"/>
                    </a:lnTo>
                    <a:lnTo>
                      <a:pt x="259" y="405"/>
                    </a:lnTo>
                    <a:lnTo>
                      <a:pt x="310" y="0"/>
                    </a:lnTo>
                    <a:lnTo>
                      <a:pt x="470" y="0"/>
                    </a:lnTo>
                    <a:lnTo>
                      <a:pt x="422" y="405"/>
                    </a:lnTo>
                    <a:lnTo>
                      <a:pt x="694" y="405"/>
                    </a:lnTo>
                    <a:lnTo>
                      <a:pt x="747" y="0"/>
                    </a:lnTo>
                    <a:lnTo>
                      <a:pt x="906" y="0"/>
                    </a:lnTo>
                    <a:lnTo>
                      <a:pt x="856" y="405"/>
                    </a:lnTo>
                    <a:lnTo>
                      <a:pt x="1043" y="405"/>
                    </a:lnTo>
                    <a:lnTo>
                      <a:pt x="1043" y="582"/>
                    </a:lnTo>
                    <a:lnTo>
                      <a:pt x="836" y="582"/>
                    </a:lnTo>
                    <a:lnTo>
                      <a:pt x="798" y="882"/>
                    </a:lnTo>
                    <a:lnTo>
                      <a:pt x="996" y="882"/>
                    </a:lnTo>
                    <a:lnTo>
                      <a:pt x="996" y="1059"/>
                    </a:lnTo>
                    <a:lnTo>
                      <a:pt x="778" y="1059"/>
                    </a:lnTo>
                    <a:lnTo>
                      <a:pt x="724" y="1513"/>
                    </a:lnTo>
                    <a:lnTo>
                      <a:pt x="561" y="1513"/>
                    </a:lnTo>
                    <a:lnTo>
                      <a:pt x="615" y="1059"/>
                    </a:lnTo>
                    <a:lnTo>
                      <a:pt x="342" y="1059"/>
                    </a:lnTo>
                    <a:lnTo>
                      <a:pt x="286" y="1513"/>
                    </a:lnTo>
                    <a:lnTo>
                      <a:pt x="124" y="1513"/>
                    </a:lnTo>
                    <a:lnTo>
                      <a:pt x="179" y="1059"/>
                    </a:lnTo>
                    <a:close/>
                    <a:moveTo>
                      <a:pt x="635" y="882"/>
                    </a:moveTo>
                    <a:lnTo>
                      <a:pt x="673" y="582"/>
                    </a:lnTo>
                    <a:lnTo>
                      <a:pt x="398" y="582"/>
                    </a:lnTo>
                    <a:lnTo>
                      <a:pt x="361" y="882"/>
                    </a:lnTo>
                    <a:lnTo>
                      <a:pt x="635" y="8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4" name="Freeform 28"/>
              <p:cNvSpPr>
                <a:spLocks noEditPoints="1"/>
              </p:cNvSpPr>
              <p:nvPr userDrawn="1"/>
            </p:nvSpPr>
            <p:spPr bwMode="auto">
              <a:xfrm>
                <a:off x="631" y="1263"/>
                <a:ext cx="555" cy="761"/>
              </a:xfrm>
              <a:custGeom>
                <a:avLst/>
                <a:gdLst>
                  <a:gd name="T0" fmla="*/ 486 w 1109"/>
                  <a:gd name="T1" fmla="*/ 0 h 1522"/>
                  <a:gd name="T2" fmla="*/ 653 w 1109"/>
                  <a:gd name="T3" fmla="*/ 10 h 1522"/>
                  <a:gd name="T4" fmla="*/ 729 w 1109"/>
                  <a:gd name="T5" fmla="*/ 25 h 1522"/>
                  <a:gd name="T6" fmla="*/ 797 w 1109"/>
                  <a:gd name="T7" fmla="*/ 45 h 1522"/>
                  <a:gd name="T8" fmla="*/ 858 w 1109"/>
                  <a:gd name="T9" fmla="*/ 72 h 1522"/>
                  <a:gd name="T10" fmla="*/ 894 w 1109"/>
                  <a:gd name="T11" fmla="*/ 93 h 1522"/>
                  <a:gd name="T12" fmla="*/ 941 w 1109"/>
                  <a:gd name="T13" fmla="*/ 133 h 1522"/>
                  <a:gd name="T14" fmla="*/ 980 w 1109"/>
                  <a:gd name="T15" fmla="*/ 181 h 1522"/>
                  <a:gd name="T16" fmla="*/ 999 w 1109"/>
                  <a:gd name="T17" fmla="*/ 216 h 1522"/>
                  <a:gd name="T18" fmla="*/ 1021 w 1109"/>
                  <a:gd name="T19" fmla="*/ 278 h 1522"/>
                  <a:gd name="T20" fmla="*/ 1029 w 1109"/>
                  <a:gd name="T21" fmla="*/ 349 h 1522"/>
                  <a:gd name="T22" fmla="*/ 1029 w 1109"/>
                  <a:gd name="T23" fmla="*/ 402 h 1522"/>
                  <a:gd name="T24" fmla="*/ 1015 w 1109"/>
                  <a:gd name="T25" fmla="*/ 480 h 1522"/>
                  <a:gd name="T26" fmla="*/ 982 w 1109"/>
                  <a:gd name="T27" fmla="*/ 553 h 1522"/>
                  <a:gd name="T28" fmla="*/ 950 w 1109"/>
                  <a:gd name="T29" fmla="*/ 600 h 1522"/>
                  <a:gd name="T30" fmla="*/ 886 w 1109"/>
                  <a:gd name="T31" fmla="*/ 655 h 1522"/>
                  <a:gd name="T32" fmla="*/ 803 w 1109"/>
                  <a:gd name="T33" fmla="*/ 696 h 1522"/>
                  <a:gd name="T34" fmla="*/ 771 w 1109"/>
                  <a:gd name="T35" fmla="*/ 715 h 1522"/>
                  <a:gd name="T36" fmla="*/ 883 w 1109"/>
                  <a:gd name="T37" fmla="*/ 744 h 1522"/>
                  <a:gd name="T38" fmla="*/ 974 w 1109"/>
                  <a:gd name="T39" fmla="*/ 792 h 1522"/>
                  <a:gd name="T40" fmla="*/ 1022 w 1109"/>
                  <a:gd name="T41" fmla="*/ 833 h 1522"/>
                  <a:gd name="T42" fmla="*/ 1076 w 1109"/>
                  <a:gd name="T43" fmla="*/ 908 h 1522"/>
                  <a:gd name="T44" fmla="*/ 1105 w 1109"/>
                  <a:gd name="T45" fmla="*/ 1003 h 1522"/>
                  <a:gd name="T46" fmla="*/ 1109 w 1109"/>
                  <a:gd name="T47" fmla="*/ 1076 h 1522"/>
                  <a:gd name="T48" fmla="*/ 1104 w 1109"/>
                  <a:gd name="T49" fmla="*/ 1157 h 1522"/>
                  <a:gd name="T50" fmla="*/ 1085 w 1109"/>
                  <a:gd name="T51" fmla="*/ 1230 h 1522"/>
                  <a:gd name="T52" fmla="*/ 1066 w 1109"/>
                  <a:gd name="T53" fmla="*/ 1274 h 1522"/>
                  <a:gd name="T54" fmla="*/ 1028 w 1109"/>
                  <a:gd name="T55" fmla="*/ 1332 h 1522"/>
                  <a:gd name="T56" fmla="*/ 980 w 1109"/>
                  <a:gd name="T57" fmla="*/ 1383 h 1522"/>
                  <a:gd name="T58" fmla="*/ 944 w 1109"/>
                  <a:gd name="T59" fmla="*/ 1413 h 1522"/>
                  <a:gd name="T60" fmla="*/ 881 w 1109"/>
                  <a:gd name="T61" fmla="*/ 1451 h 1522"/>
                  <a:gd name="T62" fmla="*/ 810 w 1109"/>
                  <a:gd name="T63" fmla="*/ 1480 h 1522"/>
                  <a:gd name="T64" fmla="*/ 759 w 1109"/>
                  <a:gd name="T65" fmla="*/ 1496 h 1522"/>
                  <a:gd name="T66" fmla="*/ 676 w 1109"/>
                  <a:gd name="T67" fmla="*/ 1512 h 1522"/>
                  <a:gd name="T68" fmla="*/ 587 w 1109"/>
                  <a:gd name="T69" fmla="*/ 1521 h 1522"/>
                  <a:gd name="T70" fmla="*/ 0 w 1109"/>
                  <a:gd name="T71" fmla="*/ 0 h 1522"/>
                  <a:gd name="T72" fmla="*/ 502 w 1109"/>
                  <a:gd name="T73" fmla="*/ 630 h 1522"/>
                  <a:gd name="T74" fmla="*/ 601 w 1109"/>
                  <a:gd name="T75" fmla="*/ 616 h 1522"/>
                  <a:gd name="T76" fmla="*/ 676 w 1109"/>
                  <a:gd name="T77" fmla="*/ 587 h 1522"/>
                  <a:gd name="T78" fmla="*/ 711 w 1109"/>
                  <a:gd name="T79" fmla="*/ 558 h 1522"/>
                  <a:gd name="T80" fmla="*/ 747 w 1109"/>
                  <a:gd name="T81" fmla="*/ 502 h 1522"/>
                  <a:gd name="T82" fmla="*/ 765 w 1109"/>
                  <a:gd name="T83" fmla="*/ 434 h 1522"/>
                  <a:gd name="T84" fmla="*/ 765 w 1109"/>
                  <a:gd name="T85" fmla="*/ 381 h 1522"/>
                  <a:gd name="T86" fmla="*/ 747 w 1109"/>
                  <a:gd name="T87" fmla="*/ 317 h 1522"/>
                  <a:gd name="T88" fmla="*/ 708 w 1109"/>
                  <a:gd name="T89" fmla="*/ 268 h 1522"/>
                  <a:gd name="T90" fmla="*/ 672 w 1109"/>
                  <a:gd name="T91" fmla="*/ 245 h 1522"/>
                  <a:gd name="T92" fmla="*/ 598 w 1109"/>
                  <a:gd name="T93" fmla="*/ 221 h 1522"/>
                  <a:gd name="T94" fmla="*/ 503 w 1109"/>
                  <a:gd name="T95" fmla="*/ 210 h 1522"/>
                  <a:gd name="T96" fmla="*/ 271 w 1109"/>
                  <a:gd name="T97" fmla="*/ 630 h 1522"/>
                  <a:gd name="T98" fmla="*/ 497 w 1109"/>
                  <a:gd name="T99" fmla="*/ 1313 h 1522"/>
                  <a:gd name="T100" fmla="*/ 612 w 1109"/>
                  <a:gd name="T101" fmla="*/ 1304 h 1522"/>
                  <a:gd name="T102" fmla="*/ 707 w 1109"/>
                  <a:gd name="T103" fmla="*/ 1278 h 1522"/>
                  <a:gd name="T104" fmla="*/ 756 w 1109"/>
                  <a:gd name="T105" fmla="*/ 1250 h 1522"/>
                  <a:gd name="T106" fmla="*/ 795 w 1109"/>
                  <a:gd name="T107" fmla="*/ 1214 h 1522"/>
                  <a:gd name="T108" fmla="*/ 819 w 1109"/>
                  <a:gd name="T109" fmla="*/ 1182 h 1522"/>
                  <a:gd name="T110" fmla="*/ 842 w 1109"/>
                  <a:gd name="T111" fmla="*/ 1118 h 1522"/>
                  <a:gd name="T112" fmla="*/ 846 w 1109"/>
                  <a:gd name="T113" fmla="*/ 1057 h 1522"/>
                  <a:gd name="T114" fmla="*/ 835 w 1109"/>
                  <a:gd name="T115" fmla="*/ 977 h 1522"/>
                  <a:gd name="T116" fmla="*/ 797 w 1109"/>
                  <a:gd name="T117" fmla="*/ 914 h 1522"/>
                  <a:gd name="T118" fmla="*/ 759 w 1109"/>
                  <a:gd name="T119" fmla="*/ 881 h 1522"/>
                  <a:gd name="T120" fmla="*/ 681 w 1109"/>
                  <a:gd name="T121" fmla="*/ 846 h 1522"/>
                  <a:gd name="T122" fmla="*/ 579 w 1109"/>
                  <a:gd name="T123" fmla="*/ 828 h 1522"/>
                  <a:gd name="T124" fmla="*/ 271 w 1109"/>
                  <a:gd name="T125" fmla="*/ 824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9" h="1522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44" y="2"/>
                    </a:lnTo>
                    <a:lnTo>
                      <a:pt x="601" y="5"/>
                    </a:lnTo>
                    <a:lnTo>
                      <a:pt x="653" y="10"/>
                    </a:lnTo>
                    <a:lnTo>
                      <a:pt x="704" y="19"/>
                    </a:lnTo>
                    <a:lnTo>
                      <a:pt x="704" y="19"/>
                    </a:lnTo>
                    <a:lnTo>
                      <a:pt x="729" y="25"/>
                    </a:lnTo>
                    <a:lnTo>
                      <a:pt x="752" y="31"/>
                    </a:lnTo>
                    <a:lnTo>
                      <a:pt x="775" y="38"/>
                    </a:lnTo>
                    <a:lnTo>
                      <a:pt x="797" y="45"/>
                    </a:lnTo>
                    <a:lnTo>
                      <a:pt x="817" y="54"/>
                    </a:lnTo>
                    <a:lnTo>
                      <a:pt x="838" y="63"/>
                    </a:lnTo>
                    <a:lnTo>
                      <a:pt x="858" y="72"/>
                    </a:lnTo>
                    <a:lnTo>
                      <a:pt x="875" y="82"/>
                    </a:lnTo>
                    <a:lnTo>
                      <a:pt x="875" y="82"/>
                    </a:lnTo>
                    <a:lnTo>
                      <a:pt x="894" y="93"/>
                    </a:lnTo>
                    <a:lnTo>
                      <a:pt x="910" y="106"/>
                    </a:lnTo>
                    <a:lnTo>
                      <a:pt x="926" y="120"/>
                    </a:lnTo>
                    <a:lnTo>
                      <a:pt x="941" y="133"/>
                    </a:lnTo>
                    <a:lnTo>
                      <a:pt x="955" y="147"/>
                    </a:lnTo>
                    <a:lnTo>
                      <a:pt x="967" y="163"/>
                    </a:lnTo>
                    <a:lnTo>
                      <a:pt x="980" y="181"/>
                    </a:lnTo>
                    <a:lnTo>
                      <a:pt x="990" y="198"/>
                    </a:lnTo>
                    <a:lnTo>
                      <a:pt x="990" y="198"/>
                    </a:lnTo>
                    <a:lnTo>
                      <a:pt x="999" y="216"/>
                    </a:lnTo>
                    <a:lnTo>
                      <a:pt x="1008" y="236"/>
                    </a:lnTo>
                    <a:lnTo>
                      <a:pt x="1015" y="256"/>
                    </a:lnTo>
                    <a:lnTo>
                      <a:pt x="1021" y="278"/>
                    </a:lnTo>
                    <a:lnTo>
                      <a:pt x="1025" y="300"/>
                    </a:lnTo>
                    <a:lnTo>
                      <a:pt x="1028" y="325"/>
                    </a:lnTo>
                    <a:lnTo>
                      <a:pt x="1029" y="349"/>
                    </a:lnTo>
                    <a:lnTo>
                      <a:pt x="1031" y="374"/>
                    </a:lnTo>
                    <a:lnTo>
                      <a:pt x="1031" y="374"/>
                    </a:lnTo>
                    <a:lnTo>
                      <a:pt x="1029" y="402"/>
                    </a:lnTo>
                    <a:lnTo>
                      <a:pt x="1027" y="428"/>
                    </a:lnTo>
                    <a:lnTo>
                      <a:pt x="1022" y="454"/>
                    </a:lnTo>
                    <a:lnTo>
                      <a:pt x="1015" y="480"/>
                    </a:lnTo>
                    <a:lnTo>
                      <a:pt x="1006" y="505"/>
                    </a:lnTo>
                    <a:lnTo>
                      <a:pt x="995" y="530"/>
                    </a:lnTo>
                    <a:lnTo>
                      <a:pt x="982" y="553"/>
                    </a:lnTo>
                    <a:lnTo>
                      <a:pt x="967" y="576"/>
                    </a:lnTo>
                    <a:lnTo>
                      <a:pt x="967" y="576"/>
                    </a:lnTo>
                    <a:lnTo>
                      <a:pt x="950" y="600"/>
                    </a:lnTo>
                    <a:lnTo>
                      <a:pt x="931" y="620"/>
                    </a:lnTo>
                    <a:lnTo>
                      <a:pt x="909" y="639"/>
                    </a:lnTo>
                    <a:lnTo>
                      <a:pt x="886" y="655"/>
                    </a:lnTo>
                    <a:lnTo>
                      <a:pt x="859" y="671"/>
                    </a:lnTo>
                    <a:lnTo>
                      <a:pt x="832" y="684"/>
                    </a:lnTo>
                    <a:lnTo>
                      <a:pt x="803" y="696"/>
                    </a:lnTo>
                    <a:lnTo>
                      <a:pt x="771" y="705"/>
                    </a:lnTo>
                    <a:lnTo>
                      <a:pt x="771" y="715"/>
                    </a:lnTo>
                    <a:lnTo>
                      <a:pt x="771" y="715"/>
                    </a:lnTo>
                    <a:lnTo>
                      <a:pt x="810" y="722"/>
                    </a:lnTo>
                    <a:lnTo>
                      <a:pt x="848" y="732"/>
                    </a:lnTo>
                    <a:lnTo>
                      <a:pt x="883" y="744"/>
                    </a:lnTo>
                    <a:lnTo>
                      <a:pt x="916" y="758"/>
                    </a:lnTo>
                    <a:lnTo>
                      <a:pt x="947" y="773"/>
                    </a:lnTo>
                    <a:lnTo>
                      <a:pt x="974" y="792"/>
                    </a:lnTo>
                    <a:lnTo>
                      <a:pt x="999" y="811"/>
                    </a:lnTo>
                    <a:lnTo>
                      <a:pt x="1022" y="833"/>
                    </a:lnTo>
                    <a:lnTo>
                      <a:pt x="1022" y="833"/>
                    </a:lnTo>
                    <a:lnTo>
                      <a:pt x="1043" y="856"/>
                    </a:lnTo>
                    <a:lnTo>
                      <a:pt x="1061" y="881"/>
                    </a:lnTo>
                    <a:lnTo>
                      <a:pt x="1076" y="908"/>
                    </a:lnTo>
                    <a:lnTo>
                      <a:pt x="1088" y="937"/>
                    </a:lnTo>
                    <a:lnTo>
                      <a:pt x="1098" y="969"/>
                    </a:lnTo>
                    <a:lnTo>
                      <a:pt x="1105" y="1003"/>
                    </a:lnTo>
                    <a:lnTo>
                      <a:pt x="1108" y="1038"/>
                    </a:lnTo>
                    <a:lnTo>
                      <a:pt x="1109" y="1076"/>
                    </a:lnTo>
                    <a:lnTo>
                      <a:pt x="1109" y="1076"/>
                    </a:lnTo>
                    <a:lnTo>
                      <a:pt x="1109" y="1103"/>
                    </a:lnTo>
                    <a:lnTo>
                      <a:pt x="1107" y="1131"/>
                    </a:lnTo>
                    <a:lnTo>
                      <a:pt x="1104" y="1157"/>
                    </a:lnTo>
                    <a:lnTo>
                      <a:pt x="1099" y="1182"/>
                    </a:lnTo>
                    <a:lnTo>
                      <a:pt x="1092" y="1207"/>
                    </a:lnTo>
                    <a:lnTo>
                      <a:pt x="1085" y="1230"/>
                    </a:lnTo>
                    <a:lnTo>
                      <a:pt x="1076" y="1252"/>
                    </a:lnTo>
                    <a:lnTo>
                      <a:pt x="1066" y="1274"/>
                    </a:lnTo>
                    <a:lnTo>
                      <a:pt x="1066" y="1274"/>
                    </a:lnTo>
                    <a:lnTo>
                      <a:pt x="1054" y="1294"/>
                    </a:lnTo>
                    <a:lnTo>
                      <a:pt x="1041" y="1313"/>
                    </a:lnTo>
                    <a:lnTo>
                      <a:pt x="1028" y="1332"/>
                    </a:lnTo>
                    <a:lnTo>
                      <a:pt x="1014" y="1351"/>
                    </a:lnTo>
                    <a:lnTo>
                      <a:pt x="998" y="1367"/>
                    </a:lnTo>
                    <a:lnTo>
                      <a:pt x="980" y="1383"/>
                    </a:lnTo>
                    <a:lnTo>
                      <a:pt x="963" y="1399"/>
                    </a:lnTo>
                    <a:lnTo>
                      <a:pt x="944" y="1413"/>
                    </a:lnTo>
                    <a:lnTo>
                      <a:pt x="944" y="1413"/>
                    </a:lnTo>
                    <a:lnTo>
                      <a:pt x="923" y="1426"/>
                    </a:lnTo>
                    <a:lnTo>
                      <a:pt x="903" y="1439"/>
                    </a:lnTo>
                    <a:lnTo>
                      <a:pt x="881" y="1451"/>
                    </a:lnTo>
                    <a:lnTo>
                      <a:pt x="858" y="1461"/>
                    </a:lnTo>
                    <a:lnTo>
                      <a:pt x="835" y="1471"/>
                    </a:lnTo>
                    <a:lnTo>
                      <a:pt x="810" y="1480"/>
                    </a:lnTo>
                    <a:lnTo>
                      <a:pt x="785" y="1489"/>
                    </a:lnTo>
                    <a:lnTo>
                      <a:pt x="759" y="1496"/>
                    </a:lnTo>
                    <a:lnTo>
                      <a:pt x="759" y="1496"/>
                    </a:lnTo>
                    <a:lnTo>
                      <a:pt x="731" y="1502"/>
                    </a:lnTo>
                    <a:lnTo>
                      <a:pt x="704" y="1508"/>
                    </a:lnTo>
                    <a:lnTo>
                      <a:pt x="676" y="1512"/>
                    </a:lnTo>
                    <a:lnTo>
                      <a:pt x="647" y="1515"/>
                    </a:lnTo>
                    <a:lnTo>
                      <a:pt x="618" y="1519"/>
                    </a:lnTo>
                    <a:lnTo>
                      <a:pt x="587" y="1521"/>
                    </a:lnTo>
                    <a:lnTo>
                      <a:pt x="526" y="1522"/>
                    </a:lnTo>
                    <a:lnTo>
                      <a:pt x="0" y="1522"/>
                    </a:lnTo>
                    <a:lnTo>
                      <a:pt x="0" y="0"/>
                    </a:lnTo>
                    <a:close/>
                    <a:moveTo>
                      <a:pt x="462" y="630"/>
                    </a:moveTo>
                    <a:lnTo>
                      <a:pt x="462" y="630"/>
                    </a:lnTo>
                    <a:lnTo>
                      <a:pt x="502" y="630"/>
                    </a:lnTo>
                    <a:lnTo>
                      <a:pt x="538" y="627"/>
                    </a:lnTo>
                    <a:lnTo>
                      <a:pt x="571" y="623"/>
                    </a:lnTo>
                    <a:lnTo>
                      <a:pt x="601" y="616"/>
                    </a:lnTo>
                    <a:lnTo>
                      <a:pt x="628" y="608"/>
                    </a:lnTo>
                    <a:lnTo>
                      <a:pt x="653" y="598"/>
                    </a:lnTo>
                    <a:lnTo>
                      <a:pt x="676" y="587"/>
                    </a:lnTo>
                    <a:lnTo>
                      <a:pt x="695" y="572"/>
                    </a:lnTo>
                    <a:lnTo>
                      <a:pt x="695" y="572"/>
                    </a:lnTo>
                    <a:lnTo>
                      <a:pt x="711" y="558"/>
                    </a:lnTo>
                    <a:lnTo>
                      <a:pt x="726" y="540"/>
                    </a:lnTo>
                    <a:lnTo>
                      <a:pt x="737" y="523"/>
                    </a:lnTo>
                    <a:lnTo>
                      <a:pt x="747" y="502"/>
                    </a:lnTo>
                    <a:lnTo>
                      <a:pt x="756" y="480"/>
                    </a:lnTo>
                    <a:lnTo>
                      <a:pt x="761" y="457"/>
                    </a:lnTo>
                    <a:lnTo>
                      <a:pt x="765" y="434"/>
                    </a:lnTo>
                    <a:lnTo>
                      <a:pt x="765" y="408"/>
                    </a:lnTo>
                    <a:lnTo>
                      <a:pt x="765" y="408"/>
                    </a:lnTo>
                    <a:lnTo>
                      <a:pt x="765" y="381"/>
                    </a:lnTo>
                    <a:lnTo>
                      <a:pt x="761" y="358"/>
                    </a:lnTo>
                    <a:lnTo>
                      <a:pt x="755" y="336"/>
                    </a:lnTo>
                    <a:lnTo>
                      <a:pt x="747" y="317"/>
                    </a:lnTo>
                    <a:lnTo>
                      <a:pt x="736" y="299"/>
                    </a:lnTo>
                    <a:lnTo>
                      <a:pt x="724" y="283"/>
                    </a:lnTo>
                    <a:lnTo>
                      <a:pt x="708" y="268"/>
                    </a:lnTo>
                    <a:lnTo>
                      <a:pt x="691" y="256"/>
                    </a:lnTo>
                    <a:lnTo>
                      <a:pt x="691" y="256"/>
                    </a:lnTo>
                    <a:lnTo>
                      <a:pt x="672" y="245"/>
                    </a:lnTo>
                    <a:lnTo>
                      <a:pt x="649" y="236"/>
                    </a:lnTo>
                    <a:lnTo>
                      <a:pt x="625" y="227"/>
                    </a:lnTo>
                    <a:lnTo>
                      <a:pt x="598" y="221"/>
                    </a:lnTo>
                    <a:lnTo>
                      <a:pt x="569" y="216"/>
                    </a:lnTo>
                    <a:lnTo>
                      <a:pt x="538" y="213"/>
                    </a:lnTo>
                    <a:lnTo>
                      <a:pt x="503" y="210"/>
                    </a:lnTo>
                    <a:lnTo>
                      <a:pt x="468" y="210"/>
                    </a:lnTo>
                    <a:lnTo>
                      <a:pt x="271" y="210"/>
                    </a:lnTo>
                    <a:lnTo>
                      <a:pt x="271" y="630"/>
                    </a:lnTo>
                    <a:lnTo>
                      <a:pt x="462" y="630"/>
                    </a:lnTo>
                    <a:close/>
                    <a:moveTo>
                      <a:pt x="497" y="1313"/>
                    </a:moveTo>
                    <a:lnTo>
                      <a:pt x="497" y="1313"/>
                    </a:lnTo>
                    <a:lnTo>
                      <a:pt x="538" y="1311"/>
                    </a:lnTo>
                    <a:lnTo>
                      <a:pt x="577" y="1308"/>
                    </a:lnTo>
                    <a:lnTo>
                      <a:pt x="612" y="1304"/>
                    </a:lnTo>
                    <a:lnTo>
                      <a:pt x="646" y="1297"/>
                    </a:lnTo>
                    <a:lnTo>
                      <a:pt x="678" y="1288"/>
                    </a:lnTo>
                    <a:lnTo>
                      <a:pt x="707" y="1278"/>
                    </a:lnTo>
                    <a:lnTo>
                      <a:pt x="733" y="1265"/>
                    </a:lnTo>
                    <a:lnTo>
                      <a:pt x="756" y="1250"/>
                    </a:lnTo>
                    <a:lnTo>
                      <a:pt x="756" y="1250"/>
                    </a:lnTo>
                    <a:lnTo>
                      <a:pt x="778" y="1233"/>
                    </a:lnTo>
                    <a:lnTo>
                      <a:pt x="787" y="1224"/>
                    </a:lnTo>
                    <a:lnTo>
                      <a:pt x="795" y="1214"/>
                    </a:lnTo>
                    <a:lnTo>
                      <a:pt x="804" y="1204"/>
                    </a:lnTo>
                    <a:lnTo>
                      <a:pt x="811" y="1193"/>
                    </a:lnTo>
                    <a:lnTo>
                      <a:pt x="819" y="1182"/>
                    </a:lnTo>
                    <a:lnTo>
                      <a:pt x="824" y="1170"/>
                    </a:lnTo>
                    <a:lnTo>
                      <a:pt x="835" y="1145"/>
                    </a:lnTo>
                    <a:lnTo>
                      <a:pt x="842" y="1118"/>
                    </a:lnTo>
                    <a:lnTo>
                      <a:pt x="846" y="1089"/>
                    </a:lnTo>
                    <a:lnTo>
                      <a:pt x="846" y="1057"/>
                    </a:lnTo>
                    <a:lnTo>
                      <a:pt x="846" y="1057"/>
                    </a:lnTo>
                    <a:lnTo>
                      <a:pt x="846" y="1028"/>
                    </a:lnTo>
                    <a:lnTo>
                      <a:pt x="842" y="1001"/>
                    </a:lnTo>
                    <a:lnTo>
                      <a:pt x="835" y="977"/>
                    </a:lnTo>
                    <a:lnTo>
                      <a:pt x="824" y="953"/>
                    </a:lnTo>
                    <a:lnTo>
                      <a:pt x="813" y="933"/>
                    </a:lnTo>
                    <a:lnTo>
                      <a:pt x="797" y="914"/>
                    </a:lnTo>
                    <a:lnTo>
                      <a:pt x="779" y="897"/>
                    </a:lnTo>
                    <a:lnTo>
                      <a:pt x="759" y="881"/>
                    </a:lnTo>
                    <a:lnTo>
                      <a:pt x="759" y="881"/>
                    </a:lnTo>
                    <a:lnTo>
                      <a:pt x="736" y="868"/>
                    </a:lnTo>
                    <a:lnTo>
                      <a:pt x="710" y="856"/>
                    </a:lnTo>
                    <a:lnTo>
                      <a:pt x="681" y="846"/>
                    </a:lnTo>
                    <a:lnTo>
                      <a:pt x="649" y="838"/>
                    </a:lnTo>
                    <a:lnTo>
                      <a:pt x="615" y="833"/>
                    </a:lnTo>
                    <a:lnTo>
                      <a:pt x="579" y="828"/>
                    </a:lnTo>
                    <a:lnTo>
                      <a:pt x="539" y="825"/>
                    </a:lnTo>
                    <a:lnTo>
                      <a:pt x="497" y="824"/>
                    </a:lnTo>
                    <a:lnTo>
                      <a:pt x="271" y="824"/>
                    </a:lnTo>
                    <a:lnTo>
                      <a:pt x="271" y="1313"/>
                    </a:lnTo>
                    <a:lnTo>
                      <a:pt x="49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5" name="Freeform 29"/>
              <p:cNvSpPr>
                <a:spLocks noEditPoints="1"/>
              </p:cNvSpPr>
              <p:nvPr userDrawn="1"/>
            </p:nvSpPr>
            <p:spPr bwMode="auto">
              <a:xfrm>
                <a:off x="1295" y="1202"/>
                <a:ext cx="520" cy="836"/>
              </a:xfrm>
              <a:custGeom>
                <a:avLst/>
                <a:gdLst>
                  <a:gd name="T0" fmla="*/ 267 w 1041"/>
                  <a:gd name="T1" fmla="*/ 425 h 1672"/>
                  <a:gd name="T2" fmla="*/ 296 w 1041"/>
                  <a:gd name="T3" fmla="*/ 585 h 1672"/>
                  <a:gd name="T4" fmla="*/ 417 w 1041"/>
                  <a:gd name="T5" fmla="*/ 512 h 1672"/>
                  <a:gd name="T6" fmla="*/ 459 w 1041"/>
                  <a:gd name="T7" fmla="*/ 496 h 1672"/>
                  <a:gd name="T8" fmla="*/ 524 w 1041"/>
                  <a:gd name="T9" fmla="*/ 479 h 1672"/>
                  <a:gd name="T10" fmla="*/ 590 w 1041"/>
                  <a:gd name="T11" fmla="*/ 473 h 1672"/>
                  <a:gd name="T12" fmla="*/ 642 w 1041"/>
                  <a:gd name="T13" fmla="*/ 476 h 1672"/>
                  <a:gd name="T14" fmla="*/ 715 w 1041"/>
                  <a:gd name="T15" fmla="*/ 489 h 1672"/>
                  <a:gd name="T16" fmla="*/ 780 w 1041"/>
                  <a:gd name="T17" fmla="*/ 514 h 1672"/>
                  <a:gd name="T18" fmla="*/ 821 w 1041"/>
                  <a:gd name="T19" fmla="*/ 537 h 1672"/>
                  <a:gd name="T20" fmla="*/ 875 w 1041"/>
                  <a:gd name="T21" fmla="*/ 579 h 1672"/>
                  <a:gd name="T22" fmla="*/ 923 w 1041"/>
                  <a:gd name="T23" fmla="*/ 630 h 1672"/>
                  <a:gd name="T24" fmla="*/ 950 w 1041"/>
                  <a:gd name="T25" fmla="*/ 671 h 1672"/>
                  <a:gd name="T26" fmla="*/ 984 w 1041"/>
                  <a:gd name="T27" fmla="*/ 738 h 1672"/>
                  <a:gd name="T28" fmla="*/ 1012 w 1041"/>
                  <a:gd name="T29" fmla="*/ 813 h 1672"/>
                  <a:gd name="T30" fmla="*/ 1025 w 1041"/>
                  <a:gd name="T31" fmla="*/ 869 h 1672"/>
                  <a:gd name="T32" fmla="*/ 1036 w 1041"/>
                  <a:gd name="T33" fmla="*/ 958 h 1672"/>
                  <a:gd name="T34" fmla="*/ 1041 w 1041"/>
                  <a:gd name="T35" fmla="*/ 1054 h 1672"/>
                  <a:gd name="T36" fmla="*/ 1039 w 1041"/>
                  <a:gd name="T37" fmla="*/ 1125 h 1672"/>
                  <a:gd name="T38" fmla="*/ 1025 w 1041"/>
                  <a:gd name="T39" fmla="*/ 1224 h 1672"/>
                  <a:gd name="T40" fmla="*/ 1000 w 1041"/>
                  <a:gd name="T41" fmla="*/ 1315 h 1672"/>
                  <a:gd name="T42" fmla="*/ 978 w 1041"/>
                  <a:gd name="T43" fmla="*/ 1371 h 1672"/>
                  <a:gd name="T44" fmla="*/ 939 w 1041"/>
                  <a:gd name="T45" fmla="*/ 1445 h 1672"/>
                  <a:gd name="T46" fmla="*/ 892 w 1041"/>
                  <a:gd name="T47" fmla="*/ 1509 h 1672"/>
                  <a:gd name="T48" fmla="*/ 857 w 1041"/>
                  <a:gd name="T49" fmla="*/ 1547 h 1672"/>
                  <a:gd name="T50" fmla="*/ 799 w 1041"/>
                  <a:gd name="T51" fmla="*/ 1593 h 1672"/>
                  <a:gd name="T52" fmla="*/ 737 w 1041"/>
                  <a:gd name="T53" fmla="*/ 1630 h 1672"/>
                  <a:gd name="T54" fmla="*/ 692 w 1041"/>
                  <a:gd name="T55" fmla="*/ 1649 h 1672"/>
                  <a:gd name="T56" fmla="*/ 623 w 1041"/>
                  <a:gd name="T57" fmla="*/ 1666 h 1672"/>
                  <a:gd name="T58" fmla="*/ 552 w 1041"/>
                  <a:gd name="T59" fmla="*/ 1672 h 1672"/>
                  <a:gd name="T60" fmla="*/ 513 w 1041"/>
                  <a:gd name="T61" fmla="*/ 1671 h 1672"/>
                  <a:gd name="T62" fmla="*/ 453 w 1041"/>
                  <a:gd name="T63" fmla="*/ 1657 h 1672"/>
                  <a:gd name="T64" fmla="*/ 394 w 1041"/>
                  <a:gd name="T65" fmla="*/ 1636 h 1672"/>
                  <a:gd name="T66" fmla="*/ 353 w 1041"/>
                  <a:gd name="T67" fmla="*/ 1614 h 1672"/>
                  <a:gd name="T68" fmla="*/ 296 w 1041"/>
                  <a:gd name="T69" fmla="*/ 1576 h 1672"/>
                  <a:gd name="T70" fmla="*/ 241 w 1041"/>
                  <a:gd name="T71" fmla="*/ 1528 h 1672"/>
                  <a:gd name="T72" fmla="*/ 0 w 1041"/>
                  <a:gd name="T73" fmla="*/ 1644 h 1672"/>
                  <a:gd name="T74" fmla="*/ 267 w 1041"/>
                  <a:gd name="T75" fmla="*/ 1356 h 1672"/>
                  <a:gd name="T76" fmla="*/ 341 w 1041"/>
                  <a:gd name="T77" fmla="*/ 1410 h 1672"/>
                  <a:gd name="T78" fmla="*/ 386 w 1041"/>
                  <a:gd name="T79" fmla="*/ 1430 h 1672"/>
                  <a:gd name="T80" fmla="*/ 443 w 1041"/>
                  <a:gd name="T81" fmla="*/ 1446 h 1672"/>
                  <a:gd name="T82" fmla="*/ 497 w 1041"/>
                  <a:gd name="T83" fmla="*/ 1451 h 1672"/>
                  <a:gd name="T84" fmla="*/ 577 w 1041"/>
                  <a:gd name="T85" fmla="*/ 1438 h 1672"/>
                  <a:gd name="T86" fmla="*/ 647 w 1041"/>
                  <a:gd name="T87" fmla="*/ 1396 h 1672"/>
                  <a:gd name="T88" fmla="*/ 687 w 1041"/>
                  <a:gd name="T89" fmla="*/ 1352 h 1672"/>
                  <a:gd name="T90" fmla="*/ 713 w 1041"/>
                  <a:gd name="T91" fmla="*/ 1311 h 1672"/>
                  <a:gd name="T92" fmla="*/ 745 w 1041"/>
                  <a:gd name="T93" fmla="*/ 1230 h 1672"/>
                  <a:gd name="T94" fmla="*/ 763 w 1041"/>
                  <a:gd name="T95" fmla="*/ 1104 h 1672"/>
                  <a:gd name="T96" fmla="*/ 763 w 1041"/>
                  <a:gd name="T97" fmla="*/ 1016 h 1672"/>
                  <a:gd name="T98" fmla="*/ 750 w 1041"/>
                  <a:gd name="T99" fmla="*/ 905 h 1672"/>
                  <a:gd name="T100" fmla="*/ 719 w 1041"/>
                  <a:gd name="T101" fmla="*/ 815 h 1672"/>
                  <a:gd name="T102" fmla="*/ 699 w 1041"/>
                  <a:gd name="T103" fmla="*/ 779 h 1672"/>
                  <a:gd name="T104" fmla="*/ 673 w 1041"/>
                  <a:gd name="T105" fmla="*/ 748 h 1672"/>
                  <a:gd name="T106" fmla="*/ 641 w 1041"/>
                  <a:gd name="T107" fmla="*/ 725 h 1672"/>
                  <a:gd name="T108" fmla="*/ 606 w 1041"/>
                  <a:gd name="T109" fmla="*/ 709 h 1672"/>
                  <a:gd name="T110" fmla="*/ 517 w 1041"/>
                  <a:gd name="T111" fmla="*/ 694 h 1672"/>
                  <a:gd name="T112" fmla="*/ 487 w 1041"/>
                  <a:gd name="T113" fmla="*/ 697 h 1672"/>
                  <a:gd name="T114" fmla="*/ 442 w 1041"/>
                  <a:gd name="T115" fmla="*/ 707 h 1672"/>
                  <a:gd name="T116" fmla="*/ 395 w 1041"/>
                  <a:gd name="T117" fmla="*/ 726 h 1672"/>
                  <a:gd name="T118" fmla="*/ 299 w 1041"/>
                  <a:gd name="T119" fmla="*/ 793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1" h="1672">
                    <a:moveTo>
                      <a:pt x="0" y="0"/>
                    </a:moveTo>
                    <a:lnTo>
                      <a:pt x="267" y="0"/>
                    </a:lnTo>
                    <a:lnTo>
                      <a:pt x="267" y="425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96" y="585"/>
                    </a:lnTo>
                    <a:lnTo>
                      <a:pt x="335" y="559"/>
                    </a:lnTo>
                    <a:lnTo>
                      <a:pt x="375" y="534"/>
                    </a:lnTo>
                    <a:lnTo>
                      <a:pt x="417" y="512"/>
                    </a:lnTo>
                    <a:lnTo>
                      <a:pt x="417" y="512"/>
                    </a:lnTo>
                    <a:lnTo>
                      <a:pt x="437" y="503"/>
                    </a:lnTo>
                    <a:lnTo>
                      <a:pt x="459" y="496"/>
                    </a:lnTo>
                    <a:lnTo>
                      <a:pt x="481" y="489"/>
                    </a:lnTo>
                    <a:lnTo>
                      <a:pt x="503" y="483"/>
                    </a:lnTo>
                    <a:lnTo>
                      <a:pt x="524" y="479"/>
                    </a:lnTo>
                    <a:lnTo>
                      <a:pt x="546" y="476"/>
                    </a:lnTo>
                    <a:lnTo>
                      <a:pt x="568" y="474"/>
                    </a:lnTo>
                    <a:lnTo>
                      <a:pt x="590" y="473"/>
                    </a:lnTo>
                    <a:lnTo>
                      <a:pt x="590" y="473"/>
                    </a:lnTo>
                    <a:lnTo>
                      <a:pt x="616" y="474"/>
                    </a:lnTo>
                    <a:lnTo>
                      <a:pt x="642" y="476"/>
                    </a:lnTo>
                    <a:lnTo>
                      <a:pt x="667" y="479"/>
                    </a:lnTo>
                    <a:lnTo>
                      <a:pt x="692" y="483"/>
                    </a:lnTo>
                    <a:lnTo>
                      <a:pt x="715" y="489"/>
                    </a:lnTo>
                    <a:lnTo>
                      <a:pt x="737" y="496"/>
                    </a:lnTo>
                    <a:lnTo>
                      <a:pt x="759" y="505"/>
                    </a:lnTo>
                    <a:lnTo>
                      <a:pt x="780" y="514"/>
                    </a:lnTo>
                    <a:lnTo>
                      <a:pt x="780" y="514"/>
                    </a:lnTo>
                    <a:lnTo>
                      <a:pt x="801" y="525"/>
                    </a:lnTo>
                    <a:lnTo>
                      <a:pt x="821" y="537"/>
                    </a:lnTo>
                    <a:lnTo>
                      <a:pt x="840" y="550"/>
                    </a:lnTo>
                    <a:lnTo>
                      <a:pt x="857" y="563"/>
                    </a:lnTo>
                    <a:lnTo>
                      <a:pt x="875" y="579"/>
                    </a:lnTo>
                    <a:lnTo>
                      <a:pt x="892" y="595"/>
                    </a:lnTo>
                    <a:lnTo>
                      <a:pt x="907" y="613"/>
                    </a:lnTo>
                    <a:lnTo>
                      <a:pt x="923" y="630"/>
                    </a:lnTo>
                    <a:lnTo>
                      <a:pt x="923" y="630"/>
                    </a:lnTo>
                    <a:lnTo>
                      <a:pt x="936" y="650"/>
                    </a:lnTo>
                    <a:lnTo>
                      <a:pt x="950" y="671"/>
                    </a:lnTo>
                    <a:lnTo>
                      <a:pt x="962" y="691"/>
                    </a:lnTo>
                    <a:lnTo>
                      <a:pt x="974" y="714"/>
                    </a:lnTo>
                    <a:lnTo>
                      <a:pt x="984" y="738"/>
                    </a:lnTo>
                    <a:lnTo>
                      <a:pt x="994" y="761"/>
                    </a:lnTo>
                    <a:lnTo>
                      <a:pt x="1003" y="787"/>
                    </a:lnTo>
                    <a:lnTo>
                      <a:pt x="1012" y="813"/>
                    </a:lnTo>
                    <a:lnTo>
                      <a:pt x="1012" y="813"/>
                    </a:lnTo>
                    <a:lnTo>
                      <a:pt x="1017" y="841"/>
                    </a:lnTo>
                    <a:lnTo>
                      <a:pt x="1025" y="869"/>
                    </a:lnTo>
                    <a:lnTo>
                      <a:pt x="1029" y="898"/>
                    </a:lnTo>
                    <a:lnTo>
                      <a:pt x="1033" y="927"/>
                    </a:lnTo>
                    <a:lnTo>
                      <a:pt x="1036" y="958"/>
                    </a:lnTo>
                    <a:lnTo>
                      <a:pt x="1039" y="988"/>
                    </a:lnTo>
                    <a:lnTo>
                      <a:pt x="1041" y="1020"/>
                    </a:lnTo>
                    <a:lnTo>
                      <a:pt x="1041" y="1054"/>
                    </a:lnTo>
                    <a:lnTo>
                      <a:pt x="1041" y="1054"/>
                    </a:lnTo>
                    <a:lnTo>
                      <a:pt x="1041" y="1090"/>
                    </a:lnTo>
                    <a:lnTo>
                      <a:pt x="1039" y="1125"/>
                    </a:lnTo>
                    <a:lnTo>
                      <a:pt x="1035" y="1158"/>
                    </a:lnTo>
                    <a:lnTo>
                      <a:pt x="1030" y="1192"/>
                    </a:lnTo>
                    <a:lnTo>
                      <a:pt x="1025" y="1224"/>
                    </a:lnTo>
                    <a:lnTo>
                      <a:pt x="1019" y="1256"/>
                    </a:lnTo>
                    <a:lnTo>
                      <a:pt x="1010" y="1286"/>
                    </a:lnTo>
                    <a:lnTo>
                      <a:pt x="1000" y="1315"/>
                    </a:lnTo>
                    <a:lnTo>
                      <a:pt x="1000" y="1315"/>
                    </a:lnTo>
                    <a:lnTo>
                      <a:pt x="990" y="1343"/>
                    </a:lnTo>
                    <a:lnTo>
                      <a:pt x="978" y="1371"/>
                    </a:lnTo>
                    <a:lnTo>
                      <a:pt x="966" y="1397"/>
                    </a:lnTo>
                    <a:lnTo>
                      <a:pt x="953" y="1422"/>
                    </a:lnTo>
                    <a:lnTo>
                      <a:pt x="939" y="1445"/>
                    </a:lnTo>
                    <a:lnTo>
                      <a:pt x="924" y="1468"/>
                    </a:lnTo>
                    <a:lnTo>
                      <a:pt x="908" y="1489"/>
                    </a:lnTo>
                    <a:lnTo>
                      <a:pt x="892" y="1509"/>
                    </a:lnTo>
                    <a:lnTo>
                      <a:pt x="892" y="1509"/>
                    </a:lnTo>
                    <a:lnTo>
                      <a:pt x="875" y="1528"/>
                    </a:lnTo>
                    <a:lnTo>
                      <a:pt x="857" y="1547"/>
                    </a:lnTo>
                    <a:lnTo>
                      <a:pt x="839" y="1563"/>
                    </a:lnTo>
                    <a:lnTo>
                      <a:pt x="820" y="1579"/>
                    </a:lnTo>
                    <a:lnTo>
                      <a:pt x="799" y="1593"/>
                    </a:lnTo>
                    <a:lnTo>
                      <a:pt x="779" y="1607"/>
                    </a:lnTo>
                    <a:lnTo>
                      <a:pt x="759" y="1620"/>
                    </a:lnTo>
                    <a:lnTo>
                      <a:pt x="737" y="1630"/>
                    </a:lnTo>
                    <a:lnTo>
                      <a:pt x="737" y="1630"/>
                    </a:lnTo>
                    <a:lnTo>
                      <a:pt x="713" y="1640"/>
                    </a:lnTo>
                    <a:lnTo>
                      <a:pt x="692" y="1649"/>
                    </a:lnTo>
                    <a:lnTo>
                      <a:pt x="668" y="1656"/>
                    </a:lnTo>
                    <a:lnTo>
                      <a:pt x="647" y="1662"/>
                    </a:lnTo>
                    <a:lnTo>
                      <a:pt x="623" y="1666"/>
                    </a:lnTo>
                    <a:lnTo>
                      <a:pt x="600" y="1669"/>
                    </a:lnTo>
                    <a:lnTo>
                      <a:pt x="577" y="1672"/>
                    </a:lnTo>
                    <a:lnTo>
                      <a:pt x="552" y="1672"/>
                    </a:lnTo>
                    <a:lnTo>
                      <a:pt x="552" y="1672"/>
                    </a:lnTo>
                    <a:lnTo>
                      <a:pt x="533" y="1672"/>
                    </a:lnTo>
                    <a:lnTo>
                      <a:pt x="513" y="1671"/>
                    </a:lnTo>
                    <a:lnTo>
                      <a:pt x="492" y="1668"/>
                    </a:lnTo>
                    <a:lnTo>
                      <a:pt x="474" y="1663"/>
                    </a:lnTo>
                    <a:lnTo>
                      <a:pt x="453" y="1657"/>
                    </a:lnTo>
                    <a:lnTo>
                      <a:pt x="433" y="1652"/>
                    </a:lnTo>
                    <a:lnTo>
                      <a:pt x="414" y="1644"/>
                    </a:lnTo>
                    <a:lnTo>
                      <a:pt x="394" y="1636"/>
                    </a:lnTo>
                    <a:lnTo>
                      <a:pt x="394" y="1636"/>
                    </a:lnTo>
                    <a:lnTo>
                      <a:pt x="373" y="1625"/>
                    </a:lnTo>
                    <a:lnTo>
                      <a:pt x="353" y="1614"/>
                    </a:lnTo>
                    <a:lnTo>
                      <a:pt x="334" y="1602"/>
                    </a:lnTo>
                    <a:lnTo>
                      <a:pt x="315" y="1589"/>
                    </a:lnTo>
                    <a:lnTo>
                      <a:pt x="296" y="1576"/>
                    </a:lnTo>
                    <a:lnTo>
                      <a:pt x="277" y="1561"/>
                    </a:lnTo>
                    <a:lnTo>
                      <a:pt x="258" y="1545"/>
                    </a:lnTo>
                    <a:lnTo>
                      <a:pt x="241" y="1528"/>
                    </a:lnTo>
                    <a:lnTo>
                      <a:pt x="234" y="1528"/>
                    </a:lnTo>
                    <a:lnTo>
                      <a:pt x="210" y="1644"/>
                    </a:lnTo>
                    <a:lnTo>
                      <a:pt x="0" y="1644"/>
                    </a:lnTo>
                    <a:lnTo>
                      <a:pt x="0" y="0"/>
                    </a:lnTo>
                    <a:close/>
                    <a:moveTo>
                      <a:pt x="267" y="1356"/>
                    </a:moveTo>
                    <a:lnTo>
                      <a:pt x="267" y="1356"/>
                    </a:lnTo>
                    <a:lnTo>
                      <a:pt x="296" y="1381"/>
                    </a:lnTo>
                    <a:lnTo>
                      <a:pt x="327" y="1401"/>
                    </a:lnTo>
                    <a:lnTo>
                      <a:pt x="341" y="1410"/>
                    </a:lnTo>
                    <a:lnTo>
                      <a:pt x="356" y="1417"/>
                    </a:lnTo>
                    <a:lnTo>
                      <a:pt x="372" y="1425"/>
                    </a:lnTo>
                    <a:lnTo>
                      <a:pt x="386" y="1430"/>
                    </a:lnTo>
                    <a:lnTo>
                      <a:pt x="386" y="1430"/>
                    </a:lnTo>
                    <a:lnTo>
                      <a:pt x="415" y="1439"/>
                    </a:lnTo>
                    <a:lnTo>
                      <a:pt x="443" y="1446"/>
                    </a:lnTo>
                    <a:lnTo>
                      <a:pt x="471" y="1449"/>
                    </a:lnTo>
                    <a:lnTo>
                      <a:pt x="497" y="1451"/>
                    </a:lnTo>
                    <a:lnTo>
                      <a:pt x="497" y="1451"/>
                    </a:lnTo>
                    <a:lnTo>
                      <a:pt x="524" y="1449"/>
                    </a:lnTo>
                    <a:lnTo>
                      <a:pt x="552" y="1445"/>
                    </a:lnTo>
                    <a:lnTo>
                      <a:pt x="577" y="1438"/>
                    </a:lnTo>
                    <a:lnTo>
                      <a:pt x="602" y="1426"/>
                    </a:lnTo>
                    <a:lnTo>
                      <a:pt x="625" y="1413"/>
                    </a:lnTo>
                    <a:lnTo>
                      <a:pt x="647" y="1396"/>
                    </a:lnTo>
                    <a:lnTo>
                      <a:pt x="668" y="1375"/>
                    </a:lnTo>
                    <a:lnTo>
                      <a:pt x="687" y="1352"/>
                    </a:lnTo>
                    <a:lnTo>
                      <a:pt x="687" y="1352"/>
                    </a:lnTo>
                    <a:lnTo>
                      <a:pt x="697" y="1340"/>
                    </a:lnTo>
                    <a:lnTo>
                      <a:pt x="706" y="1326"/>
                    </a:lnTo>
                    <a:lnTo>
                      <a:pt x="713" y="1311"/>
                    </a:lnTo>
                    <a:lnTo>
                      <a:pt x="721" y="1297"/>
                    </a:lnTo>
                    <a:lnTo>
                      <a:pt x="734" y="1265"/>
                    </a:lnTo>
                    <a:lnTo>
                      <a:pt x="745" y="1230"/>
                    </a:lnTo>
                    <a:lnTo>
                      <a:pt x="754" y="1190"/>
                    </a:lnTo>
                    <a:lnTo>
                      <a:pt x="760" y="1150"/>
                    </a:lnTo>
                    <a:lnTo>
                      <a:pt x="763" y="1104"/>
                    </a:lnTo>
                    <a:lnTo>
                      <a:pt x="764" y="1058"/>
                    </a:lnTo>
                    <a:lnTo>
                      <a:pt x="764" y="1058"/>
                    </a:lnTo>
                    <a:lnTo>
                      <a:pt x="763" y="1016"/>
                    </a:lnTo>
                    <a:lnTo>
                      <a:pt x="760" y="976"/>
                    </a:lnTo>
                    <a:lnTo>
                      <a:pt x="756" y="940"/>
                    </a:lnTo>
                    <a:lnTo>
                      <a:pt x="750" y="905"/>
                    </a:lnTo>
                    <a:lnTo>
                      <a:pt x="741" y="873"/>
                    </a:lnTo>
                    <a:lnTo>
                      <a:pt x="731" y="843"/>
                    </a:lnTo>
                    <a:lnTo>
                      <a:pt x="719" y="815"/>
                    </a:lnTo>
                    <a:lnTo>
                      <a:pt x="706" y="790"/>
                    </a:lnTo>
                    <a:lnTo>
                      <a:pt x="706" y="790"/>
                    </a:lnTo>
                    <a:lnTo>
                      <a:pt x="699" y="779"/>
                    </a:lnTo>
                    <a:lnTo>
                      <a:pt x="690" y="768"/>
                    </a:lnTo>
                    <a:lnTo>
                      <a:pt x="681" y="758"/>
                    </a:lnTo>
                    <a:lnTo>
                      <a:pt x="673" y="748"/>
                    </a:lnTo>
                    <a:lnTo>
                      <a:pt x="663" y="739"/>
                    </a:lnTo>
                    <a:lnTo>
                      <a:pt x="652" y="732"/>
                    </a:lnTo>
                    <a:lnTo>
                      <a:pt x="641" y="725"/>
                    </a:lnTo>
                    <a:lnTo>
                      <a:pt x="631" y="719"/>
                    </a:lnTo>
                    <a:lnTo>
                      <a:pt x="618" y="713"/>
                    </a:lnTo>
                    <a:lnTo>
                      <a:pt x="606" y="709"/>
                    </a:lnTo>
                    <a:lnTo>
                      <a:pt x="578" y="700"/>
                    </a:lnTo>
                    <a:lnTo>
                      <a:pt x="549" y="696"/>
                    </a:lnTo>
                    <a:lnTo>
                      <a:pt x="517" y="694"/>
                    </a:lnTo>
                    <a:lnTo>
                      <a:pt x="517" y="694"/>
                    </a:lnTo>
                    <a:lnTo>
                      <a:pt x="503" y="696"/>
                    </a:lnTo>
                    <a:lnTo>
                      <a:pt x="487" y="697"/>
                    </a:lnTo>
                    <a:lnTo>
                      <a:pt x="472" y="698"/>
                    </a:lnTo>
                    <a:lnTo>
                      <a:pt x="456" y="703"/>
                    </a:lnTo>
                    <a:lnTo>
                      <a:pt x="442" y="707"/>
                    </a:lnTo>
                    <a:lnTo>
                      <a:pt x="426" y="713"/>
                    </a:lnTo>
                    <a:lnTo>
                      <a:pt x="410" y="719"/>
                    </a:lnTo>
                    <a:lnTo>
                      <a:pt x="395" y="726"/>
                    </a:lnTo>
                    <a:lnTo>
                      <a:pt x="363" y="745"/>
                    </a:lnTo>
                    <a:lnTo>
                      <a:pt x="331" y="767"/>
                    </a:lnTo>
                    <a:lnTo>
                      <a:pt x="299" y="793"/>
                    </a:lnTo>
                    <a:lnTo>
                      <a:pt x="267" y="822"/>
                    </a:lnTo>
                    <a:lnTo>
                      <a:pt x="267" y="13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6" name="Freeform 30"/>
              <p:cNvSpPr>
                <a:spLocks/>
              </p:cNvSpPr>
              <p:nvPr userDrawn="1"/>
            </p:nvSpPr>
            <p:spPr bwMode="auto">
              <a:xfrm>
                <a:off x="1852" y="1263"/>
                <a:ext cx="887" cy="761"/>
              </a:xfrm>
              <a:custGeom>
                <a:avLst/>
                <a:gdLst>
                  <a:gd name="T0" fmla="*/ 0 w 1774"/>
                  <a:gd name="T1" fmla="*/ 0 h 1522"/>
                  <a:gd name="T2" fmla="*/ 277 w 1774"/>
                  <a:gd name="T3" fmla="*/ 0 h 1522"/>
                  <a:gd name="T4" fmla="*/ 409 w 1774"/>
                  <a:gd name="T5" fmla="*/ 769 h 1522"/>
                  <a:gd name="T6" fmla="*/ 409 w 1774"/>
                  <a:gd name="T7" fmla="*/ 769 h 1522"/>
                  <a:gd name="T8" fmla="*/ 447 w 1774"/>
                  <a:gd name="T9" fmla="*/ 1013 h 1522"/>
                  <a:gd name="T10" fmla="*/ 447 w 1774"/>
                  <a:gd name="T11" fmla="*/ 1013 h 1522"/>
                  <a:gd name="T12" fmla="*/ 483 w 1774"/>
                  <a:gd name="T13" fmla="*/ 1255 h 1522"/>
                  <a:gd name="T14" fmla="*/ 493 w 1774"/>
                  <a:gd name="T15" fmla="*/ 1255 h 1522"/>
                  <a:gd name="T16" fmla="*/ 493 w 1774"/>
                  <a:gd name="T17" fmla="*/ 1255 h 1522"/>
                  <a:gd name="T18" fmla="*/ 543 w 1774"/>
                  <a:gd name="T19" fmla="*/ 1012 h 1522"/>
                  <a:gd name="T20" fmla="*/ 543 w 1774"/>
                  <a:gd name="T21" fmla="*/ 1012 h 1522"/>
                  <a:gd name="T22" fmla="*/ 594 w 1774"/>
                  <a:gd name="T23" fmla="*/ 769 h 1522"/>
                  <a:gd name="T24" fmla="*/ 780 w 1774"/>
                  <a:gd name="T25" fmla="*/ 0 h 1522"/>
                  <a:gd name="T26" fmla="*/ 1014 w 1774"/>
                  <a:gd name="T27" fmla="*/ 0 h 1522"/>
                  <a:gd name="T28" fmla="*/ 1200 w 1774"/>
                  <a:gd name="T29" fmla="*/ 769 h 1522"/>
                  <a:gd name="T30" fmla="*/ 1200 w 1774"/>
                  <a:gd name="T31" fmla="*/ 769 h 1522"/>
                  <a:gd name="T32" fmla="*/ 1251 w 1774"/>
                  <a:gd name="T33" fmla="*/ 1009 h 1522"/>
                  <a:gd name="T34" fmla="*/ 1251 w 1774"/>
                  <a:gd name="T35" fmla="*/ 1009 h 1522"/>
                  <a:gd name="T36" fmla="*/ 1303 w 1774"/>
                  <a:gd name="T37" fmla="*/ 1255 h 1522"/>
                  <a:gd name="T38" fmla="*/ 1312 w 1774"/>
                  <a:gd name="T39" fmla="*/ 1255 h 1522"/>
                  <a:gd name="T40" fmla="*/ 1312 w 1774"/>
                  <a:gd name="T41" fmla="*/ 1255 h 1522"/>
                  <a:gd name="T42" fmla="*/ 1348 w 1774"/>
                  <a:gd name="T43" fmla="*/ 1010 h 1522"/>
                  <a:gd name="T44" fmla="*/ 1348 w 1774"/>
                  <a:gd name="T45" fmla="*/ 1010 h 1522"/>
                  <a:gd name="T46" fmla="*/ 1385 w 1774"/>
                  <a:gd name="T47" fmla="*/ 769 h 1522"/>
                  <a:gd name="T48" fmla="*/ 1517 w 1774"/>
                  <a:gd name="T49" fmla="*/ 0 h 1522"/>
                  <a:gd name="T50" fmla="*/ 1774 w 1774"/>
                  <a:gd name="T51" fmla="*/ 0 h 1522"/>
                  <a:gd name="T52" fmla="*/ 1483 w 1774"/>
                  <a:gd name="T53" fmla="*/ 1522 h 1522"/>
                  <a:gd name="T54" fmla="*/ 1149 w 1774"/>
                  <a:gd name="T55" fmla="*/ 1522 h 1522"/>
                  <a:gd name="T56" fmla="*/ 960 w 1774"/>
                  <a:gd name="T57" fmla="*/ 722 h 1522"/>
                  <a:gd name="T58" fmla="*/ 960 w 1774"/>
                  <a:gd name="T59" fmla="*/ 722 h 1522"/>
                  <a:gd name="T60" fmla="*/ 925 w 1774"/>
                  <a:gd name="T61" fmla="*/ 546 h 1522"/>
                  <a:gd name="T62" fmla="*/ 925 w 1774"/>
                  <a:gd name="T63" fmla="*/ 546 h 1522"/>
                  <a:gd name="T64" fmla="*/ 908 w 1774"/>
                  <a:gd name="T65" fmla="*/ 459 h 1522"/>
                  <a:gd name="T66" fmla="*/ 893 w 1774"/>
                  <a:gd name="T67" fmla="*/ 370 h 1522"/>
                  <a:gd name="T68" fmla="*/ 884 w 1774"/>
                  <a:gd name="T69" fmla="*/ 370 h 1522"/>
                  <a:gd name="T70" fmla="*/ 884 w 1774"/>
                  <a:gd name="T71" fmla="*/ 370 h 1522"/>
                  <a:gd name="T72" fmla="*/ 849 w 1774"/>
                  <a:gd name="T73" fmla="*/ 546 h 1522"/>
                  <a:gd name="T74" fmla="*/ 849 w 1774"/>
                  <a:gd name="T75" fmla="*/ 546 h 1522"/>
                  <a:gd name="T76" fmla="*/ 815 w 1774"/>
                  <a:gd name="T77" fmla="*/ 722 h 1522"/>
                  <a:gd name="T78" fmla="*/ 630 w 1774"/>
                  <a:gd name="T79" fmla="*/ 1522 h 1522"/>
                  <a:gd name="T80" fmla="*/ 303 w 1774"/>
                  <a:gd name="T81" fmla="*/ 1522 h 1522"/>
                  <a:gd name="T82" fmla="*/ 0 w 1774"/>
                  <a:gd name="T83" fmla="*/ 0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74" h="1522">
                    <a:moveTo>
                      <a:pt x="0" y="0"/>
                    </a:moveTo>
                    <a:lnTo>
                      <a:pt x="277" y="0"/>
                    </a:lnTo>
                    <a:lnTo>
                      <a:pt x="409" y="769"/>
                    </a:lnTo>
                    <a:lnTo>
                      <a:pt x="409" y="769"/>
                    </a:lnTo>
                    <a:lnTo>
                      <a:pt x="447" y="1013"/>
                    </a:lnTo>
                    <a:lnTo>
                      <a:pt x="447" y="1013"/>
                    </a:lnTo>
                    <a:lnTo>
                      <a:pt x="483" y="1255"/>
                    </a:lnTo>
                    <a:lnTo>
                      <a:pt x="493" y="1255"/>
                    </a:lnTo>
                    <a:lnTo>
                      <a:pt x="493" y="1255"/>
                    </a:lnTo>
                    <a:lnTo>
                      <a:pt x="543" y="1012"/>
                    </a:lnTo>
                    <a:lnTo>
                      <a:pt x="543" y="1012"/>
                    </a:lnTo>
                    <a:lnTo>
                      <a:pt x="594" y="769"/>
                    </a:lnTo>
                    <a:lnTo>
                      <a:pt x="780" y="0"/>
                    </a:lnTo>
                    <a:lnTo>
                      <a:pt x="1014" y="0"/>
                    </a:lnTo>
                    <a:lnTo>
                      <a:pt x="1200" y="769"/>
                    </a:lnTo>
                    <a:lnTo>
                      <a:pt x="1200" y="769"/>
                    </a:lnTo>
                    <a:lnTo>
                      <a:pt x="1251" y="1009"/>
                    </a:lnTo>
                    <a:lnTo>
                      <a:pt x="1251" y="1009"/>
                    </a:lnTo>
                    <a:lnTo>
                      <a:pt x="1303" y="1255"/>
                    </a:lnTo>
                    <a:lnTo>
                      <a:pt x="1312" y="1255"/>
                    </a:lnTo>
                    <a:lnTo>
                      <a:pt x="1312" y="1255"/>
                    </a:lnTo>
                    <a:lnTo>
                      <a:pt x="1348" y="1010"/>
                    </a:lnTo>
                    <a:lnTo>
                      <a:pt x="1348" y="1010"/>
                    </a:lnTo>
                    <a:lnTo>
                      <a:pt x="1385" y="769"/>
                    </a:lnTo>
                    <a:lnTo>
                      <a:pt x="1517" y="0"/>
                    </a:lnTo>
                    <a:lnTo>
                      <a:pt x="1774" y="0"/>
                    </a:lnTo>
                    <a:lnTo>
                      <a:pt x="1483" y="1522"/>
                    </a:lnTo>
                    <a:lnTo>
                      <a:pt x="1149" y="1522"/>
                    </a:lnTo>
                    <a:lnTo>
                      <a:pt x="960" y="722"/>
                    </a:lnTo>
                    <a:lnTo>
                      <a:pt x="960" y="722"/>
                    </a:lnTo>
                    <a:lnTo>
                      <a:pt x="925" y="546"/>
                    </a:lnTo>
                    <a:lnTo>
                      <a:pt x="925" y="546"/>
                    </a:lnTo>
                    <a:lnTo>
                      <a:pt x="908" y="459"/>
                    </a:lnTo>
                    <a:lnTo>
                      <a:pt x="893" y="370"/>
                    </a:lnTo>
                    <a:lnTo>
                      <a:pt x="884" y="370"/>
                    </a:lnTo>
                    <a:lnTo>
                      <a:pt x="884" y="370"/>
                    </a:lnTo>
                    <a:lnTo>
                      <a:pt x="849" y="546"/>
                    </a:lnTo>
                    <a:lnTo>
                      <a:pt x="849" y="546"/>
                    </a:lnTo>
                    <a:lnTo>
                      <a:pt x="815" y="722"/>
                    </a:lnTo>
                    <a:lnTo>
                      <a:pt x="630" y="1522"/>
                    </a:lnTo>
                    <a:lnTo>
                      <a:pt x="303" y="15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Freeform 31"/>
              <p:cNvSpPr>
                <a:spLocks noEditPoints="1"/>
              </p:cNvSpPr>
              <p:nvPr userDrawn="1"/>
            </p:nvSpPr>
            <p:spPr bwMode="auto">
              <a:xfrm>
                <a:off x="2770" y="1438"/>
                <a:ext cx="543" cy="600"/>
              </a:xfrm>
              <a:custGeom>
                <a:avLst/>
                <a:gdLst>
                  <a:gd name="T0" fmla="*/ 3 w 1086"/>
                  <a:gd name="T1" fmla="*/ 533 h 1199"/>
                  <a:gd name="T2" fmla="*/ 24 w 1086"/>
                  <a:gd name="T3" fmla="*/ 404 h 1199"/>
                  <a:gd name="T4" fmla="*/ 55 w 1086"/>
                  <a:gd name="T5" fmla="*/ 320 h 1199"/>
                  <a:gd name="T6" fmla="*/ 112 w 1086"/>
                  <a:gd name="T7" fmla="*/ 221 h 1199"/>
                  <a:gd name="T8" fmla="*/ 164 w 1086"/>
                  <a:gd name="T9" fmla="*/ 159 h 1199"/>
                  <a:gd name="T10" fmla="*/ 245 w 1086"/>
                  <a:gd name="T11" fmla="*/ 90 h 1199"/>
                  <a:gd name="T12" fmla="*/ 337 w 1086"/>
                  <a:gd name="T13" fmla="*/ 41 h 1199"/>
                  <a:gd name="T14" fmla="*/ 411 w 1086"/>
                  <a:gd name="T15" fmla="*/ 16 h 1199"/>
                  <a:gd name="T16" fmla="*/ 516 w 1086"/>
                  <a:gd name="T17" fmla="*/ 1 h 1199"/>
                  <a:gd name="T18" fmla="*/ 594 w 1086"/>
                  <a:gd name="T19" fmla="*/ 3 h 1199"/>
                  <a:gd name="T20" fmla="*/ 698 w 1086"/>
                  <a:gd name="T21" fmla="*/ 23 h 1199"/>
                  <a:gd name="T22" fmla="*/ 772 w 1086"/>
                  <a:gd name="T23" fmla="*/ 52 h 1199"/>
                  <a:gd name="T24" fmla="*/ 862 w 1086"/>
                  <a:gd name="T25" fmla="*/ 106 h 1199"/>
                  <a:gd name="T26" fmla="*/ 922 w 1086"/>
                  <a:gd name="T27" fmla="*/ 159 h 1199"/>
                  <a:gd name="T28" fmla="*/ 988 w 1086"/>
                  <a:gd name="T29" fmla="*/ 244 h 1199"/>
                  <a:gd name="T30" fmla="*/ 1041 w 1086"/>
                  <a:gd name="T31" fmla="*/ 348 h 1199"/>
                  <a:gd name="T32" fmla="*/ 1068 w 1086"/>
                  <a:gd name="T33" fmla="*/ 435 h 1199"/>
                  <a:gd name="T34" fmla="*/ 1086 w 1086"/>
                  <a:gd name="T35" fmla="*/ 566 h 1199"/>
                  <a:gd name="T36" fmla="*/ 1083 w 1086"/>
                  <a:gd name="T37" fmla="*/ 671 h 1199"/>
                  <a:gd name="T38" fmla="*/ 1061 w 1086"/>
                  <a:gd name="T39" fmla="*/ 797 h 1199"/>
                  <a:gd name="T40" fmla="*/ 1029 w 1086"/>
                  <a:gd name="T41" fmla="*/ 882 h 1199"/>
                  <a:gd name="T42" fmla="*/ 972 w 1086"/>
                  <a:gd name="T43" fmla="*/ 981 h 1199"/>
                  <a:gd name="T44" fmla="*/ 922 w 1086"/>
                  <a:gd name="T45" fmla="*/ 1043 h 1199"/>
                  <a:gd name="T46" fmla="*/ 840 w 1086"/>
                  <a:gd name="T47" fmla="*/ 1110 h 1199"/>
                  <a:gd name="T48" fmla="*/ 749 w 1086"/>
                  <a:gd name="T49" fmla="*/ 1160 h 1199"/>
                  <a:gd name="T50" fmla="*/ 673 w 1086"/>
                  <a:gd name="T51" fmla="*/ 1184 h 1199"/>
                  <a:gd name="T52" fmla="*/ 568 w 1086"/>
                  <a:gd name="T53" fmla="*/ 1199 h 1199"/>
                  <a:gd name="T54" fmla="*/ 490 w 1086"/>
                  <a:gd name="T55" fmla="*/ 1198 h 1199"/>
                  <a:gd name="T56" fmla="*/ 386 w 1086"/>
                  <a:gd name="T57" fmla="*/ 1177 h 1199"/>
                  <a:gd name="T58" fmla="*/ 314 w 1086"/>
                  <a:gd name="T59" fmla="*/ 1150 h 1199"/>
                  <a:gd name="T60" fmla="*/ 224 w 1086"/>
                  <a:gd name="T61" fmla="*/ 1096 h 1199"/>
                  <a:gd name="T62" fmla="*/ 164 w 1086"/>
                  <a:gd name="T63" fmla="*/ 1043 h 1199"/>
                  <a:gd name="T64" fmla="*/ 96 w 1086"/>
                  <a:gd name="T65" fmla="*/ 957 h 1199"/>
                  <a:gd name="T66" fmla="*/ 45 w 1086"/>
                  <a:gd name="T67" fmla="*/ 854 h 1199"/>
                  <a:gd name="T68" fmla="*/ 17 w 1086"/>
                  <a:gd name="T69" fmla="*/ 767 h 1199"/>
                  <a:gd name="T70" fmla="*/ 1 w 1086"/>
                  <a:gd name="T71" fmla="*/ 636 h 1199"/>
                  <a:gd name="T72" fmla="*/ 275 w 1086"/>
                  <a:gd name="T73" fmla="*/ 601 h 1199"/>
                  <a:gd name="T74" fmla="*/ 292 w 1086"/>
                  <a:gd name="T75" fmla="*/ 757 h 1199"/>
                  <a:gd name="T76" fmla="*/ 346 w 1086"/>
                  <a:gd name="T77" fmla="*/ 877 h 1199"/>
                  <a:gd name="T78" fmla="*/ 395 w 1086"/>
                  <a:gd name="T79" fmla="*/ 931 h 1199"/>
                  <a:gd name="T80" fmla="*/ 443 w 1086"/>
                  <a:gd name="T81" fmla="*/ 960 h 1199"/>
                  <a:gd name="T82" fmla="*/ 512 w 1086"/>
                  <a:gd name="T83" fmla="*/ 979 h 1199"/>
                  <a:gd name="T84" fmla="*/ 602 w 1086"/>
                  <a:gd name="T85" fmla="*/ 973 h 1199"/>
                  <a:gd name="T86" fmla="*/ 654 w 1086"/>
                  <a:gd name="T87" fmla="*/ 955 h 1199"/>
                  <a:gd name="T88" fmla="*/ 701 w 1086"/>
                  <a:gd name="T89" fmla="*/ 923 h 1199"/>
                  <a:gd name="T90" fmla="*/ 757 w 1086"/>
                  <a:gd name="T91" fmla="*/ 850 h 1199"/>
                  <a:gd name="T92" fmla="*/ 802 w 1086"/>
                  <a:gd name="T93" fmla="*/ 720 h 1199"/>
                  <a:gd name="T94" fmla="*/ 813 w 1086"/>
                  <a:gd name="T95" fmla="*/ 601 h 1199"/>
                  <a:gd name="T96" fmla="*/ 794 w 1086"/>
                  <a:gd name="T97" fmla="*/ 444 h 1199"/>
                  <a:gd name="T98" fmla="*/ 740 w 1086"/>
                  <a:gd name="T99" fmla="*/ 323 h 1199"/>
                  <a:gd name="T100" fmla="*/ 689 w 1086"/>
                  <a:gd name="T101" fmla="*/ 268 h 1199"/>
                  <a:gd name="T102" fmla="*/ 641 w 1086"/>
                  <a:gd name="T103" fmla="*/ 239 h 1199"/>
                  <a:gd name="T104" fmla="*/ 573 w 1086"/>
                  <a:gd name="T105" fmla="*/ 221 h 1199"/>
                  <a:gd name="T106" fmla="*/ 482 w 1086"/>
                  <a:gd name="T107" fmla="*/ 225 h 1199"/>
                  <a:gd name="T108" fmla="*/ 430 w 1086"/>
                  <a:gd name="T109" fmla="*/ 244 h 1199"/>
                  <a:gd name="T110" fmla="*/ 384 w 1086"/>
                  <a:gd name="T111" fmla="*/ 278 h 1199"/>
                  <a:gd name="T112" fmla="*/ 328 w 1086"/>
                  <a:gd name="T113" fmla="*/ 349 h 1199"/>
                  <a:gd name="T114" fmla="*/ 285 w 1086"/>
                  <a:gd name="T115" fmla="*/ 480 h 1199"/>
                  <a:gd name="T116" fmla="*/ 275 w 1086"/>
                  <a:gd name="T117" fmla="*/ 601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6" h="1199">
                    <a:moveTo>
                      <a:pt x="0" y="601"/>
                    </a:moveTo>
                    <a:lnTo>
                      <a:pt x="0" y="601"/>
                    </a:lnTo>
                    <a:lnTo>
                      <a:pt x="1" y="566"/>
                    </a:lnTo>
                    <a:lnTo>
                      <a:pt x="3" y="533"/>
                    </a:lnTo>
                    <a:lnTo>
                      <a:pt x="6" y="499"/>
                    </a:lnTo>
                    <a:lnTo>
                      <a:pt x="11" y="467"/>
                    </a:lnTo>
                    <a:lnTo>
                      <a:pt x="17" y="435"/>
                    </a:lnTo>
                    <a:lnTo>
                      <a:pt x="24" y="404"/>
                    </a:lnTo>
                    <a:lnTo>
                      <a:pt x="33" y="375"/>
                    </a:lnTo>
                    <a:lnTo>
                      <a:pt x="45" y="348"/>
                    </a:lnTo>
                    <a:lnTo>
                      <a:pt x="45" y="348"/>
                    </a:lnTo>
                    <a:lnTo>
                      <a:pt x="55" y="320"/>
                    </a:lnTo>
                    <a:lnTo>
                      <a:pt x="68" y="294"/>
                    </a:lnTo>
                    <a:lnTo>
                      <a:pt x="81" y="268"/>
                    </a:lnTo>
                    <a:lnTo>
                      <a:pt x="96" y="244"/>
                    </a:lnTo>
                    <a:lnTo>
                      <a:pt x="112" y="221"/>
                    </a:lnTo>
                    <a:lnTo>
                      <a:pt x="128" y="199"/>
                    </a:lnTo>
                    <a:lnTo>
                      <a:pt x="145" y="179"/>
                    </a:lnTo>
                    <a:lnTo>
                      <a:pt x="164" y="159"/>
                    </a:lnTo>
                    <a:lnTo>
                      <a:pt x="164" y="159"/>
                    </a:lnTo>
                    <a:lnTo>
                      <a:pt x="183" y="140"/>
                    </a:lnTo>
                    <a:lnTo>
                      <a:pt x="203" y="122"/>
                    </a:lnTo>
                    <a:lnTo>
                      <a:pt x="224" y="106"/>
                    </a:lnTo>
                    <a:lnTo>
                      <a:pt x="245" y="90"/>
                    </a:lnTo>
                    <a:lnTo>
                      <a:pt x="267" y="77"/>
                    </a:lnTo>
                    <a:lnTo>
                      <a:pt x="289" y="64"/>
                    </a:lnTo>
                    <a:lnTo>
                      <a:pt x="314" y="52"/>
                    </a:lnTo>
                    <a:lnTo>
                      <a:pt x="337" y="41"/>
                    </a:lnTo>
                    <a:lnTo>
                      <a:pt x="337" y="41"/>
                    </a:lnTo>
                    <a:lnTo>
                      <a:pt x="362" y="32"/>
                    </a:lnTo>
                    <a:lnTo>
                      <a:pt x="386" y="23"/>
                    </a:lnTo>
                    <a:lnTo>
                      <a:pt x="411" y="16"/>
                    </a:lnTo>
                    <a:lnTo>
                      <a:pt x="437" y="10"/>
                    </a:lnTo>
                    <a:lnTo>
                      <a:pt x="464" y="6"/>
                    </a:lnTo>
                    <a:lnTo>
                      <a:pt x="490" y="3"/>
                    </a:lnTo>
                    <a:lnTo>
                      <a:pt x="516" y="1"/>
                    </a:lnTo>
                    <a:lnTo>
                      <a:pt x="542" y="0"/>
                    </a:lnTo>
                    <a:lnTo>
                      <a:pt x="542" y="0"/>
                    </a:lnTo>
                    <a:lnTo>
                      <a:pt x="568" y="1"/>
                    </a:lnTo>
                    <a:lnTo>
                      <a:pt x="594" y="3"/>
                    </a:lnTo>
                    <a:lnTo>
                      <a:pt x="621" y="6"/>
                    </a:lnTo>
                    <a:lnTo>
                      <a:pt x="647" y="10"/>
                    </a:lnTo>
                    <a:lnTo>
                      <a:pt x="673" y="16"/>
                    </a:lnTo>
                    <a:lnTo>
                      <a:pt x="698" y="23"/>
                    </a:lnTo>
                    <a:lnTo>
                      <a:pt x="722" y="32"/>
                    </a:lnTo>
                    <a:lnTo>
                      <a:pt x="749" y="41"/>
                    </a:lnTo>
                    <a:lnTo>
                      <a:pt x="749" y="41"/>
                    </a:lnTo>
                    <a:lnTo>
                      <a:pt x="772" y="52"/>
                    </a:lnTo>
                    <a:lnTo>
                      <a:pt x="795" y="64"/>
                    </a:lnTo>
                    <a:lnTo>
                      <a:pt x="818" y="77"/>
                    </a:lnTo>
                    <a:lnTo>
                      <a:pt x="840" y="90"/>
                    </a:lnTo>
                    <a:lnTo>
                      <a:pt x="862" y="106"/>
                    </a:lnTo>
                    <a:lnTo>
                      <a:pt x="882" y="122"/>
                    </a:lnTo>
                    <a:lnTo>
                      <a:pt x="903" y="140"/>
                    </a:lnTo>
                    <a:lnTo>
                      <a:pt x="922" y="159"/>
                    </a:lnTo>
                    <a:lnTo>
                      <a:pt x="922" y="159"/>
                    </a:lnTo>
                    <a:lnTo>
                      <a:pt x="939" y="179"/>
                    </a:lnTo>
                    <a:lnTo>
                      <a:pt x="956" y="199"/>
                    </a:lnTo>
                    <a:lnTo>
                      <a:pt x="972" y="221"/>
                    </a:lnTo>
                    <a:lnTo>
                      <a:pt x="988" y="244"/>
                    </a:lnTo>
                    <a:lnTo>
                      <a:pt x="1003" y="268"/>
                    </a:lnTo>
                    <a:lnTo>
                      <a:pt x="1016" y="294"/>
                    </a:lnTo>
                    <a:lnTo>
                      <a:pt x="1029" y="320"/>
                    </a:lnTo>
                    <a:lnTo>
                      <a:pt x="1041" y="348"/>
                    </a:lnTo>
                    <a:lnTo>
                      <a:pt x="1041" y="348"/>
                    </a:lnTo>
                    <a:lnTo>
                      <a:pt x="1051" y="375"/>
                    </a:lnTo>
                    <a:lnTo>
                      <a:pt x="1061" y="404"/>
                    </a:lnTo>
                    <a:lnTo>
                      <a:pt x="1068" y="435"/>
                    </a:lnTo>
                    <a:lnTo>
                      <a:pt x="1076" y="467"/>
                    </a:lnTo>
                    <a:lnTo>
                      <a:pt x="1080" y="499"/>
                    </a:lnTo>
                    <a:lnTo>
                      <a:pt x="1083" y="533"/>
                    </a:lnTo>
                    <a:lnTo>
                      <a:pt x="1086" y="566"/>
                    </a:lnTo>
                    <a:lnTo>
                      <a:pt x="1086" y="601"/>
                    </a:lnTo>
                    <a:lnTo>
                      <a:pt x="1086" y="601"/>
                    </a:lnTo>
                    <a:lnTo>
                      <a:pt x="1086" y="636"/>
                    </a:lnTo>
                    <a:lnTo>
                      <a:pt x="1083" y="671"/>
                    </a:lnTo>
                    <a:lnTo>
                      <a:pt x="1080" y="703"/>
                    </a:lnTo>
                    <a:lnTo>
                      <a:pt x="1076" y="735"/>
                    </a:lnTo>
                    <a:lnTo>
                      <a:pt x="1068" y="767"/>
                    </a:lnTo>
                    <a:lnTo>
                      <a:pt x="1061" y="797"/>
                    </a:lnTo>
                    <a:lnTo>
                      <a:pt x="1051" y="826"/>
                    </a:lnTo>
                    <a:lnTo>
                      <a:pt x="1041" y="854"/>
                    </a:lnTo>
                    <a:lnTo>
                      <a:pt x="1041" y="854"/>
                    </a:lnTo>
                    <a:lnTo>
                      <a:pt x="1029" y="882"/>
                    </a:lnTo>
                    <a:lnTo>
                      <a:pt x="1016" y="908"/>
                    </a:lnTo>
                    <a:lnTo>
                      <a:pt x="1003" y="934"/>
                    </a:lnTo>
                    <a:lnTo>
                      <a:pt x="988" y="957"/>
                    </a:lnTo>
                    <a:lnTo>
                      <a:pt x="972" y="981"/>
                    </a:lnTo>
                    <a:lnTo>
                      <a:pt x="956" y="1003"/>
                    </a:lnTo>
                    <a:lnTo>
                      <a:pt x="939" y="1024"/>
                    </a:lnTo>
                    <a:lnTo>
                      <a:pt x="922" y="1043"/>
                    </a:lnTo>
                    <a:lnTo>
                      <a:pt x="922" y="1043"/>
                    </a:lnTo>
                    <a:lnTo>
                      <a:pt x="903" y="1062"/>
                    </a:lnTo>
                    <a:lnTo>
                      <a:pt x="882" y="1080"/>
                    </a:lnTo>
                    <a:lnTo>
                      <a:pt x="862" y="1096"/>
                    </a:lnTo>
                    <a:lnTo>
                      <a:pt x="840" y="1110"/>
                    </a:lnTo>
                    <a:lnTo>
                      <a:pt x="818" y="1125"/>
                    </a:lnTo>
                    <a:lnTo>
                      <a:pt x="795" y="1138"/>
                    </a:lnTo>
                    <a:lnTo>
                      <a:pt x="772" y="1150"/>
                    </a:lnTo>
                    <a:lnTo>
                      <a:pt x="749" y="1160"/>
                    </a:lnTo>
                    <a:lnTo>
                      <a:pt x="749" y="1160"/>
                    </a:lnTo>
                    <a:lnTo>
                      <a:pt x="722" y="1168"/>
                    </a:lnTo>
                    <a:lnTo>
                      <a:pt x="698" y="1177"/>
                    </a:lnTo>
                    <a:lnTo>
                      <a:pt x="673" y="1184"/>
                    </a:lnTo>
                    <a:lnTo>
                      <a:pt x="647" y="1189"/>
                    </a:lnTo>
                    <a:lnTo>
                      <a:pt x="621" y="1193"/>
                    </a:lnTo>
                    <a:lnTo>
                      <a:pt x="594" y="1198"/>
                    </a:lnTo>
                    <a:lnTo>
                      <a:pt x="568" y="1199"/>
                    </a:lnTo>
                    <a:lnTo>
                      <a:pt x="542" y="1199"/>
                    </a:lnTo>
                    <a:lnTo>
                      <a:pt x="542" y="1199"/>
                    </a:lnTo>
                    <a:lnTo>
                      <a:pt x="516" y="1199"/>
                    </a:lnTo>
                    <a:lnTo>
                      <a:pt x="490" y="1198"/>
                    </a:lnTo>
                    <a:lnTo>
                      <a:pt x="464" y="1193"/>
                    </a:lnTo>
                    <a:lnTo>
                      <a:pt x="437" y="1189"/>
                    </a:lnTo>
                    <a:lnTo>
                      <a:pt x="411" y="1184"/>
                    </a:lnTo>
                    <a:lnTo>
                      <a:pt x="386" y="1177"/>
                    </a:lnTo>
                    <a:lnTo>
                      <a:pt x="362" y="1168"/>
                    </a:lnTo>
                    <a:lnTo>
                      <a:pt x="337" y="1160"/>
                    </a:lnTo>
                    <a:lnTo>
                      <a:pt x="337" y="1160"/>
                    </a:lnTo>
                    <a:lnTo>
                      <a:pt x="314" y="1150"/>
                    </a:lnTo>
                    <a:lnTo>
                      <a:pt x="289" y="1138"/>
                    </a:lnTo>
                    <a:lnTo>
                      <a:pt x="267" y="1125"/>
                    </a:lnTo>
                    <a:lnTo>
                      <a:pt x="245" y="1110"/>
                    </a:lnTo>
                    <a:lnTo>
                      <a:pt x="224" y="1096"/>
                    </a:lnTo>
                    <a:lnTo>
                      <a:pt x="203" y="1080"/>
                    </a:lnTo>
                    <a:lnTo>
                      <a:pt x="183" y="1062"/>
                    </a:lnTo>
                    <a:lnTo>
                      <a:pt x="164" y="1043"/>
                    </a:lnTo>
                    <a:lnTo>
                      <a:pt x="164" y="1043"/>
                    </a:lnTo>
                    <a:lnTo>
                      <a:pt x="145" y="1024"/>
                    </a:lnTo>
                    <a:lnTo>
                      <a:pt x="128" y="1003"/>
                    </a:lnTo>
                    <a:lnTo>
                      <a:pt x="112" y="981"/>
                    </a:lnTo>
                    <a:lnTo>
                      <a:pt x="96" y="957"/>
                    </a:lnTo>
                    <a:lnTo>
                      <a:pt x="81" y="934"/>
                    </a:lnTo>
                    <a:lnTo>
                      <a:pt x="68" y="908"/>
                    </a:lnTo>
                    <a:lnTo>
                      <a:pt x="55" y="882"/>
                    </a:lnTo>
                    <a:lnTo>
                      <a:pt x="45" y="854"/>
                    </a:lnTo>
                    <a:lnTo>
                      <a:pt x="45" y="854"/>
                    </a:lnTo>
                    <a:lnTo>
                      <a:pt x="33" y="826"/>
                    </a:lnTo>
                    <a:lnTo>
                      <a:pt x="24" y="797"/>
                    </a:lnTo>
                    <a:lnTo>
                      <a:pt x="17" y="767"/>
                    </a:lnTo>
                    <a:lnTo>
                      <a:pt x="11" y="735"/>
                    </a:lnTo>
                    <a:lnTo>
                      <a:pt x="6" y="703"/>
                    </a:lnTo>
                    <a:lnTo>
                      <a:pt x="3" y="671"/>
                    </a:lnTo>
                    <a:lnTo>
                      <a:pt x="1" y="636"/>
                    </a:lnTo>
                    <a:lnTo>
                      <a:pt x="0" y="601"/>
                    </a:lnTo>
                    <a:lnTo>
                      <a:pt x="0" y="601"/>
                    </a:lnTo>
                    <a:close/>
                    <a:moveTo>
                      <a:pt x="275" y="601"/>
                    </a:moveTo>
                    <a:lnTo>
                      <a:pt x="275" y="601"/>
                    </a:lnTo>
                    <a:lnTo>
                      <a:pt x="276" y="643"/>
                    </a:lnTo>
                    <a:lnTo>
                      <a:pt x="279" y="682"/>
                    </a:lnTo>
                    <a:lnTo>
                      <a:pt x="285" y="720"/>
                    </a:lnTo>
                    <a:lnTo>
                      <a:pt x="292" y="757"/>
                    </a:lnTo>
                    <a:lnTo>
                      <a:pt x="302" y="790"/>
                    </a:lnTo>
                    <a:lnTo>
                      <a:pt x="314" y="821"/>
                    </a:lnTo>
                    <a:lnTo>
                      <a:pt x="328" y="850"/>
                    </a:lnTo>
                    <a:lnTo>
                      <a:pt x="346" y="877"/>
                    </a:lnTo>
                    <a:lnTo>
                      <a:pt x="346" y="877"/>
                    </a:lnTo>
                    <a:lnTo>
                      <a:pt x="363" y="901"/>
                    </a:lnTo>
                    <a:lnTo>
                      <a:pt x="384" y="923"/>
                    </a:lnTo>
                    <a:lnTo>
                      <a:pt x="395" y="931"/>
                    </a:lnTo>
                    <a:lnTo>
                      <a:pt x="407" y="940"/>
                    </a:lnTo>
                    <a:lnTo>
                      <a:pt x="418" y="947"/>
                    </a:lnTo>
                    <a:lnTo>
                      <a:pt x="430" y="955"/>
                    </a:lnTo>
                    <a:lnTo>
                      <a:pt x="443" y="960"/>
                    </a:lnTo>
                    <a:lnTo>
                      <a:pt x="455" y="966"/>
                    </a:lnTo>
                    <a:lnTo>
                      <a:pt x="469" y="971"/>
                    </a:lnTo>
                    <a:lnTo>
                      <a:pt x="482" y="973"/>
                    </a:lnTo>
                    <a:lnTo>
                      <a:pt x="512" y="979"/>
                    </a:lnTo>
                    <a:lnTo>
                      <a:pt x="542" y="981"/>
                    </a:lnTo>
                    <a:lnTo>
                      <a:pt x="542" y="981"/>
                    </a:lnTo>
                    <a:lnTo>
                      <a:pt x="573" y="979"/>
                    </a:lnTo>
                    <a:lnTo>
                      <a:pt x="602" y="973"/>
                    </a:lnTo>
                    <a:lnTo>
                      <a:pt x="615" y="971"/>
                    </a:lnTo>
                    <a:lnTo>
                      <a:pt x="629" y="966"/>
                    </a:lnTo>
                    <a:lnTo>
                      <a:pt x="641" y="960"/>
                    </a:lnTo>
                    <a:lnTo>
                      <a:pt x="654" y="955"/>
                    </a:lnTo>
                    <a:lnTo>
                      <a:pt x="666" y="947"/>
                    </a:lnTo>
                    <a:lnTo>
                      <a:pt x="679" y="940"/>
                    </a:lnTo>
                    <a:lnTo>
                      <a:pt x="689" y="931"/>
                    </a:lnTo>
                    <a:lnTo>
                      <a:pt x="701" y="923"/>
                    </a:lnTo>
                    <a:lnTo>
                      <a:pt x="721" y="901"/>
                    </a:lnTo>
                    <a:lnTo>
                      <a:pt x="740" y="877"/>
                    </a:lnTo>
                    <a:lnTo>
                      <a:pt x="740" y="877"/>
                    </a:lnTo>
                    <a:lnTo>
                      <a:pt x="757" y="850"/>
                    </a:lnTo>
                    <a:lnTo>
                      <a:pt x="772" y="821"/>
                    </a:lnTo>
                    <a:lnTo>
                      <a:pt x="783" y="790"/>
                    </a:lnTo>
                    <a:lnTo>
                      <a:pt x="794" y="757"/>
                    </a:lnTo>
                    <a:lnTo>
                      <a:pt x="802" y="720"/>
                    </a:lnTo>
                    <a:lnTo>
                      <a:pt x="807" y="682"/>
                    </a:lnTo>
                    <a:lnTo>
                      <a:pt x="811" y="643"/>
                    </a:lnTo>
                    <a:lnTo>
                      <a:pt x="813" y="601"/>
                    </a:lnTo>
                    <a:lnTo>
                      <a:pt x="813" y="601"/>
                    </a:lnTo>
                    <a:lnTo>
                      <a:pt x="811" y="559"/>
                    </a:lnTo>
                    <a:lnTo>
                      <a:pt x="807" y="518"/>
                    </a:lnTo>
                    <a:lnTo>
                      <a:pt x="802" y="480"/>
                    </a:lnTo>
                    <a:lnTo>
                      <a:pt x="794" y="444"/>
                    </a:lnTo>
                    <a:lnTo>
                      <a:pt x="783" y="410"/>
                    </a:lnTo>
                    <a:lnTo>
                      <a:pt x="772" y="380"/>
                    </a:lnTo>
                    <a:lnTo>
                      <a:pt x="757" y="349"/>
                    </a:lnTo>
                    <a:lnTo>
                      <a:pt x="740" y="323"/>
                    </a:lnTo>
                    <a:lnTo>
                      <a:pt x="740" y="323"/>
                    </a:lnTo>
                    <a:lnTo>
                      <a:pt x="721" y="298"/>
                    </a:lnTo>
                    <a:lnTo>
                      <a:pt x="701" y="278"/>
                    </a:lnTo>
                    <a:lnTo>
                      <a:pt x="689" y="268"/>
                    </a:lnTo>
                    <a:lnTo>
                      <a:pt x="679" y="260"/>
                    </a:lnTo>
                    <a:lnTo>
                      <a:pt x="666" y="252"/>
                    </a:lnTo>
                    <a:lnTo>
                      <a:pt x="654" y="244"/>
                    </a:lnTo>
                    <a:lnTo>
                      <a:pt x="641" y="239"/>
                    </a:lnTo>
                    <a:lnTo>
                      <a:pt x="629" y="234"/>
                    </a:lnTo>
                    <a:lnTo>
                      <a:pt x="615" y="230"/>
                    </a:lnTo>
                    <a:lnTo>
                      <a:pt x="602" y="225"/>
                    </a:lnTo>
                    <a:lnTo>
                      <a:pt x="573" y="221"/>
                    </a:lnTo>
                    <a:lnTo>
                      <a:pt x="542" y="220"/>
                    </a:lnTo>
                    <a:lnTo>
                      <a:pt x="542" y="220"/>
                    </a:lnTo>
                    <a:lnTo>
                      <a:pt x="512" y="221"/>
                    </a:lnTo>
                    <a:lnTo>
                      <a:pt x="482" y="225"/>
                    </a:lnTo>
                    <a:lnTo>
                      <a:pt x="469" y="230"/>
                    </a:lnTo>
                    <a:lnTo>
                      <a:pt x="455" y="234"/>
                    </a:lnTo>
                    <a:lnTo>
                      <a:pt x="443" y="239"/>
                    </a:lnTo>
                    <a:lnTo>
                      <a:pt x="430" y="244"/>
                    </a:lnTo>
                    <a:lnTo>
                      <a:pt x="418" y="252"/>
                    </a:lnTo>
                    <a:lnTo>
                      <a:pt x="407" y="260"/>
                    </a:lnTo>
                    <a:lnTo>
                      <a:pt x="395" y="268"/>
                    </a:lnTo>
                    <a:lnTo>
                      <a:pt x="384" y="278"/>
                    </a:lnTo>
                    <a:lnTo>
                      <a:pt x="363" y="298"/>
                    </a:lnTo>
                    <a:lnTo>
                      <a:pt x="346" y="323"/>
                    </a:lnTo>
                    <a:lnTo>
                      <a:pt x="346" y="323"/>
                    </a:lnTo>
                    <a:lnTo>
                      <a:pt x="328" y="349"/>
                    </a:lnTo>
                    <a:lnTo>
                      <a:pt x="314" y="380"/>
                    </a:lnTo>
                    <a:lnTo>
                      <a:pt x="302" y="410"/>
                    </a:lnTo>
                    <a:lnTo>
                      <a:pt x="292" y="444"/>
                    </a:lnTo>
                    <a:lnTo>
                      <a:pt x="285" y="480"/>
                    </a:lnTo>
                    <a:lnTo>
                      <a:pt x="279" y="518"/>
                    </a:lnTo>
                    <a:lnTo>
                      <a:pt x="276" y="559"/>
                    </a:lnTo>
                    <a:lnTo>
                      <a:pt x="275" y="601"/>
                    </a:lnTo>
                    <a:lnTo>
                      <a:pt x="275" y="6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8" name="Freeform 32"/>
              <p:cNvSpPr>
                <a:spLocks/>
              </p:cNvSpPr>
              <p:nvPr userDrawn="1"/>
            </p:nvSpPr>
            <p:spPr bwMode="auto">
              <a:xfrm>
                <a:off x="3420" y="1438"/>
                <a:ext cx="351" cy="586"/>
              </a:xfrm>
              <a:custGeom>
                <a:avLst/>
                <a:gdLst>
                  <a:gd name="T0" fmla="*/ 0 w 702"/>
                  <a:gd name="T1" fmla="*/ 28 h 1171"/>
                  <a:gd name="T2" fmla="*/ 221 w 702"/>
                  <a:gd name="T3" fmla="*/ 28 h 1171"/>
                  <a:gd name="T4" fmla="*/ 240 w 702"/>
                  <a:gd name="T5" fmla="*/ 231 h 1171"/>
                  <a:gd name="T6" fmla="*/ 248 w 702"/>
                  <a:gd name="T7" fmla="*/ 231 h 1171"/>
                  <a:gd name="T8" fmla="*/ 248 w 702"/>
                  <a:gd name="T9" fmla="*/ 231 h 1171"/>
                  <a:gd name="T10" fmla="*/ 264 w 702"/>
                  <a:gd name="T11" fmla="*/ 204 h 1171"/>
                  <a:gd name="T12" fmla="*/ 280 w 702"/>
                  <a:gd name="T13" fmla="*/ 179 h 1171"/>
                  <a:gd name="T14" fmla="*/ 298 w 702"/>
                  <a:gd name="T15" fmla="*/ 154 h 1171"/>
                  <a:gd name="T16" fmla="*/ 315 w 702"/>
                  <a:gd name="T17" fmla="*/ 132 h 1171"/>
                  <a:gd name="T18" fmla="*/ 334 w 702"/>
                  <a:gd name="T19" fmla="*/ 112 h 1171"/>
                  <a:gd name="T20" fmla="*/ 353 w 702"/>
                  <a:gd name="T21" fmla="*/ 93 h 1171"/>
                  <a:gd name="T22" fmla="*/ 373 w 702"/>
                  <a:gd name="T23" fmla="*/ 76 h 1171"/>
                  <a:gd name="T24" fmla="*/ 395 w 702"/>
                  <a:gd name="T25" fmla="*/ 60 h 1171"/>
                  <a:gd name="T26" fmla="*/ 395 w 702"/>
                  <a:gd name="T27" fmla="*/ 60 h 1171"/>
                  <a:gd name="T28" fmla="*/ 417 w 702"/>
                  <a:gd name="T29" fmla="*/ 46 h 1171"/>
                  <a:gd name="T30" fmla="*/ 439 w 702"/>
                  <a:gd name="T31" fmla="*/ 33 h 1171"/>
                  <a:gd name="T32" fmla="*/ 461 w 702"/>
                  <a:gd name="T33" fmla="*/ 23 h 1171"/>
                  <a:gd name="T34" fmla="*/ 482 w 702"/>
                  <a:gd name="T35" fmla="*/ 14 h 1171"/>
                  <a:gd name="T36" fmla="*/ 504 w 702"/>
                  <a:gd name="T37" fmla="*/ 9 h 1171"/>
                  <a:gd name="T38" fmla="*/ 526 w 702"/>
                  <a:gd name="T39" fmla="*/ 4 h 1171"/>
                  <a:gd name="T40" fmla="*/ 549 w 702"/>
                  <a:gd name="T41" fmla="*/ 1 h 1171"/>
                  <a:gd name="T42" fmla="*/ 571 w 702"/>
                  <a:gd name="T43" fmla="*/ 0 h 1171"/>
                  <a:gd name="T44" fmla="*/ 571 w 702"/>
                  <a:gd name="T45" fmla="*/ 0 h 1171"/>
                  <a:gd name="T46" fmla="*/ 610 w 702"/>
                  <a:gd name="T47" fmla="*/ 1 h 1171"/>
                  <a:gd name="T48" fmla="*/ 645 w 702"/>
                  <a:gd name="T49" fmla="*/ 6 h 1171"/>
                  <a:gd name="T50" fmla="*/ 661 w 702"/>
                  <a:gd name="T51" fmla="*/ 10 h 1171"/>
                  <a:gd name="T52" fmla="*/ 676 w 702"/>
                  <a:gd name="T53" fmla="*/ 13 h 1171"/>
                  <a:gd name="T54" fmla="*/ 689 w 702"/>
                  <a:gd name="T55" fmla="*/ 19 h 1171"/>
                  <a:gd name="T56" fmla="*/ 702 w 702"/>
                  <a:gd name="T57" fmla="*/ 23 h 1171"/>
                  <a:gd name="T58" fmla="*/ 655 w 702"/>
                  <a:gd name="T59" fmla="*/ 256 h 1171"/>
                  <a:gd name="T60" fmla="*/ 655 w 702"/>
                  <a:gd name="T61" fmla="*/ 256 h 1171"/>
                  <a:gd name="T62" fmla="*/ 626 w 702"/>
                  <a:gd name="T63" fmla="*/ 249 h 1171"/>
                  <a:gd name="T64" fmla="*/ 600 w 702"/>
                  <a:gd name="T65" fmla="*/ 243 h 1171"/>
                  <a:gd name="T66" fmla="*/ 600 w 702"/>
                  <a:gd name="T67" fmla="*/ 243 h 1171"/>
                  <a:gd name="T68" fmla="*/ 571 w 702"/>
                  <a:gd name="T69" fmla="*/ 239 h 1171"/>
                  <a:gd name="T70" fmla="*/ 536 w 702"/>
                  <a:gd name="T71" fmla="*/ 237 h 1171"/>
                  <a:gd name="T72" fmla="*/ 536 w 702"/>
                  <a:gd name="T73" fmla="*/ 237 h 1171"/>
                  <a:gd name="T74" fmla="*/ 520 w 702"/>
                  <a:gd name="T75" fmla="*/ 239 h 1171"/>
                  <a:gd name="T76" fmla="*/ 503 w 702"/>
                  <a:gd name="T77" fmla="*/ 241 h 1171"/>
                  <a:gd name="T78" fmla="*/ 485 w 702"/>
                  <a:gd name="T79" fmla="*/ 246 h 1171"/>
                  <a:gd name="T80" fmla="*/ 468 w 702"/>
                  <a:gd name="T81" fmla="*/ 250 h 1171"/>
                  <a:gd name="T82" fmla="*/ 450 w 702"/>
                  <a:gd name="T83" fmla="*/ 259 h 1171"/>
                  <a:gd name="T84" fmla="*/ 431 w 702"/>
                  <a:gd name="T85" fmla="*/ 268 h 1171"/>
                  <a:gd name="T86" fmla="*/ 414 w 702"/>
                  <a:gd name="T87" fmla="*/ 278 h 1171"/>
                  <a:gd name="T88" fmla="*/ 395 w 702"/>
                  <a:gd name="T89" fmla="*/ 290 h 1171"/>
                  <a:gd name="T90" fmla="*/ 395 w 702"/>
                  <a:gd name="T91" fmla="*/ 290 h 1171"/>
                  <a:gd name="T92" fmla="*/ 376 w 702"/>
                  <a:gd name="T93" fmla="*/ 304 h 1171"/>
                  <a:gd name="T94" fmla="*/ 359 w 702"/>
                  <a:gd name="T95" fmla="*/ 322 h 1171"/>
                  <a:gd name="T96" fmla="*/ 341 w 702"/>
                  <a:gd name="T97" fmla="*/ 340 h 1171"/>
                  <a:gd name="T98" fmla="*/ 325 w 702"/>
                  <a:gd name="T99" fmla="*/ 362 h 1171"/>
                  <a:gd name="T100" fmla="*/ 309 w 702"/>
                  <a:gd name="T101" fmla="*/ 386 h 1171"/>
                  <a:gd name="T102" fmla="*/ 295 w 702"/>
                  <a:gd name="T103" fmla="*/ 413 h 1171"/>
                  <a:gd name="T104" fmla="*/ 280 w 702"/>
                  <a:gd name="T105" fmla="*/ 442 h 1171"/>
                  <a:gd name="T106" fmla="*/ 267 w 702"/>
                  <a:gd name="T107" fmla="*/ 473 h 1171"/>
                  <a:gd name="T108" fmla="*/ 267 w 702"/>
                  <a:gd name="T109" fmla="*/ 1171 h 1171"/>
                  <a:gd name="T110" fmla="*/ 0 w 702"/>
                  <a:gd name="T111" fmla="*/ 1171 h 1171"/>
                  <a:gd name="T112" fmla="*/ 0 w 702"/>
                  <a:gd name="T113" fmla="*/ 28 h 1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2" h="1171">
                    <a:moveTo>
                      <a:pt x="0" y="28"/>
                    </a:moveTo>
                    <a:lnTo>
                      <a:pt x="221" y="28"/>
                    </a:lnTo>
                    <a:lnTo>
                      <a:pt x="240" y="231"/>
                    </a:lnTo>
                    <a:lnTo>
                      <a:pt x="248" y="231"/>
                    </a:lnTo>
                    <a:lnTo>
                      <a:pt x="248" y="231"/>
                    </a:lnTo>
                    <a:lnTo>
                      <a:pt x="264" y="204"/>
                    </a:lnTo>
                    <a:lnTo>
                      <a:pt x="280" y="179"/>
                    </a:lnTo>
                    <a:lnTo>
                      <a:pt x="298" y="154"/>
                    </a:lnTo>
                    <a:lnTo>
                      <a:pt x="315" y="132"/>
                    </a:lnTo>
                    <a:lnTo>
                      <a:pt x="334" y="112"/>
                    </a:lnTo>
                    <a:lnTo>
                      <a:pt x="353" y="93"/>
                    </a:lnTo>
                    <a:lnTo>
                      <a:pt x="373" y="76"/>
                    </a:lnTo>
                    <a:lnTo>
                      <a:pt x="395" y="60"/>
                    </a:lnTo>
                    <a:lnTo>
                      <a:pt x="395" y="60"/>
                    </a:lnTo>
                    <a:lnTo>
                      <a:pt x="417" y="46"/>
                    </a:lnTo>
                    <a:lnTo>
                      <a:pt x="439" y="33"/>
                    </a:lnTo>
                    <a:lnTo>
                      <a:pt x="461" y="23"/>
                    </a:lnTo>
                    <a:lnTo>
                      <a:pt x="482" y="14"/>
                    </a:lnTo>
                    <a:lnTo>
                      <a:pt x="504" y="9"/>
                    </a:lnTo>
                    <a:lnTo>
                      <a:pt x="526" y="4"/>
                    </a:lnTo>
                    <a:lnTo>
                      <a:pt x="549" y="1"/>
                    </a:lnTo>
                    <a:lnTo>
                      <a:pt x="571" y="0"/>
                    </a:lnTo>
                    <a:lnTo>
                      <a:pt x="571" y="0"/>
                    </a:lnTo>
                    <a:lnTo>
                      <a:pt x="610" y="1"/>
                    </a:lnTo>
                    <a:lnTo>
                      <a:pt x="645" y="6"/>
                    </a:lnTo>
                    <a:lnTo>
                      <a:pt x="661" y="10"/>
                    </a:lnTo>
                    <a:lnTo>
                      <a:pt x="676" y="13"/>
                    </a:lnTo>
                    <a:lnTo>
                      <a:pt x="689" y="19"/>
                    </a:lnTo>
                    <a:lnTo>
                      <a:pt x="702" y="23"/>
                    </a:lnTo>
                    <a:lnTo>
                      <a:pt x="655" y="256"/>
                    </a:lnTo>
                    <a:lnTo>
                      <a:pt x="655" y="256"/>
                    </a:lnTo>
                    <a:lnTo>
                      <a:pt x="626" y="249"/>
                    </a:lnTo>
                    <a:lnTo>
                      <a:pt x="600" y="243"/>
                    </a:lnTo>
                    <a:lnTo>
                      <a:pt x="600" y="243"/>
                    </a:lnTo>
                    <a:lnTo>
                      <a:pt x="571" y="239"/>
                    </a:lnTo>
                    <a:lnTo>
                      <a:pt x="536" y="237"/>
                    </a:lnTo>
                    <a:lnTo>
                      <a:pt x="536" y="237"/>
                    </a:lnTo>
                    <a:lnTo>
                      <a:pt x="520" y="239"/>
                    </a:lnTo>
                    <a:lnTo>
                      <a:pt x="503" y="241"/>
                    </a:lnTo>
                    <a:lnTo>
                      <a:pt x="485" y="246"/>
                    </a:lnTo>
                    <a:lnTo>
                      <a:pt x="468" y="250"/>
                    </a:lnTo>
                    <a:lnTo>
                      <a:pt x="450" y="259"/>
                    </a:lnTo>
                    <a:lnTo>
                      <a:pt x="431" y="268"/>
                    </a:lnTo>
                    <a:lnTo>
                      <a:pt x="414" y="278"/>
                    </a:lnTo>
                    <a:lnTo>
                      <a:pt x="395" y="290"/>
                    </a:lnTo>
                    <a:lnTo>
                      <a:pt x="395" y="290"/>
                    </a:lnTo>
                    <a:lnTo>
                      <a:pt x="376" y="304"/>
                    </a:lnTo>
                    <a:lnTo>
                      <a:pt x="359" y="322"/>
                    </a:lnTo>
                    <a:lnTo>
                      <a:pt x="341" y="340"/>
                    </a:lnTo>
                    <a:lnTo>
                      <a:pt x="325" y="362"/>
                    </a:lnTo>
                    <a:lnTo>
                      <a:pt x="309" y="386"/>
                    </a:lnTo>
                    <a:lnTo>
                      <a:pt x="295" y="413"/>
                    </a:lnTo>
                    <a:lnTo>
                      <a:pt x="280" y="442"/>
                    </a:lnTo>
                    <a:lnTo>
                      <a:pt x="267" y="473"/>
                    </a:lnTo>
                    <a:lnTo>
                      <a:pt x="267" y="1171"/>
                    </a:lnTo>
                    <a:lnTo>
                      <a:pt x="0" y="1171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9" name="Freeform 33"/>
              <p:cNvSpPr>
                <a:spLocks/>
              </p:cNvSpPr>
              <p:nvPr userDrawn="1"/>
            </p:nvSpPr>
            <p:spPr bwMode="auto">
              <a:xfrm>
                <a:off x="3841" y="1202"/>
                <a:ext cx="200" cy="836"/>
              </a:xfrm>
              <a:custGeom>
                <a:avLst/>
                <a:gdLst>
                  <a:gd name="T0" fmla="*/ 0 w 402"/>
                  <a:gd name="T1" fmla="*/ 0 h 1672"/>
                  <a:gd name="T2" fmla="*/ 268 w 402"/>
                  <a:gd name="T3" fmla="*/ 0 h 1672"/>
                  <a:gd name="T4" fmla="*/ 268 w 402"/>
                  <a:gd name="T5" fmla="*/ 1365 h 1672"/>
                  <a:gd name="T6" fmla="*/ 268 w 402"/>
                  <a:gd name="T7" fmla="*/ 1365 h 1672"/>
                  <a:gd name="T8" fmla="*/ 268 w 402"/>
                  <a:gd name="T9" fmla="*/ 1388 h 1672"/>
                  <a:gd name="T10" fmla="*/ 272 w 402"/>
                  <a:gd name="T11" fmla="*/ 1407 h 1672"/>
                  <a:gd name="T12" fmla="*/ 278 w 402"/>
                  <a:gd name="T13" fmla="*/ 1422 h 1672"/>
                  <a:gd name="T14" fmla="*/ 281 w 402"/>
                  <a:gd name="T15" fmla="*/ 1429 h 1672"/>
                  <a:gd name="T16" fmla="*/ 285 w 402"/>
                  <a:gd name="T17" fmla="*/ 1433 h 1672"/>
                  <a:gd name="T18" fmla="*/ 285 w 402"/>
                  <a:gd name="T19" fmla="*/ 1433 h 1672"/>
                  <a:gd name="T20" fmla="*/ 296 w 402"/>
                  <a:gd name="T21" fmla="*/ 1442 h 1672"/>
                  <a:gd name="T22" fmla="*/ 306 w 402"/>
                  <a:gd name="T23" fmla="*/ 1448 h 1672"/>
                  <a:gd name="T24" fmla="*/ 315 w 402"/>
                  <a:gd name="T25" fmla="*/ 1452 h 1672"/>
                  <a:gd name="T26" fmla="*/ 326 w 402"/>
                  <a:gd name="T27" fmla="*/ 1454 h 1672"/>
                  <a:gd name="T28" fmla="*/ 326 w 402"/>
                  <a:gd name="T29" fmla="*/ 1454 h 1672"/>
                  <a:gd name="T30" fmla="*/ 344 w 402"/>
                  <a:gd name="T31" fmla="*/ 1454 h 1672"/>
                  <a:gd name="T32" fmla="*/ 344 w 402"/>
                  <a:gd name="T33" fmla="*/ 1454 h 1672"/>
                  <a:gd name="T34" fmla="*/ 354 w 402"/>
                  <a:gd name="T35" fmla="*/ 1452 h 1672"/>
                  <a:gd name="T36" fmla="*/ 367 w 402"/>
                  <a:gd name="T37" fmla="*/ 1449 h 1672"/>
                  <a:gd name="T38" fmla="*/ 402 w 402"/>
                  <a:gd name="T39" fmla="*/ 1649 h 1672"/>
                  <a:gd name="T40" fmla="*/ 402 w 402"/>
                  <a:gd name="T41" fmla="*/ 1649 h 1672"/>
                  <a:gd name="T42" fmla="*/ 389 w 402"/>
                  <a:gd name="T43" fmla="*/ 1655 h 1672"/>
                  <a:gd name="T44" fmla="*/ 373 w 402"/>
                  <a:gd name="T45" fmla="*/ 1659 h 1672"/>
                  <a:gd name="T46" fmla="*/ 357 w 402"/>
                  <a:gd name="T47" fmla="*/ 1663 h 1672"/>
                  <a:gd name="T48" fmla="*/ 341 w 402"/>
                  <a:gd name="T49" fmla="*/ 1666 h 1672"/>
                  <a:gd name="T50" fmla="*/ 303 w 402"/>
                  <a:gd name="T51" fmla="*/ 1671 h 1672"/>
                  <a:gd name="T52" fmla="*/ 261 w 402"/>
                  <a:gd name="T53" fmla="*/ 1672 h 1672"/>
                  <a:gd name="T54" fmla="*/ 261 w 402"/>
                  <a:gd name="T55" fmla="*/ 1672 h 1672"/>
                  <a:gd name="T56" fmla="*/ 226 w 402"/>
                  <a:gd name="T57" fmla="*/ 1671 h 1672"/>
                  <a:gd name="T58" fmla="*/ 194 w 402"/>
                  <a:gd name="T59" fmla="*/ 1668 h 1672"/>
                  <a:gd name="T60" fmla="*/ 165 w 402"/>
                  <a:gd name="T61" fmla="*/ 1660 h 1672"/>
                  <a:gd name="T62" fmla="*/ 137 w 402"/>
                  <a:gd name="T63" fmla="*/ 1650 h 1672"/>
                  <a:gd name="T64" fmla="*/ 125 w 402"/>
                  <a:gd name="T65" fmla="*/ 1646 h 1672"/>
                  <a:gd name="T66" fmla="*/ 114 w 402"/>
                  <a:gd name="T67" fmla="*/ 1639 h 1672"/>
                  <a:gd name="T68" fmla="*/ 102 w 402"/>
                  <a:gd name="T69" fmla="*/ 1631 h 1672"/>
                  <a:gd name="T70" fmla="*/ 92 w 402"/>
                  <a:gd name="T71" fmla="*/ 1624 h 1672"/>
                  <a:gd name="T72" fmla="*/ 83 w 402"/>
                  <a:gd name="T73" fmla="*/ 1615 h 1672"/>
                  <a:gd name="T74" fmla="*/ 73 w 402"/>
                  <a:gd name="T75" fmla="*/ 1607 h 1672"/>
                  <a:gd name="T76" fmla="*/ 66 w 402"/>
                  <a:gd name="T77" fmla="*/ 1596 h 1672"/>
                  <a:gd name="T78" fmla="*/ 59 w 402"/>
                  <a:gd name="T79" fmla="*/ 1586 h 1672"/>
                  <a:gd name="T80" fmla="*/ 59 w 402"/>
                  <a:gd name="T81" fmla="*/ 1586 h 1672"/>
                  <a:gd name="T82" fmla="*/ 44 w 402"/>
                  <a:gd name="T83" fmla="*/ 1564 h 1672"/>
                  <a:gd name="T84" fmla="*/ 32 w 402"/>
                  <a:gd name="T85" fmla="*/ 1540 h 1672"/>
                  <a:gd name="T86" fmla="*/ 22 w 402"/>
                  <a:gd name="T87" fmla="*/ 1513 h 1672"/>
                  <a:gd name="T88" fmla="*/ 15 w 402"/>
                  <a:gd name="T89" fmla="*/ 1484 h 1672"/>
                  <a:gd name="T90" fmla="*/ 8 w 402"/>
                  <a:gd name="T91" fmla="*/ 1454 h 1672"/>
                  <a:gd name="T92" fmla="*/ 3 w 402"/>
                  <a:gd name="T93" fmla="*/ 1422 h 1672"/>
                  <a:gd name="T94" fmla="*/ 0 w 402"/>
                  <a:gd name="T95" fmla="*/ 1387 h 1672"/>
                  <a:gd name="T96" fmla="*/ 0 w 402"/>
                  <a:gd name="T97" fmla="*/ 1350 h 1672"/>
                  <a:gd name="T98" fmla="*/ 0 w 402"/>
                  <a:gd name="T99" fmla="*/ 0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02" h="1672">
                    <a:moveTo>
                      <a:pt x="0" y="0"/>
                    </a:moveTo>
                    <a:lnTo>
                      <a:pt x="268" y="0"/>
                    </a:lnTo>
                    <a:lnTo>
                      <a:pt x="268" y="1365"/>
                    </a:lnTo>
                    <a:lnTo>
                      <a:pt x="268" y="1365"/>
                    </a:lnTo>
                    <a:lnTo>
                      <a:pt x="268" y="1388"/>
                    </a:lnTo>
                    <a:lnTo>
                      <a:pt x="272" y="1407"/>
                    </a:lnTo>
                    <a:lnTo>
                      <a:pt x="278" y="1422"/>
                    </a:lnTo>
                    <a:lnTo>
                      <a:pt x="281" y="1429"/>
                    </a:lnTo>
                    <a:lnTo>
                      <a:pt x="285" y="1433"/>
                    </a:lnTo>
                    <a:lnTo>
                      <a:pt x="285" y="1433"/>
                    </a:lnTo>
                    <a:lnTo>
                      <a:pt x="296" y="1442"/>
                    </a:lnTo>
                    <a:lnTo>
                      <a:pt x="306" y="1448"/>
                    </a:lnTo>
                    <a:lnTo>
                      <a:pt x="315" y="1452"/>
                    </a:lnTo>
                    <a:lnTo>
                      <a:pt x="326" y="1454"/>
                    </a:lnTo>
                    <a:lnTo>
                      <a:pt x="326" y="1454"/>
                    </a:lnTo>
                    <a:lnTo>
                      <a:pt x="344" y="1454"/>
                    </a:lnTo>
                    <a:lnTo>
                      <a:pt x="344" y="1454"/>
                    </a:lnTo>
                    <a:lnTo>
                      <a:pt x="354" y="1452"/>
                    </a:lnTo>
                    <a:lnTo>
                      <a:pt x="367" y="1449"/>
                    </a:lnTo>
                    <a:lnTo>
                      <a:pt x="402" y="1649"/>
                    </a:lnTo>
                    <a:lnTo>
                      <a:pt x="402" y="1649"/>
                    </a:lnTo>
                    <a:lnTo>
                      <a:pt x="389" y="1655"/>
                    </a:lnTo>
                    <a:lnTo>
                      <a:pt x="373" y="1659"/>
                    </a:lnTo>
                    <a:lnTo>
                      <a:pt x="357" y="1663"/>
                    </a:lnTo>
                    <a:lnTo>
                      <a:pt x="341" y="1666"/>
                    </a:lnTo>
                    <a:lnTo>
                      <a:pt x="303" y="1671"/>
                    </a:lnTo>
                    <a:lnTo>
                      <a:pt x="261" y="1672"/>
                    </a:lnTo>
                    <a:lnTo>
                      <a:pt x="261" y="1672"/>
                    </a:lnTo>
                    <a:lnTo>
                      <a:pt x="226" y="1671"/>
                    </a:lnTo>
                    <a:lnTo>
                      <a:pt x="194" y="1668"/>
                    </a:lnTo>
                    <a:lnTo>
                      <a:pt x="165" y="1660"/>
                    </a:lnTo>
                    <a:lnTo>
                      <a:pt x="137" y="1650"/>
                    </a:lnTo>
                    <a:lnTo>
                      <a:pt x="125" y="1646"/>
                    </a:lnTo>
                    <a:lnTo>
                      <a:pt x="114" y="1639"/>
                    </a:lnTo>
                    <a:lnTo>
                      <a:pt x="102" y="1631"/>
                    </a:lnTo>
                    <a:lnTo>
                      <a:pt x="92" y="1624"/>
                    </a:lnTo>
                    <a:lnTo>
                      <a:pt x="83" y="1615"/>
                    </a:lnTo>
                    <a:lnTo>
                      <a:pt x="73" y="1607"/>
                    </a:lnTo>
                    <a:lnTo>
                      <a:pt x="66" y="1596"/>
                    </a:lnTo>
                    <a:lnTo>
                      <a:pt x="59" y="1586"/>
                    </a:lnTo>
                    <a:lnTo>
                      <a:pt x="59" y="1586"/>
                    </a:lnTo>
                    <a:lnTo>
                      <a:pt x="44" y="1564"/>
                    </a:lnTo>
                    <a:lnTo>
                      <a:pt x="32" y="1540"/>
                    </a:lnTo>
                    <a:lnTo>
                      <a:pt x="22" y="1513"/>
                    </a:lnTo>
                    <a:lnTo>
                      <a:pt x="15" y="1484"/>
                    </a:lnTo>
                    <a:lnTo>
                      <a:pt x="8" y="1454"/>
                    </a:lnTo>
                    <a:lnTo>
                      <a:pt x="3" y="1422"/>
                    </a:lnTo>
                    <a:lnTo>
                      <a:pt x="0" y="1387"/>
                    </a:lnTo>
                    <a:lnTo>
                      <a:pt x="0" y="13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0" name="Freeform 34"/>
              <p:cNvSpPr>
                <a:spLocks noEditPoints="1"/>
              </p:cNvSpPr>
              <p:nvPr userDrawn="1"/>
            </p:nvSpPr>
            <p:spPr bwMode="auto">
              <a:xfrm>
                <a:off x="4093" y="1202"/>
                <a:ext cx="521" cy="836"/>
              </a:xfrm>
              <a:custGeom>
                <a:avLst/>
                <a:gdLst>
                  <a:gd name="T0" fmla="*/ 1 w 1043"/>
                  <a:gd name="T1" fmla="*/ 1039 h 1672"/>
                  <a:gd name="T2" fmla="*/ 10 w 1043"/>
                  <a:gd name="T3" fmla="*/ 942 h 1672"/>
                  <a:gd name="T4" fmla="*/ 32 w 1043"/>
                  <a:gd name="T5" fmla="*/ 851 h 1672"/>
                  <a:gd name="T6" fmla="*/ 52 w 1043"/>
                  <a:gd name="T7" fmla="*/ 795 h 1672"/>
                  <a:gd name="T8" fmla="*/ 89 w 1043"/>
                  <a:gd name="T9" fmla="*/ 719 h 1672"/>
                  <a:gd name="T10" fmla="*/ 132 w 1043"/>
                  <a:gd name="T11" fmla="*/ 653 h 1672"/>
                  <a:gd name="T12" fmla="*/ 166 w 1043"/>
                  <a:gd name="T13" fmla="*/ 616 h 1672"/>
                  <a:gd name="T14" fmla="*/ 221 w 1043"/>
                  <a:gd name="T15" fmla="*/ 566 h 1672"/>
                  <a:gd name="T16" fmla="*/ 282 w 1043"/>
                  <a:gd name="T17" fmla="*/ 527 h 1672"/>
                  <a:gd name="T18" fmla="*/ 326 w 1043"/>
                  <a:gd name="T19" fmla="*/ 505 h 1672"/>
                  <a:gd name="T20" fmla="*/ 393 w 1043"/>
                  <a:gd name="T21" fmla="*/ 483 h 1672"/>
                  <a:gd name="T22" fmla="*/ 461 w 1043"/>
                  <a:gd name="T23" fmla="*/ 474 h 1672"/>
                  <a:gd name="T24" fmla="*/ 509 w 1043"/>
                  <a:gd name="T25" fmla="*/ 474 h 1672"/>
                  <a:gd name="T26" fmla="*/ 574 w 1043"/>
                  <a:gd name="T27" fmla="*/ 482 h 1672"/>
                  <a:gd name="T28" fmla="*/ 632 w 1043"/>
                  <a:gd name="T29" fmla="*/ 499 h 1672"/>
                  <a:gd name="T30" fmla="*/ 683 w 1043"/>
                  <a:gd name="T31" fmla="*/ 525 h 1672"/>
                  <a:gd name="T32" fmla="*/ 784 w 1043"/>
                  <a:gd name="T33" fmla="*/ 600 h 1672"/>
                  <a:gd name="T34" fmla="*/ 1043 w 1043"/>
                  <a:gd name="T35" fmla="*/ 0 h 1672"/>
                  <a:gd name="T36" fmla="*/ 803 w 1043"/>
                  <a:gd name="T37" fmla="*/ 1521 h 1672"/>
                  <a:gd name="T38" fmla="*/ 760 w 1043"/>
                  <a:gd name="T39" fmla="*/ 1551 h 1672"/>
                  <a:gd name="T40" fmla="*/ 647 w 1043"/>
                  <a:gd name="T41" fmla="*/ 1628 h 1672"/>
                  <a:gd name="T42" fmla="*/ 605 w 1043"/>
                  <a:gd name="T43" fmla="*/ 1647 h 1672"/>
                  <a:gd name="T44" fmla="*/ 539 w 1043"/>
                  <a:gd name="T45" fmla="*/ 1666 h 1672"/>
                  <a:gd name="T46" fmla="*/ 470 w 1043"/>
                  <a:gd name="T47" fmla="*/ 1672 h 1672"/>
                  <a:gd name="T48" fmla="*/ 417 w 1043"/>
                  <a:gd name="T49" fmla="*/ 1671 h 1672"/>
                  <a:gd name="T50" fmla="*/ 343 w 1043"/>
                  <a:gd name="T51" fmla="*/ 1657 h 1672"/>
                  <a:gd name="T52" fmla="*/ 276 w 1043"/>
                  <a:gd name="T53" fmla="*/ 1633 h 1672"/>
                  <a:gd name="T54" fmla="*/ 215 w 1043"/>
                  <a:gd name="T55" fmla="*/ 1598 h 1672"/>
                  <a:gd name="T56" fmla="*/ 160 w 1043"/>
                  <a:gd name="T57" fmla="*/ 1553 h 1672"/>
                  <a:gd name="T58" fmla="*/ 126 w 1043"/>
                  <a:gd name="T59" fmla="*/ 1515 h 1672"/>
                  <a:gd name="T60" fmla="*/ 84 w 1043"/>
                  <a:gd name="T61" fmla="*/ 1452 h 1672"/>
                  <a:gd name="T62" fmla="*/ 49 w 1043"/>
                  <a:gd name="T63" fmla="*/ 1380 h 1672"/>
                  <a:gd name="T64" fmla="*/ 25 w 1043"/>
                  <a:gd name="T65" fmla="*/ 1298 h 1672"/>
                  <a:gd name="T66" fmla="*/ 9 w 1043"/>
                  <a:gd name="T67" fmla="*/ 1208 h 1672"/>
                  <a:gd name="T68" fmla="*/ 1 w 1043"/>
                  <a:gd name="T69" fmla="*/ 1109 h 1672"/>
                  <a:gd name="T70" fmla="*/ 278 w 1043"/>
                  <a:gd name="T71" fmla="*/ 1071 h 1672"/>
                  <a:gd name="T72" fmla="*/ 281 w 1043"/>
                  <a:gd name="T73" fmla="*/ 1160 h 1672"/>
                  <a:gd name="T74" fmla="*/ 302 w 1043"/>
                  <a:gd name="T75" fmla="*/ 1269 h 1672"/>
                  <a:gd name="T76" fmla="*/ 343 w 1043"/>
                  <a:gd name="T77" fmla="*/ 1355 h 1672"/>
                  <a:gd name="T78" fmla="*/ 381 w 1043"/>
                  <a:gd name="T79" fmla="*/ 1397 h 1672"/>
                  <a:gd name="T80" fmla="*/ 413 w 1043"/>
                  <a:gd name="T81" fmla="*/ 1420 h 1672"/>
                  <a:gd name="T82" fmla="*/ 449 w 1043"/>
                  <a:gd name="T83" fmla="*/ 1438 h 1672"/>
                  <a:gd name="T84" fmla="*/ 535 w 1043"/>
                  <a:gd name="T85" fmla="*/ 1451 h 1672"/>
                  <a:gd name="T86" fmla="*/ 567 w 1043"/>
                  <a:gd name="T87" fmla="*/ 1449 h 1672"/>
                  <a:gd name="T88" fmla="*/ 614 w 1043"/>
                  <a:gd name="T89" fmla="*/ 1439 h 1672"/>
                  <a:gd name="T90" fmla="*/ 659 w 1043"/>
                  <a:gd name="T91" fmla="*/ 1419 h 1672"/>
                  <a:gd name="T92" fmla="*/ 704 w 1043"/>
                  <a:gd name="T93" fmla="*/ 1391 h 1672"/>
                  <a:gd name="T94" fmla="*/ 775 w 1043"/>
                  <a:gd name="T95" fmla="*/ 1323 h 1672"/>
                  <a:gd name="T96" fmla="*/ 744 w 1043"/>
                  <a:gd name="T97" fmla="*/ 765 h 1672"/>
                  <a:gd name="T98" fmla="*/ 672 w 1043"/>
                  <a:gd name="T99" fmla="*/ 722 h 1672"/>
                  <a:gd name="T100" fmla="*/ 630 w 1043"/>
                  <a:gd name="T101" fmla="*/ 706 h 1672"/>
                  <a:gd name="T102" fmla="*/ 542 w 1043"/>
                  <a:gd name="T103" fmla="*/ 694 h 1672"/>
                  <a:gd name="T104" fmla="*/ 489 w 1043"/>
                  <a:gd name="T105" fmla="*/ 700 h 1672"/>
                  <a:gd name="T106" fmla="*/ 416 w 1043"/>
                  <a:gd name="T107" fmla="*/ 733 h 1672"/>
                  <a:gd name="T108" fmla="*/ 353 w 1043"/>
                  <a:gd name="T109" fmla="*/ 792 h 1672"/>
                  <a:gd name="T110" fmla="*/ 320 w 1043"/>
                  <a:gd name="T111" fmla="*/ 847 h 1672"/>
                  <a:gd name="T112" fmla="*/ 288 w 1043"/>
                  <a:gd name="T113" fmla="*/ 947 h 1672"/>
                  <a:gd name="T114" fmla="*/ 278 w 1043"/>
                  <a:gd name="T115" fmla="*/ 1071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3" h="1672">
                    <a:moveTo>
                      <a:pt x="0" y="1074"/>
                    </a:moveTo>
                    <a:lnTo>
                      <a:pt x="0" y="1074"/>
                    </a:lnTo>
                    <a:lnTo>
                      <a:pt x="1" y="1039"/>
                    </a:lnTo>
                    <a:lnTo>
                      <a:pt x="3" y="1006"/>
                    </a:lnTo>
                    <a:lnTo>
                      <a:pt x="6" y="974"/>
                    </a:lnTo>
                    <a:lnTo>
                      <a:pt x="10" y="942"/>
                    </a:lnTo>
                    <a:lnTo>
                      <a:pt x="16" y="911"/>
                    </a:lnTo>
                    <a:lnTo>
                      <a:pt x="23" y="880"/>
                    </a:lnTo>
                    <a:lnTo>
                      <a:pt x="32" y="851"/>
                    </a:lnTo>
                    <a:lnTo>
                      <a:pt x="41" y="822"/>
                    </a:lnTo>
                    <a:lnTo>
                      <a:pt x="41" y="822"/>
                    </a:lnTo>
                    <a:lnTo>
                      <a:pt x="52" y="795"/>
                    </a:lnTo>
                    <a:lnTo>
                      <a:pt x="63" y="768"/>
                    </a:lnTo>
                    <a:lnTo>
                      <a:pt x="76" y="744"/>
                    </a:lnTo>
                    <a:lnTo>
                      <a:pt x="89" y="719"/>
                    </a:lnTo>
                    <a:lnTo>
                      <a:pt x="102" y="697"/>
                    </a:lnTo>
                    <a:lnTo>
                      <a:pt x="118" y="675"/>
                    </a:lnTo>
                    <a:lnTo>
                      <a:pt x="132" y="653"/>
                    </a:lnTo>
                    <a:lnTo>
                      <a:pt x="150" y="634"/>
                    </a:lnTo>
                    <a:lnTo>
                      <a:pt x="150" y="634"/>
                    </a:lnTo>
                    <a:lnTo>
                      <a:pt x="166" y="616"/>
                    </a:lnTo>
                    <a:lnTo>
                      <a:pt x="185" y="598"/>
                    </a:lnTo>
                    <a:lnTo>
                      <a:pt x="202" y="581"/>
                    </a:lnTo>
                    <a:lnTo>
                      <a:pt x="221" y="566"/>
                    </a:lnTo>
                    <a:lnTo>
                      <a:pt x="241" y="552"/>
                    </a:lnTo>
                    <a:lnTo>
                      <a:pt x="262" y="538"/>
                    </a:lnTo>
                    <a:lnTo>
                      <a:pt x="282" y="527"/>
                    </a:lnTo>
                    <a:lnTo>
                      <a:pt x="304" y="515"/>
                    </a:lnTo>
                    <a:lnTo>
                      <a:pt x="304" y="515"/>
                    </a:lnTo>
                    <a:lnTo>
                      <a:pt x="326" y="505"/>
                    </a:lnTo>
                    <a:lnTo>
                      <a:pt x="347" y="496"/>
                    </a:lnTo>
                    <a:lnTo>
                      <a:pt x="371" y="490"/>
                    </a:lnTo>
                    <a:lnTo>
                      <a:pt x="393" y="483"/>
                    </a:lnTo>
                    <a:lnTo>
                      <a:pt x="416" y="479"/>
                    </a:lnTo>
                    <a:lnTo>
                      <a:pt x="438" y="476"/>
                    </a:lnTo>
                    <a:lnTo>
                      <a:pt x="461" y="474"/>
                    </a:lnTo>
                    <a:lnTo>
                      <a:pt x="484" y="473"/>
                    </a:lnTo>
                    <a:lnTo>
                      <a:pt x="484" y="473"/>
                    </a:lnTo>
                    <a:lnTo>
                      <a:pt x="509" y="474"/>
                    </a:lnTo>
                    <a:lnTo>
                      <a:pt x="531" y="476"/>
                    </a:lnTo>
                    <a:lnTo>
                      <a:pt x="554" y="479"/>
                    </a:lnTo>
                    <a:lnTo>
                      <a:pt x="574" y="482"/>
                    </a:lnTo>
                    <a:lnTo>
                      <a:pt x="595" y="486"/>
                    </a:lnTo>
                    <a:lnTo>
                      <a:pt x="614" y="492"/>
                    </a:lnTo>
                    <a:lnTo>
                      <a:pt x="632" y="499"/>
                    </a:lnTo>
                    <a:lnTo>
                      <a:pt x="650" y="506"/>
                    </a:lnTo>
                    <a:lnTo>
                      <a:pt x="650" y="506"/>
                    </a:lnTo>
                    <a:lnTo>
                      <a:pt x="683" y="525"/>
                    </a:lnTo>
                    <a:lnTo>
                      <a:pt x="717" y="547"/>
                    </a:lnTo>
                    <a:lnTo>
                      <a:pt x="750" y="572"/>
                    </a:lnTo>
                    <a:lnTo>
                      <a:pt x="784" y="600"/>
                    </a:lnTo>
                    <a:lnTo>
                      <a:pt x="775" y="415"/>
                    </a:lnTo>
                    <a:lnTo>
                      <a:pt x="775" y="0"/>
                    </a:lnTo>
                    <a:lnTo>
                      <a:pt x="1043" y="0"/>
                    </a:lnTo>
                    <a:lnTo>
                      <a:pt x="1043" y="1644"/>
                    </a:lnTo>
                    <a:lnTo>
                      <a:pt x="821" y="1644"/>
                    </a:lnTo>
                    <a:lnTo>
                      <a:pt x="803" y="1521"/>
                    </a:lnTo>
                    <a:lnTo>
                      <a:pt x="794" y="1521"/>
                    </a:lnTo>
                    <a:lnTo>
                      <a:pt x="794" y="1521"/>
                    </a:lnTo>
                    <a:lnTo>
                      <a:pt x="760" y="1551"/>
                    </a:lnTo>
                    <a:lnTo>
                      <a:pt x="726" y="1579"/>
                    </a:lnTo>
                    <a:lnTo>
                      <a:pt x="688" y="1605"/>
                    </a:lnTo>
                    <a:lnTo>
                      <a:pt x="647" y="1628"/>
                    </a:lnTo>
                    <a:lnTo>
                      <a:pt x="647" y="1628"/>
                    </a:lnTo>
                    <a:lnTo>
                      <a:pt x="627" y="1639"/>
                    </a:lnTo>
                    <a:lnTo>
                      <a:pt x="605" y="1647"/>
                    </a:lnTo>
                    <a:lnTo>
                      <a:pt x="583" y="1655"/>
                    </a:lnTo>
                    <a:lnTo>
                      <a:pt x="561" y="1662"/>
                    </a:lnTo>
                    <a:lnTo>
                      <a:pt x="539" y="1666"/>
                    </a:lnTo>
                    <a:lnTo>
                      <a:pt x="516" y="1669"/>
                    </a:lnTo>
                    <a:lnTo>
                      <a:pt x="493" y="1672"/>
                    </a:lnTo>
                    <a:lnTo>
                      <a:pt x="470" y="1672"/>
                    </a:lnTo>
                    <a:lnTo>
                      <a:pt x="470" y="1672"/>
                    </a:lnTo>
                    <a:lnTo>
                      <a:pt x="443" y="1672"/>
                    </a:lnTo>
                    <a:lnTo>
                      <a:pt x="417" y="1671"/>
                    </a:lnTo>
                    <a:lnTo>
                      <a:pt x="393" y="1666"/>
                    </a:lnTo>
                    <a:lnTo>
                      <a:pt x="368" y="1663"/>
                    </a:lnTo>
                    <a:lnTo>
                      <a:pt x="343" y="1657"/>
                    </a:lnTo>
                    <a:lnTo>
                      <a:pt x="320" y="1650"/>
                    </a:lnTo>
                    <a:lnTo>
                      <a:pt x="298" y="1643"/>
                    </a:lnTo>
                    <a:lnTo>
                      <a:pt x="276" y="1633"/>
                    </a:lnTo>
                    <a:lnTo>
                      <a:pt x="256" y="1623"/>
                    </a:lnTo>
                    <a:lnTo>
                      <a:pt x="234" y="1611"/>
                    </a:lnTo>
                    <a:lnTo>
                      <a:pt x="215" y="1598"/>
                    </a:lnTo>
                    <a:lnTo>
                      <a:pt x="196" y="1585"/>
                    </a:lnTo>
                    <a:lnTo>
                      <a:pt x="177" y="1569"/>
                    </a:lnTo>
                    <a:lnTo>
                      <a:pt x="160" y="1553"/>
                    </a:lnTo>
                    <a:lnTo>
                      <a:pt x="144" y="1534"/>
                    </a:lnTo>
                    <a:lnTo>
                      <a:pt x="126" y="1515"/>
                    </a:lnTo>
                    <a:lnTo>
                      <a:pt x="126" y="1515"/>
                    </a:lnTo>
                    <a:lnTo>
                      <a:pt x="112" y="1494"/>
                    </a:lnTo>
                    <a:lnTo>
                      <a:pt x="97" y="1474"/>
                    </a:lnTo>
                    <a:lnTo>
                      <a:pt x="84" y="1452"/>
                    </a:lnTo>
                    <a:lnTo>
                      <a:pt x="71" y="1429"/>
                    </a:lnTo>
                    <a:lnTo>
                      <a:pt x="60" y="1404"/>
                    </a:lnTo>
                    <a:lnTo>
                      <a:pt x="49" y="1380"/>
                    </a:lnTo>
                    <a:lnTo>
                      <a:pt x="41" y="1353"/>
                    </a:lnTo>
                    <a:lnTo>
                      <a:pt x="32" y="1326"/>
                    </a:lnTo>
                    <a:lnTo>
                      <a:pt x="25" y="1298"/>
                    </a:lnTo>
                    <a:lnTo>
                      <a:pt x="17" y="1269"/>
                    </a:lnTo>
                    <a:lnTo>
                      <a:pt x="13" y="1240"/>
                    </a:lnTo>
                    <a:lnTo>
                      <a:pt x="9" y="1208"/>
                    </a:lnTo>
                    <a:lnTo>
                      <a:pt x="4" y="1176"/>
                    </a:lnTo>
                    <a:lnTo>
                      <a:pt x="3" y="1144"/>
                    </a:lnTo>
                    <a:lnTo>
                      <a:pt x="1" y="1109"/>
                    </a:lnTo>
                    <a:lnTo>
                      <a:pt x="0" y="1074"/>
                    </a:lnTo>
                    <a:lnTo>
                      <a:pt x="0" y="1074"/>
                    </a:lnTo>
                    <a:close/>
                    <a:moveTo>
                      <a:pt x="278" y="1071"/>
                    </a:moveTo>
                    <a:lnTo>
                      <a:pt x="278" y="1071"/>
                    </a:lnTo>
                    <a:lnTo>
                      <a:pt x="278" y="1118"/>
                    </a:lnTo>
                    <a:lnTo>
                      <a:pt x="281" y="1160"/>
                    </a:lnTo>
                    <a:lnTo>
                      <a:pt x="286" y="1199"/>
                    </a:lnTo>
                    <a:lnTo>
                      <a:pt x="294" y="1235"/>
                    </a:lnTo>
                    <a:lnTo>
                      <a:pt x="302" y="1269"/>
                    </a:lnTo>
                    <a:lnTo>
                      <a:pt x="314" y="1301"/>
                    </a:lnTo>
                    <a:lnTo>
                      <a:pt x="329" y="1329"/>
                    </a:lnTo>
                    <a:lnTo>
                      <a:pt x="343" y="1355"/>
                    </a:lnTo>
                    <a:lnTo>
                      <a:pt x="343" y="1355"/>
                    </a:lnTo>
                    <a:lnTo>
                      <a:pt x="361" y="1377"/>
                    </a:lnTo>
                    <a:lnTo>
                      <a:pt x="381" y="1397"/>
                    </a:lnTo>
                    <a:lnTo>
                      <a:pt x="391" y="1406"/>
                    </a:lnTo>
                    <a:lnTo>
                      <a:pt x="401" y="1413"/>
                    </a:lnTo>
                    <a:lnTo>
                      <a:pt x="413" y="1420"/>
                    </a:lnTo>
                    <a:lnTo>
                      <a:pt x="425" y="1428"/>
                    </a:lnTo>
                    <a:lnTo>
                      <a:pt x="436" y="1433"/>
                    </a:lnTo>
                    <a:lnTo>
                      <a:pt x="449" y="1438"/>
                    </a:lnTo>
                    <a:lnTo>
                      <a:pt x="477" y="1445"/>
                    </a:lnTo>
                    <a:lnTo>
                      <a:pt x="505" y="1449"/>
                    </a:lnTo>
                    <a:lnTo>
                      <a:pt x="535" y="1451"/>
                    </a:lnTo>
                    <a:lnTo>
                      <a:pt x="535" y="1451"/>
                    </a:lnTo>
                    <a:lnTo>
                      <a:pt x="551" y="1451"/>
                    </a:lnTo>
                    <a:lnTo>
                      <a:pt x="567" y="1449"/>
                    </a:lnTo>
                    <a:lnTo>
                      <a:pt x="583" y="1446"/>
                    </a:lnTo>
                    <a:lnTo>
                      <a:pt x="599" y="1444"/>
                    </a:lnTo>
                    <a:lnTo>
                      <a:pt x="614" y="1439"/>
                    </a:lnTo>
                    <a:lnTo>
                      <a:pt x="630" y="1433"/>
                    </a:lnTo>
                    <a:lnTo>
                      <a:pt x="644" y="1426"/>
                    </a:lnTo>
                    <a:lnTo>
                      <a:pt x="659" y="1419"/>
                    </a:lnTo>
                    <a:lnTo>
                      <a:pt x="675" y="1410"/>
                    </a:lnTo>
                    <a:lnTo>
                      <a:pt x="689" y="1401"/>
                    </a:lnTo>
                    <a:lnTo>
                      <a:pt x="704" y="1391"/>
                    </a:lnTo>
                    <a:lnTo>
                      <a:pt x="718" y="1380"/>
                    </a:lnTo>
                    <a:lnTo>
                      <a:pt x="747" y="1353"/>
                    </a:lnTo>
                    <a:lnTo>
                      <a:pt x="775" y="1323"/>
                    </a:lnTo>
                    <a:lnTo>
                      <a:pt x="775" y="790"/>
                    </a:lnTo>
                    <a:lnTo>
                      <a:pt x="775" y="790"/>
                    </a:lnTo>
                    <a:lnTo>
                      <a:pt x="744" y="765"/>
                    </a:lnTo>
                    <a:lnTo>
                      <a:pt x="715" y="745"/>
                    </a:lnTo>
                    <a:lnTo>
                      <a:pt x="686" y="728"/>
                    </a:lnTo>
                    <a:lnTo>
                      <a:pt x="672" y="722"/>
                    </a:lnTo>
                    <a:lnTo>
                      <a:pt x="657" y="716"/>
                    </a:lnTo>
                    <a:lnTo>
                      <a:pt x="657" y="716"/>
                    </a:lnTo>
                    <a:lnTo>
                      <a:pt x="630" y="706"/>
                    </a:lnTo>
                    <a:lnTo>
                      <a:pt x="600" y="700"/>
                    </a:lnTo>
                    <a:lnTo>
                      <a:pt x="571" y="696"/>
                    </a:lnTo>
                    <a:lnTo>
                      <a:pt x="542" y="694"/>
                    </a:lnTo>
                    <a:lnTo>
                      <a:pt x="542" y="694"/>
                    </a:lnTo>
                    <a:lnTo>
                      <a:pt x="515" y="696"/>
                    </a:lnTo>
                    <a:lnTo>
                      <a:pt x="489" y="700"/>
                    </a:lnTo>
                    <a:lnTo>
                      <a:pt x="464" y="709"/>
                    </a:lnTo>
                    <a:lnTo>
                      <a:pt x="439" y="719"/>
                    </a:lnTo>
                    <a:lnTo>
                      <a:pt x="416" y="733"/>
                    </a:lnTo>
                    <a:lnTo>
                      <a:pt x="394" y="749"/>
                    </a:lnTo>
                    <a:lnTo>
                      <a:pt x="374" y="770"/>
                    </a:lnTo>
                    <a:lnTo>
                      <a:pt x="353" y="792"/>
                    </a:lnTo>
                    <a:lnTo>
                      <a:pt x="353" y="792"/>
                    </a:lnTo>
                    <a:lnTo>
                      <a:pt x="336" y="818"/>
                    </a:lnTo>
                    <a:lnTo>
                      <a:pt x="320" y="847"/>
                    </a:lnTo>
                    <a:lnTo>
                      <a:pt x="307" y="877"/>
                    </a:lnTo>
                    <a:lnTo>
                      <a:pt x="297" y="911"/>
                    </a:lnTo>
                    <a:lnTo>
                      <a:pt x="288" y="947"/>
                    </a:lnTo>
                    <a:lnTo>
                      <a:pt x="282" y="987"/>
                    </a:lnTo>
                    <a:lnTo>
                      <a:pt x="278" y="1027"/>
                    </a:lnTo>
                    <a:lnTo>
                      <a:pt x="278" y="1071"/>
                    </a:lnTo>
                    <a:lnTo>
                      <a:pt x="278" y="10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1" name="Freeform 35"/>
              <p:cNvSpPr>
                <a:spLocks/>
              </p:cNvSpPr>
              <p:nvPr userDrawn="1"/>
            </p:nvSpPr>
            <p:spPr bwMode="auto">
              <a:xfrm>
                <a:off x="4728" y="1283"/>
                <a:ext cx="445" cy="741"/>
              </a:xfrm>
              <a:custGeom>
                <a:avLst/>
                <a:gdLst>
                  <a:gd name="T0" fmla="*/ 0 w 890"/>
                  <a:gd name="T1" fmla="*/ 1263 h 1481"/>
                  <a:gd name="T2" fmla="*/ 330 w 890"/>
                  <a:gd name="T3" fmla="*/ 1263 h 1481"/>
                  <a:gd name="T4" fmla="*/ 330 w 890"/>
                  <a:gd name="T5" fmla="*/ 290 h 1481"/>
                  <a:gd name="T6" fmla="*/ 58 w 890"/>
                  <a:gd name="T7" fmla="*/ 290 h 1481"/>
                  <a:gd name="T8" fmla="*/ 58 w 890"/>
                  <a:gd name="T9" fmla="*/ 122 h 1481"/>
                  <a:gd name="T10" fmla="*/ 58 w 890"/>
                  <a:gd name="T11" fmla="*/ 122 h 1481"/>
                  <a:gd name="T12" fmla="*/ 112 w 890"/>
                  <a:gd name="T13" fmla="*/ 111 h 1481"/>
                  <a:gd name="T14" fmla="*/ 162 w 890"/>
                  <a:gd name="T15" fmla="*/ 99 h 1481"/>
                  <a:gd name="T16" fmla="*/ 208 w 890"/>
                  <a:gd name="T17" fmla="*/ 86 h 1481"/>
                  <a:gd name="T18" fmla="*/ 250 w 890"/>
                  <a:gd name="T19" fmla="*/ 71 h 1481"/>
                  <a:gd name="T20" fmla="*/ 250 w 890"/>
                  <a:gd name="T21" fmla="*/ 71 h 1481"/>
                  <a:gd name="T22" fmla="*/ 290 w 890"/>
                  <a:gd name="T23" fmla="*/ 57 h 1481"/>
                  <a:gd name="T24" fmla="*/ 327 w 890"/>
                  <a:gd name="T25" fmla="*/ 39 h 1481"/>
                  <a:gd name="T26" fmla="*/ 364 w 890"/>
                  <a:gd name="T27" fmla="*/ 20 h 1481"/>
                  <a:gd name="T28" fmla="*/ 400 w 890"/>
                  <a:gd name="T29" fmla="*/ 0 h 1481"/>
                  <a:gd name="T30" fmla="*/ 599 w 890"/>
                  <a:gd name="T31" fmla="*/ 0 h 1481"/>
                  <a:gd name="T32" fmla="*/ 599 w 890"/>
                  <a:gd name="T33" fmla="*/ 1263 h 1481"/>
                  <a:gd name="T34" fmla="*/ 890 w 890"/>
                  <a:gd name="T35" fmla="*/ 1263 h 1481"/>
                  <a:gd name="T36" fmla="*/ 890 w 890"/>
                  <a:gd name="T37" fmla="*/ 1481 h 1481"/>
                  <a:gd name="T38" fmla="*/ 0 w 890"/>
                  <a:gd name="T39" fmla="*/ 1481 h 1481"/>
                  <a:gd name="T40" fmla="*/ 0 w 890"/>
                  <a:gd name="T41" fmla="*/ 1263 h 1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90" h="1481">
                    <a:moveTo>
                      <a:pt x="0" y="1263"/>
                    </a:moveTo>
                    <a:lnTo>
                      <a:pt x="330" y="1263"/>
                    </a:lnTo>
                    <a:lnTo>
                      <a:pt x="330" y="290"/>
                    </a:lnTo>
                    <a:lnTo>
                      <a:pt x="58" y="290"/>
                    </a:lnTo>
                    <a:lnTo>
                      <a:pt x="58" y="122"/>
                    </a:lnTo>
                    <a:lnTo>
                      <a:pt x="58" y="122"/>
                    </a:lnTo>
                    <a:lnTo>
                      <a:pt x="112" y="111"/>
                    </a:lnTo>
                    <a:lnTo>
                      <a:pt x="162" y="99"/>
                    </a:lnTo>
                    <a:lnTo>
                      <a:pt x="208" y="86"/>
                    </a:lnTo>
                    <a:lnTo>
                      <a:pt x="250" y="71"/>
                    </a:lnTo>
                    <a:lnTo>
                      <a:pt x="250" y="71"/>
                    </a:lnTo>
                    <a:lnTo>
                      <a:pt x="290" y="57"/>
                    </a:lnTo>
                    <a:lnTo>
                      <a:pt x="327" y="39"/>
                    </a:lnTo>
                    <a:lnTo>
                      <a:pt x="364" y="20"/>
                    </a:lnTo>
                    <a:lnTo>
                      <a:pt x="400" y="0"/>
                    </a:lnTo>
                    <a:lnTo>
                      <a:pt x="599" y="0"/>
                    </a:lnTo>
                    <a:lnTo>
                      <a:pt x="599" y="1263"/>
                    </a:lnTo>
                    <a:lnTo>
                      <a:pt x="890" y="1263"/>
                    </a:lnTo>
                    <a:lnTo>
                      <a:pt x="890" y="1481"/>
                    </a:lnTo>
                    <a:lnTo>
                      <a:pt x="0" y="1481"/>
                    </a:lnTo>
                    <a:lnTo>
                      <a:pt x="0" y="1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2" name="Freeform 36"/>
              <p:cNvSpPr>
                <a:spLocks noEditPoints="1"/>
              </p:cNvSpPr>
              <p:nvPr userDrawn="1"/>
            </p:nvSpPr>
            <p:spPr bwMode="auto">
              <a:xfrm>
                <a:off x="5258" y="1270"/>
                <a:ext cx="502" cy="768"/>
              </a:xfrm>
              <a:custGeom>
                <a:avLst/>
                <a:gdLst>
                  <a:gd name="T0" fmla="*/ 22 w 1003"/>
                  <a:gd name="T1" fmla="*/ 1003 h 1537"/>
                  <a:gd name="T2" fmla="*/ 81 w 1003"/>
                  <a:gd name="T3" fmla="*/ 900 h 1537"/>
                  <a:gd name="T4" fmla="*/ 190 w 1003"/>
                  <a:gd name="T5" fmla="*/ 798 h 1537"/>
                  <a:gd name="T6" fmla="*/ 247 w 1003"/>
                  <a:gd name="T7" fmla="*/ 725 h 1537"/>
                  <a:gd name="T8" fmla="*/ 138 w 1003"/>
                  <a:gd name="T9" fmla="*/ 617 h 1537"/>
                  <a:gd name="T10" fmla="*/ 77 w 1003"/>
                  <a:gd name="T11" fmla="*/ 504 h 1537"/>
                  <a:gd name="T12" fmla="*/ 64 w 1003"/>
                  <a:gd name="T13" fmla="*/ 371 h 1537"/>
                  <a:gd name="T14" fmla="*/ 88 w 1003"/>
                  <a:gd name="T15" fmla="*/ 249 h 1537"/>
                  <a:gd name="T16" fmla="*/ 136 w 1003"/>
                  <a:gd name="T17" fmla="*/ 165 h 1537"/>
                  <a:gd name="T18" fmla="*/ 205 w 1003"/>
                  <a:gd name="T19" fmla="*/ 95 h 1537"/>
                  <a:gd name="T20" fmla="*/ 311 w 1003"/>
                  <a:gd name="T21" fmla="*/ 37 h 1537"/>
                  <a:gd name="T22" fmla="*/ 417 w 1003"/>
                  <a:gd name="T23" fmla="*/ 8 h 1537"/>
                  <a:gd name="T24" fmla="*/ 533 w 1003"/>
                  <a:gd name="T25" fmla="*/ 2 h 1537"/>
                  <a:gd name="T26" fmla="*/ 669 w 1003"/>
                  <a:gd name="T27" fmla="*/ 24 h 1537"/>
                  <a:gd name="T28" fmla="*/ 765 w 1003"/>
                  <a:gd name="T29" fmla="*/ 64 h 1537"/>
                  <a:gd name="T30" fmla="*/ 840 w 1003"/>
                  <a:gd name="T31" fmla="*/ 125 h 1537"/>
                  <a:gd name="T32" fmla="*/ 906 w 1003"/>
                  <a:gd name="T33" fmla="*/ 219 h 1537"/>
                  <a:gd name="T34" fmla="*/ 936 w 1003"/>
                  <a:gd name="T35" fmla="*/ 315 h 1537"/>
                  <a:gd name="T36" fmla="*/ 943 w 1003"/>
                  <a:gd name="T37" fmla="*/ 428 h 1537"/>
                  <a:gd name="T38" fmla="*/ 907 w 1003"/>
                  <a:gd name="T39" fmla="*/ 555 h 1537"/>
                  <a:gd name="T40" fmla="*/ 836 w 1003"/>
                  <a:gd name="T41" fmla="*/ 661 h 1537"/>
                  <a:gd name="T42" fmla="*/ 747 w 1003"/>
                  <a:gd name="T43" fmla="*/ 750 h 1537"/>
                  <a:gd name="T44" fmla="*/ 845 w 1003"/>
                  <a:gd name="T45" fmla="*/ 814 h 1537"/>
                  <a:gd name="T46" fmla="*/ 942 w 1003"/>
                  <a:gd name="T47" fmla="*/ 921 h 1537"/>
                  <a:gd name="T48" fmla="*/ 997 w 1003"/>
                  <a:gd name="T49" fmla="*/ 1064 h 1537"/>
                  <a:gd name="T50" fmla="*/ 997 w 1003"/>
                  <a:gd name="T51" fmla="*/ 1198 h 1537"/>
                  <a:gd name="T52" fmla="*/ 967 w 1003"/>
                  <a:gd name="T53" fmla="*/ 1294 h 1537"/>
                  <a:gd name="T54" fmla="*/ 895 w 1003"/>
                  <a:gd name="T55" fmla="*/ 1393 h 1537"/>
                  <a:gd name="T56" fmla="*/ 813 w 1003"/>
                  <a:gd name="T57" fmla="*/ 1460 h 1537"/>
                  <a:gd name="T58" fmla="*/ 706 w 1003"/>
                  <a:gd name="T59" fmla="*/ 1506 h 1537"/>
                  <a:gd name="T60" fmla="*/ 557 w 1003"/>
                  <a:gd name="T61" fmla="*/ 1536 h 1537"/>
                  <a:gd name="T62" fmla="*/ 423 w 1003"/>
                  <a:gd name="T63" fmla="*/ 1533 h 1537"/>
                  <a:gd name="T64" fmla="*/ 301 w 1003"/>
                  <a:gd name="T65" fmla="*/ 1506 h 1537"/>
                  <a:gd name="T66" fmla="*/ 177 w 1003"/>
                  <a:gd name="T67" fmla="*/ 1448 h 1537"/>
                  <a:gd name="T68" fmla="*/ 97 w 1003"/>
                  <a:gd name="T69" fmla="*/ 1380 h 1537"/>
                  <a:gd name="T70" fmla="*/ 38 w 1003"/>
                  <a:gd name="T71" fmla="*/ 1295 h 1537"/>
                  <a:gd name="T72" fmla="*/ 3 w 1003"/>
                  <a:gd name="T73" fmla="*/ 1175 h 1537"/>
                  <a:gd name="T74" fmla="*/ 237 w 1003"/>
                  <a:gd name="T75" fmla="*/ 1130 h 1537"/>
                  <a:gd name="T76" fmla="*/ 295 w 1003"/>
                  <a:gd name="T77" fmla="*/ 1263 h 1537"/>
                  <a:gd name="T78" fmla="*/ 401 w 1003"/>
                  <a:gd name="T79" fmla="*/ 1330 h 1537"/>
                  <a:gd name="T80" fmla="*/ 533 w 1003"/>
                  <a:gd name="T81" fmla="*/ 1345 h 1537"/>
                  <a:gd name="T82" fmla="*/ 664 w 1003"/>
                  <a:gd name="T83" fmla="*/ 1301 h 1537"/>
                  <a:gd name="T84" fmla="*/ 734 w 1003"/>
                  <a:gd name="T85" fmla="*/ 1218 h 1537"/>
                  <a:gd name="T86" fmla="*/ 751 w 1003"/>
                  <a:gd name="T87" fmla="*/ 1111 h 1537"/>
                  <a:gd name="T88" fmla="*/ 730 w 1003"/>
                  <a:gd name="T89" fmla="*/ 1032 h 1537"/>
                  <a:gd name="T90" fmla="*/ 648 w 1003"/>
                  <a:gd name="T91" fmla="*/ 945 h 1537"/>
                  <a:gd name="T92" fmla="*/ 535 w 1003"/>
                  <a:gd name="T93" fmla="*/ 884 h 1537"/>
                  <a:gd name="T94" fmla="*/ 331 w 1003"/>
                  <a:gd name="T95" fmla="*/ 881 h 1537"/>
                  <a:gd name="T96" fmla="*/ 270 w 1003"/>
                  <a:gd name="T97" fmla="*/ 964 h 1537"/>
                  <a:gd name="T98" fmla="*/ 235 w 1003"/>
                  <a:gd name="T99" fmla="*/ 1080 h 1537"/>
                  <a:gd name="T100" fmla="*/ 653 w 1003"/>
                  <a:gd name="T101" fmla="*/ 613 h 1537"/>
                  <a:gd name="T102" fmla="*/ 711 w 1003"/>
                  <a:gd name="T103" fmla="*/ 502 h 1537"/>
                  <a:gd name="T104" fmla="*/ 724 w 1003"/>
                  <a:gd name="T105" fmla="*/ 418 h 1537"/>
                  <a:gd name="T106" fmla="*/ 692 w 1003"/>
                  <a:gd name="T107" fmla="*/ 290 h 1537"/>
                  <a:gd name="T108" fmla="*/ 616 w 1003"/>
                  <a:gd name="T109" fmla="*/ 217 h 1537"/>
                  <a:gd name="T110" fmla="*/ 504 w 1003"/>
                  <a:gd name="T111" fmla="*/ 191 h 1537"/>
                  <a:gd name="T112" fmla="*/ 391 w 1003"/>
                  <a:gd name="T113" fmla="*/ 222 h 1537"/>
                  <a:gd name="T114" fmla="*/ 325 w 1003"/>
                  <a:gd name="T115" fmla="*/ 290 h 1537"/>
                  <a:gd name="T116" fmla="*/ 302 w 1003"/>
                  <a:gd name="T117" fmla="*/ 395 h 1537"/>
                  <a:gd name="T118" fmla="*/ 339 w 1003"/>
                  <a:gd name="T119" fmla="*/ 513 h 1537"/>
                  <a:gd name="T120" fmla="*/ 433 w 1003"/>
                  <a:gd name="T121" fmla="*/ 595 h 1537"/>
                  <a:gd name="T122" fmla="*/ 600 w 1003"/>
                  <a:gd name="T123" fmla="*/ 674 h 1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03" h="1537">
                    <a:moveTo>
                      <a:pt x="0" y="1130"/>
                    </a:moveTo>
                    <a:lnTo>
                      <a:pt x="0" y="1130"/>
                    </a:lnTo>
                    <a:lnTo>
                      <a:pt x="1" y="1096"/>
                    </a:lnTo>
                    <a:lnTo>
                      <a:pt x="6" y="1063"/>
                    </a:lnTo>
                    <a:lnTo>
                      <a:pt x="13" y="1032"/>
                    </a:lnTo>
                    <a:lnTo>
                      <a:pt x="22" y="1003"/>
                    </a:lnTo>
                    <a:lnTo>
                      <a:pt x="22" y="1003"/>
                    </a:lnTo>
                    <a:lnTo>
                      <a:pt x="35" y="975"/>
                    </a:lnTo>
                    <a:lnTo>
                      <a:pt x="48" y="949"/>
                    </a:lnTo>
                    <a:lnTo>
                      <a:pt x="64" y="923"/>
                    </a:lnTo>
                    <a:lnTo>
                      <a:pt x="81" y="900"/>
                    </a:lnTo>
                    <a:lnTo>
                      <a:pt x="81" y="900"/>
                    </a:lnTo>
                    <a:lnTo>
                      <a:pt x="100" y="876"/>
                    </a:lnTo>
                    <a:lnTo>
                      <a:pt x="120" y="855"/>
                    </a:lnTo>
                    <a:lnTo>
                      <a:pt x="144" y="834"/>
                    </a:lnTo>
                    <a:lnTo>
                      <a:pt x="165" y="815"/>
                    </a:lnTo>
                    <a:lnTo>
                      <a:pt x="165" y="815"/>
                    </a:lnTo>
                    <a:lnTo>
                      <a:pt x="190" y="798"/>
                    </a:lnTo>
                    <a:lnTo>
                      <a:pt x="215" y="780"/>
                    </a:lnTo>
                    <a:lnTo>
                      <a:pt x="241" y="764"/>
                    </a:lnTo>
                    <a:lnTo>
                      <a:pt x="267" y="750"/>
                    </a:lnTo>
                    <a:lnTo>
                      <a:pt x="267" y="741"/>
                    </a:lnTo>
                    <a:lnTo>
                      <a:pt x="267" y="741"/>
                    </a:lnTo>
                    <a:lnTo>
                      <a:pt x="247" y="725"/>
                    </a:lnTo>
                    <a:lnTo>
                      <a:pt x="227" y="709"/>
                    </a:lnTo>
                    <a:lnTo>
                      <a:pt x="206" y="693"/>
                    </a:lnTo>
                    <a:lnTo>
                      <a:pt x="187" y="674"/>
                    </a:lnTo>
                    <a:lnTo>
                      <a:pt x="170" y="657"/>
                    </a:lnTo>
                    <a:lnTo>
                      <a:pt x="154" y="638"/>
                    </a:lnTo>
                    <a:lnTo>
                      <a:pt x="138" y="617"/>
                    </a:lnTo>
                    <a:lnTo>
                      <a:pt x="122" y="597"/>
                    </a:lnTo>
                    <a:lnTo>
                      <a:pt x="122" y="597"/>
                    </a:lnTo>
                    <a:lnTo>
                      <a:pt x="109" y="575"/>
                    </a:lnTo>
                    <a:lnTo>
                      <a:pt x="96" y="553"/>
                    </a:lnTo>
                    <a:lnTo>
                      <a:pt x="86" y="529"/>
                    </a:lnTo>
                    <a:lnTo>
                      <a:pt x="77" y="504"/>
                    </a:lnTo>
                    <a:lnTo>
                      <a:pt x="71" y="479"/>
                    </a:lnTo>
                    <a:lnTo>
                      <a:pt x="67" y="451"/>
                    </a:lnTo>
                    <a:lnTo>
                      <a:pt x="64" y="424"/>
                    </a:lnTo>
                    <a:lnTo>
                      <a:pt x="62" y="395"/>
                    </a:lnTo>
                    <a:lnTo>
                      <a:pt x="62" y="395"/>
                    </a:lnTo>
                    <a:lnTo>
                      <a:pt x="64" y="371"/>
                    </a:lnTo>
                    <a:lnTo>
                      <a:pt x="65" y="350"/>
                    </a:lnTo>
                    <a:lnTo>
                      <a:pt x="68" y="329"/>
                    </a:lnTo>
                    <a:lnTo>
                      <a:pt x="71" y="307"/>
                    </a:lnTo>
                    <a:lnTo>
                      <a:pt x="75" y="288"/>
                    </a:lnTo>
                    <a:lnTo>
                      <a:pt x="81" y="268"/>
                    </a:lnTo>
                    <a:lnTo>
                      <a:pt x="88" y="249"/>
                    </a:lnTo>
                    <a:lnTo>
                      <a:pt x="96" y="232"/>
                    </a:lnTo>
                    <a:lnTo>
                      <a:pt x="96" y="232"/>
                    </a:lnTo>
                    <a:lnTo>
                      <a:pt x="106" y="214"/>
                    </a:lnTo>
                    <a:lnTo>
                      <a:pt x="115" y="197"/>
                    </a:lnTo>
                    <a:lnTo>
                      <a:pt x="125" y="181"/>
                    </a:lnTo>
                    <a:lnTo>
                      <a:pt x="136" y="165"/>
                    </a:lnTo>
                    <a:lnTo>
                      <a:pt x="148" y="149"/>
                    </a:lnTo>
                    <a:lnTo>
                      <a:pt x="161" y="134"/>
                    </a:lnTo>
                    <a:lnTo>
                      <a:pt x="176" y="121"/>
                    </a:lnTo>
                    <a:lnTo>
                      <a:pt x="189" y="108"/>
                    </a:lnTo>
                    <a:lnTo>
                      <a:pt x="189" y="108"/>
                    </a:lnTo>
                    <a:lnTo>
                      <a:pt x="205" y="95"/>
                    </a:lnTo>
                    <a:lnTo>
                      <a:pt x="221" y="83"/>
                    </a:lnTo>
                    <a:lnTo>
                      <a:pt x="237" y="73"/>
                    </a:lnTo>
                    <a:lnTo>
                      <a:pt x="254" y="63"/>
                    </a:lnTo>
                    <a:lnTo>
                      <a:pt x="273" y="53"/>
                    </a:lnTo>
                    <a:lnTo>
                      <a:pt x="292" y="44"/>
                    </a:lnTo>
                    <a:lnTo>
                      <a:pt x="311" y="37"/>
                    </a:lnTo>
                    <a:lnTo>
                      <a:pt x="331" y="28"/>
                    </a:lnTo>
                    <a:lnTo>
                      <a:pt x="331" y="28"/>
                    </a:lnTo>
                    <a:lnTo>
                      <a:pt x="352" y="22"/>
                    </a:lnTo>
                    <a:lnTo>
                      <a:pt x="373" y="16"/>
                    </a:lnTo>
                    <a:lnTo>
                      <a:pt x="395" y="12"/>
                    </a:lnTo>
                    <a:lnTo>
                      <a:pt x="417" y="8"/>
                    </a:lnTo>
                    <a:lnTo>
                      <a:pt x="440" y="5"/>
                    </a:lnTo>
                    <a:lnTo>
                      <a:pt x="462" y="2"/>
                    </a:lnTo>
                    <a:lnTo>
                      <a:pt x="485" y="2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533" y="2"/>
                    </a:lnTo>
                    <a:lnTo>
                      <a:pt x="558" y="3"/>
                    </a:lnTo>
                    <a:lnTo>
                      <a:pt x="581" y="5"/>
                    </a:lnTo>
                    <a:lnTo>
                      <a:pt x="605" y="8"/>
                    </a:lnTo>
                    <a:lnTo>
                      <a:pt x="626" y="12"/>
                    </a:lnTo>
                    <a:lnTo>
                      <a:pt x="648" y="18"/>
                    </a:lnTo>
                    <a:lnTo>
                      <a:pt x="669" y="24"/>
                    </a:lnTo>
                    <a:lnTo>
                      <a:pt x="689" y="29"/>
                    </a:lnTo>
                    <a:lnTo>
                      <a:pt x="689" y="29"/>
                    </a:lnTo>
                    <a:lnTo>
                      <a:pt x="709" y="38"/>
                    </a:lnTo>
                    <a:lnTo>
                      <a:pt x="728" y="45"/>
                    </a:lnTo>
                    <a:lnTo>
                      <a:pt x="747" y="56"/>
                    </a:lnTo>
                    <a:lnTo>
                      <a:pt x="765" y="64"/>
                    </a:lnTo>
                    <a:lnTo>
                      <a:pt x="781" y="76"/>
                    </a:lnTo>
                    <a:lnTo>
                      <a:pt x="797" y="86"/>
                    </a:lnTo>
                    <a:lnTo>
                      <a:pt x="813" y="99"/>
                    </a:lnTo>
                    <a:lnTo>
                      <a:pt x="827" y="111"/>
                    </a:lnTo>
                    <a:lnTo>
                      <a:pt x="827" y="111"/>
                    </a:lnTo>
                    <a:lnTo>
                      <a:pt x="840" y="125"/>
                    </a:lnTo>
                    <a:lnTo>
                      <a:pt x="853" y="139"/>
                    </a:lnTo>
                    <a:lnTo>
                      <a:pt x="866" y="153"/>
                    </a:lnTo>
                    <a:lnTo>
                      <a:pt x="877" y="169"/>
                    </a:lnTo>
                    <a:lnTo>
                      <a:pt x="888" y="185"/>
                    </a:lnTo>
                    <a:lnTo>
                      <a:pt x="897" y="201"/>
                    </a:lnTo>
                    <a:lnTo>
                      <a:pt x="906" y="219"/>
                    </a:lnTo>
                    <a:lnTo>
                      <a:pt x="914" y="238"/>
                    </a:lnTo>
                    <a:lnTo>
                      <a:pt x="914" y="238"/>
                    </a:lnTo>
                    <a:lnTo>
                      <a:pt x="922" y="255"/>
                    </a:lnTo>
                    <a:lnTo>
                      <a:pt x="927" y="275"/>
                    </a:lnTo>
                    <a:lnTo>
                      <a:pt x="933" y="294"/>
                    </a:lnTo>
                    <a:lnTo>
                      <a:pt x="936" y="315"/>
                    </a:lnTo>
                    <a:lnTo>
                      <a:pt x="940" y="335"/>
                    </a:lnTo>
                    <a:lnTo>
                      <a:pt x="942" y="357"/>
                    </a:lnTo>
                    <a:lnTo>
                      <a:pt x="943" y="379"/>
                    </a:lnTo>
                    <a:lnTo>
                      <a:pt x="945" y="401"/>
                    </a:lnTo>
                    <a:lnTo>
                      <a:pt x="945" y="401"/>
                    </a:lnTo>
                    <a:lnTo>
                      <a:pt x="943" y="428"/>
                    </a:lnTo>
                    <a:lnTo>
                      <a:pt x="940" y="456"/>
                    </a:lnTo>
                    <a:lnTo>
                      <a:pt x="935" y="482"/>
                    </a:lnTo>
                    <a:lnTo>
                      <a:pt x="927" y="507"/>
                    </a:lnTo>
                    <a:lnTo>
                      <a:pt x="927" y="507"/>
                    </a:lnTo>
                    <a:lnTo>
                      <a:pt x="917" y="531"/>
                    </a:lnTo>
                    <a:lnTo>
                      <a:pt x="907" y="555"/>
                    </a:lnTo>
                    <a:lnTo>
                      <a:pt x="895" y="578"/>
                    </a:lnTo>
                    <a:lnTo>
                      <a:pt x="881" y="600"/>
                    </a:lnTo>
                    <a:lnTo>
                      <a:pt x="881" y="600"/>
                    </a:lnTo>
                    <a:lnTo>
                      <a:pt x="868" y="622"/>
                    </a:lnTo>
                    <a:lnTo>
                      <a:pt x="852" y="642"/>
                    </a:lnTo>
                    <a:lnTo>
                      <a:pt x="836" y="661"/>
                    </a:lnTo>
                    <a:lnTo>
                      <a:pt x="817" y="680"/>
                    </a:lnTo>
                    <a:lnTo>
                      <a:pt x="817" y="680"/>
                    </a:lnTo>
                    <a:lnTo>
                      <a:pt x="782" y="713"/>
                    </a:lnTo>
                    <a:lnTo>
                      <a:pt x="765" y="728"/>
                    </a:lnTo>
                    <a:lnTo>
                      <a:pt x="747" y="741"/>
                    </a:lnTo>
                    <a:lnTo>
                      <a:pt x="747" y="750"/>
                    </a:lnTo>
                    <a:lnTo>
                      <a:pt x="747" y="750"/>
                    </a:lnTo>
                    <a:lnTo>
                      <a:pt x="772" y="764"/>
                    </a:lnTo>
                    <a:lnTo>
                      <a:pt x="797" y="780"/>
                    </a:lnTo>
                    <a:lnTo>
                      <a:pt x="821" y="796"/>
                    </a:lnTo>
                    <a:lnTo>
                      <a:pt x="845" y="814"/>
                    </a:lnTo>
                    <a:lnTo>
                      <a:pt x="845" y="814"/>
                    </a:lnTo>
                    <a:lnTo>
                      <a:pt x="866" y="833"/>
                    </a:lnTo>
                    <a:lnTo>
                      <a:pt x="888" y="853"/>
                    </a:lnTo>
                    <a:lnTo>
                      <a:pt x="907" y="875"/>
                    </a:lnTo>
                    <a:lnTo>
                      <a:pt x="926" y="897"/>
                    </a:lnTo>
                    <a:lnTo>
                      <a:pt x="926" y="897"/>
                    </a:lnTo>
                    <a:lnTo>
                      <a:pt x="942" y="921"/>
                    </a:lnTo>
                    <a:lnTo>
                      <a:pt x="956" y="946"/>
                    </a:lnTo>
                    <a:lnTo>
                      <a:pt x="970" y="974"/>
                    </a:lnTo>
                    <a:lnTo>
                      <a:pt x="981" y="1001"/>
                    </a:lnTo>
                    <a:lnTo>
                      <a:pt x="981" y="1001"/>
                    </a:lnTo>
                    <a:lnTo>
                      <a:pt x="991" y="1032"/>
                    </a:lnTo>
                    <a:lnTo>
                      <a:pt x="997" y="1064"/>
                    </a:lnTo>
                    <a:lnTo>
                      <a:pt x="1002" y="1099"/>
                    </a:lnTo>
                    <a:lnTo>
                      <a:pt x="1003" y="1134"/>
                    </a:lnTo>
                    <a:lnTo>
                      <a:pt x="1003" y="1134"/>
                    </a:lnTo>
                    <a:lnTo>
                      <a:pt x="1002" y="1156"/>
                    </a:lnTo>
                    <a:lnTo>
                      <a:pt x="1000" y="1178"/>
                    </a:lnTo>
                    <a:lnTo>
                      <a:pt x="997" y="1198"/>
                    </a:lnTo>
                    <a:lnTo>
                      <a:pt x="993" y="1217"/>
                    </a:lnTo>
                    <a:lnTo>
                      <a:pt x="988" y="1237"/>
                    </a:lnTo>
                    <a:lnTo>
                      <a:pt x="983" y="1256"/>
                    </a:lnTo>
                    <a:lnTo>
                      <a:pt x="975" y="1275"/>
                    </a:lnTo>
                    <a:lnTo>
                      <a:pt x="967" y="1294"/>
                    </a:lnTo>
                    <a:lnTo>
                      <a:pt x="967" y="1294"/>
                    </a:lnTo>
                    <a:lnTo>
                      <a:pt x="956" y="1311"/>
                    </a:lnTo>
                    <a:lnTo>
                      <a:pt x="946" y="1329"/>
                    </a:lnTo>
                    <a:lnTo>
                      <a:pt x="935" y="1346"/>
                    </a:lnTo>
                    <a:lnTo>
                      <a:pt x="923" y="1362"/>
                    </a:lnTo>
                    <a:lnTo>
                      <a:pt x="910" y="1378"/>
                    </a:lnTo>
                    <a:lnTo>
                      <a:pt x="895" y="1393"/>
                    </a:lnTo>
                    <a:lnTo>
                      <a:pt x="881" y="1407"/>
                    </a:lnTo>
                    <a:lnTo>
                      <a:pt x="865" y="1422"/>
                    </a:lnTo>
                    <a:lnTo>
                      <a:pt x="865" y="1422"/>
                    </a:lnTo>
                    <a:lnTo>
                      <a:pt x="849" y="1435"/>
                    </a:lnTo>
                    <a:lnTo>
                      <a:pt x="831" y="1448"/>
                    </a:lnTo>
                    <a:lnTo>
                      <a:pt x="813" y="1460"/>
                    </a:lnTo>
                    <a:lnTo>
                      <a:pt x="794" y="1470"/>
                    </a:lnTo>
                    <a:lnTo>
                      <a:pt x="773" y="1482"/>
                    </a:lnTo>
                    <a:lnTo>
                      <a:pt x="751" y="1490"/>
                    </a:lnTo>
                    <a:lnTo>
                      <a:pt x="730" y="1499"/>
                    </a:lnTo>
                    <a:lnTo>
                      <a:pt x="706" y="1506"/>
                    </a:lnTo>
                    <a:lnTo>
                      <a:pt x="706" y="1506"/>
                    </a:lnTo>
                    <a:lnTo>
                      <a:pt x="683" y="1514"/>
                    </a:lnTo>
                    <a:lnTo>
                      <a:pt x="660" y="1521"/>
                    </a:lnTo>
                    <a:lnTo>
                      <a:pt x="635" y="1525"/>
                    </a:lnTo>
                    <a:lnTo>
                      <a:pt x="609" y="1530"/>
                    </a:lnTo>
                    <a:lnTo>
                      <a:pt x="583" y="1533"/>
                    </a:lnTo>
                    <a:lnTo>
                      <a:pt x="557" y="1536"/>
                    </a:lnTo>
                    <a:lnTo>
                      <a:pt x="530" y="1537"/>
                    </a:lnTo>
                    <a:lnTo>
                      <a:pt x="503" y="1537"/>
                    </a:lnTo>
                    <a:lnTo>
                      <a:pt x="503" y="1537"/>
                    </a:lnTo>
                    <a:lnTo>
                      <a:pt x="475" y="1537"/>
                    </a:lnTo>
                    <a:lnTo>
                      <a:pt x="449" y="1536"/>
                    </a:lnTo>
                    <a:lnTo>
                      <a:pt x="423" y="1533"/>
                    </a:lnTo>
                    <a:lnTo>
                      <a:pt x="397" y="1530"/>
                    </a:lnTo>
                    <a:lnTo>
                      <a:pt x="372" y="1525"/>
                    </a:lnTo>
                    <a:lnTo>
                      <a:pt x="349" y="1521"/>
                    </a:lnTo>
                    <a:lnTo>
                      <a:pt x="324" y="1514"/>
                    </a:lnTo>
                    <a:lnTo>
                      <a:pt x="301" y="1506"/>
                    </a:lnTo>
                    <a:lnTo>
                      <a:pt x="301" y="1506"/>
                    </a:lnTo>
                    <a:lnTo>
                      <a:pt x="279" y="1499"/>
                    </a:lnTo>
                    <a:lnTo>
                      <a:pt x="257" y="1490"/>
                    </a:lnTo>
                    <a:lnTo>
                      <a:pt x="235" y="1482"/>
                    </a:lnTo>
                    <a:lnTo>
                      <a:pt x="215" y="1472"/>
                    </a:lnTo>
                    <a:lnTo>
                      <a:pt x="196" y="1460"/>
                    </a:lnTo>
                    <a:lnTo>
                      <a:pt x="177" y="1448"/>
                    </a:lnTo>
                    <a:lnTo>
                      <a:pt x="160" y="1437"/>
                    </a:lnTo>
                    <a:lnTo>
                      <a:pt x="142" y="1423"/>
                    </a:lnTo>
                    <a:lnTo>
                      <a:pt x="142" y="1423"/>
                    </a:lnTo>
                    <a:lnTo>
                      <a:pt x="126" y="1409"/>
                    </a:lnTo>
                    <a:lnTo>
                      <a:pt x="112" y="1396"/>
                    </a:lnTo>
                    <a:lnTo>
                      <a:pt x="97" y="1380"/>
                    </a:lnTo>
                    <a:lnTo>
                      <a:pt x="84" y="1364"/>
                    </a:lnTo>
                    <a:lnTo>
                      <a:pt x="71" y="1348"/>
                    </a:lnTo>
                    <a:lnTo>
                      <a:pt x="59" y="1332"/>
                    </a:lnTo>
                    <a:lnTo>
                      <a:pt x="48" y="1313"/>
                    </a:lnTo>
                    <a:lnTo>
                      <a:pt x="38" y="1295"/>
                    </a:lnTo>
                    <a:lnTo>
                      <a:pt x="38" y="1295"/>
                    </a:lnTo>
                    <a:lnTo>
                      <a:pt x="29" y="1277"/>
                    </a:lnTo>
                    <a:lnTo>
                      <a:pt x="22" y="1258"/>
                    </a:lnTo>
                    <a:lnTo>
                      <a:pt x="14" y="1237"/>
                    </a:lnTo>
                    <a:lnTo>
                      <a:pt x="10" y="1217"/>
                    </a:lnTo>
                    <a:lnTo>
                      <a:pt x="6" y="1196"/>
                    </a:lnTo>
                    <a:lnTo>
                      <a:pt x="3" y="1175"/>
                    </a:lnTo>
                    <a:lnTo>
                      <a:pt x="0" y="1153"/>
                    </a:lnTo>
                    <a:lnTo>
                      <a:pt x="0" y="1130"/>
                    </a:lnTo>
                    <a:lnTo>
                      <a:pt x="0" y="1130"/>
                    </a:lnTo>
                    <a:close/>
                    <a:moveTo>
                      <a:pt x="235" y="1102"/>
                    </a:moveTo>
                    <a:lnTo>
                      <a:pt x="235" y="1102"/>
                    </a:lnTo>
                    <a:lnTo>
                      <a:pt x="237" y="1130"/>
                    </a:lnTo>
                    <a:lnTo>
                      <a:pt x="240" y="1156"/>
                    </a:lnTo>
                    <a:lnTo>
                      <a:pt x="245" y="1179"/>
                    </a:lnTo>
                    <a:lnTo>
                      <a:pt x="254" y="1202"/>
                    </a:lnTo>
                    <a:lnTo>
                      <a:pt x="266" y="1224"/>
                    </a:lnTo>
                    <a:lnTo>
                      <a:pt x="279" y="1245"/>
                    </a:lnTo>
                    <a:lnTo>
                      <a:pt x="295" y="1263"/>
                    </a:lnTo>
                    <a:lnTo>
                      <a:pt x="314" y="1279"/>
                    </a:lnTo>
                    <a:lnTo>
                      <a:pt x="314" y="1279"/>
                    </a:lnTo>
                    <a:lnTo>
                      <a:pt x="334" y="1295"/>
                    </a:lnTo>
                    <a:lnTo>
                      <a:pt x="356" y="1309"/>
                    </a:lnTo>
                    <a:lnTo>
                      <a:pt x="378" y="1320"/>
                    </a:lnTo>
                    <a:lnTo>
                      <a:pt x="401" y="1330"/>
                    </a:lnTo>
                    <a:lnTo>
                      <a:pt x="426" y="1338"/>
                    </a:lnTo>
                    <a:lnTo>
                      <a:pt x="452" y="1342"/>
                    </a:lnTo>
                    <a:lnTo>
                      <a:pt x="480" y="1345"/>
                    </a:lnTo>
                    <a:lnTo>
                      <a:pt x="507" y="1346"/>
                    </a:lnTo>
                    <a:lnTo>
                      <a:pt x="507" y="1346"/>
                    </a:lnTo>
                    <a:lnTo>
                      <a:pt x="533" y="1345"/>
                    </a:lnTo>
                    <a:lnTo>
                      <a:pt x="558" y="1343"/>
                    </a:lnTo>
                    <a:lnTo>
                      <a:pt x="581" y="1338"/>
                    </a:lnTo>
                    <a:lnTo>
                      <a:pt x="605" y="1332"/>
                    </a:lnTo>
                    <a:lnTo>
                      <a:pt x="626" y="1323"/>
                    </a:lnTo>
                    <a:lnTo>
                      <a:pt x="645" y="1314"/>
                    </a:lnTo>
                    <a:lnTo>
                      <a:pt x="664" y="1301"/>
                    </a:lnTo>
                    <a:lnTo>
                      <a:pt x="683" y="1288"/>
                    </a:lnTo>
                    <a:lnTo>
                      <a:pt x="683" y="1288"/>
                    </a:lnTo>
                    <a:lnTo>
                      <a:pt x="699" y="1274"/>
                    </a:lnTo>
                    <a:lnTo>
                      <a:pt x="712" y="1256"/>
                    </a:lnTo>
                    <a:lnTo>
                      <a:pt x="724" y="1239"/>
                    </a:lnTo>
                    <a:lnTo>
                      <a:pt x="734" y="1218"/>
                    </a:lnTo>
                    <a:lnTo>
                      <a:pt x="741" y="1198"/>
                    </a:lnTo>
                    <a:lnTo>
                      <a:pt x="747" y="1175"/>
                    </a:lnTo>
                    <a:lnTo>
                      <a:pt x="750" y="1151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51" y="1111"/>
                    </a:lnTo>
                    <a:lnTo>
                      <a:pt x="750" y="1096"/>
                    </a:lnTo>
                    <a:lnTo>
                      <a:pt x="747" y="1083"/>
                    </a:lnTo>
                    <a:lnTo>
                      <a:pt x="744" y="1068"/>
                    </a:lnTo>
                    <a:lnTo>
                      <a:pt x="740" y="1057"/>
                    </a:lnTo>
                    <a:lnTo>
                      <a:pt x="735" y="1044"/>
                    </a:lnTo>
                    <a:lnTo>
                      <a:pt x="730" y="1032"/>
                    </a:lnTo>
                    <a:lnTo>
                      <a:pt x="724" y="1022"/>
                    </a:lnTo>
                    <a:lnTo>
                      <a:pt x="724" y="1022"/>
                    </a:lnTo>
                    <a:lnTo>
                      <a:pt x="708" y="1000"/>
                    </a:lnTo>
                    <a:lnTo>
                      <a:pt x="690" y="981"/>
                    </a:lnTo>
                    <a:lnTo>
                      <a:pt x="670" y="962"/>
                    </a:lnTo>
                    <a:lnTo>
                      <a:pt x="648" y="945"/>
                    </a:lnTo>
                    <a:lnTo>
                      <a:pt x="648" y="945"/>
                    </a:lnTo>
                    <a:lnTo>
                      <a:pt x="624" y="929"/>
                    </a:lnTo>
                    <a:lnTo>
                      <a:pt x="596" y="913"/>
                    </a:lnTo>
                    <a:lnTo>
                      <a:pt x="567" y="898"/>
                    </a:lnTo>
                    <a:lnTo>
                      <a:pt x="535" y="884"/>
                    </a:lnTo>
                    <a:lnTo>
                      <a:pt x="535" y="884"/>
                    </a:lnTo>
                    <a:lnTo>
                      <a:pt x="395" y="825"/>
                    </a:lnTo>
                    <a:lnTo>
                      <a:pt x="395" y="825"/>
                    </a:lnTo>
                    <a:lnTo>
                      <a:pt x="378" y="839"/>
                    </a:lnTo>
                    <a:lnTo>
                      <a:pt x="362" y="852"/>
                    </a:lnTo>
                    <a:lnTo>
                      <a:pt x="346" y="866"/>
                    </a:lnTo>
                    <a:lnTo>
                      <a:pt x="331" y="881"/>
                    </a:lnTo>
                    <a:lnTo>
                      <a:pt x="318" y="897"/>
                    </a:lnTo>
                    <a:lnTo>
                      <a:pt x="305" y="913"/>
                    </a:lnTo>
                    <a:lnTo>
                      <a:pt x="292" y="929"/>
                    </a:lnTo>
                    <a:lnTo>
                      <a:pt x="280" y="946"/>
                    </a:lnTo>
                    <a:lnTo>
                      <a:pt x="280" y="946"/>
                    </a:lnTo>
                    <a:lnTo>
                      <a:pt x="270" y="964"/>
                    </a:lnTo>
                    <a:lnTo>
                      <a:pt x="260" y="983"/>
                    </a:lnTo>
                    <a:lnTo>
                      <a:pt x="253" y="1000"/>
                    </a:lnTo>
                    <a:lnTo>
                      <a:pt x="245" y="1020"/>
                    </a:lnTo>
                    <a:lnTo>
                      <a:pt x="241" y="1039"/>
                    </a:lnTo>
                    <a:lnTo>
                      <a:pt x="238" y="1060"/>
                    </a:lnTo>
                    <a:lnTo>
                      <a:pt x="235" y="1080"/>
                    </a:lnTo>
                    <a:lnTo>
                      <a:pt x="235" y="1102"/>
                    </a:lnTo>
                    <a:lnTo>
                      <a:pt x="235" y="1102"/>
                    </a:lnTo>
                    <a:close/>
                    <a:moveTo>
                      <a:pt x="600" y="674"/>
                    </a:moveTo>
                    <a:lnTo>
                      <a:pt x="600" y="674"/>
                    </a:lnTo>
                    <a:lnTo>
                      <a:pt x="628" y="644"/>
                    </a:lnTo>
                    <a:lnTo>
                      <a:pt x="653" y="613"/>
                    </a:lnTo>
                    <a:lnTo>
                      <a:pt x="674" y="581"/>
                    </a:lnTo>
                    <a:lnTo>
                      <a:pt x="692" y="550"/>
                    </a:lnTo>
                    <a:lnTo>
                      <a:pt x="692" y="550"/>
                    </a:lnTo>
                    <a:lnTo>
                      <a:pt x="699" y="534"/>
                    </a:lnTo>
                    <a:lnTo>
                      <a:pt x="706" y="518"/>
                    </a:lnTo>
                    <a:lnTo>
                      <a:pt x="711" y="502"/>
                    </a:lnTo>
                    <a:lnTo>
                      <a:pt x="715" y="485"/>
                    </a:lnTo>
                    <a:lnTo>
                      <a:pt x="719" y="469"/>
                    </a:lnTo>
                    <a:lnTo>
                      <a:pt x="721" y="451"/>
                    </a:lnTo>
                    <a:lnTo>
                      <a:pt x="722" y="435"/>
                    </a:lnTo>
                    <a:lnTo>
                      <a:pt x="724" y="418"/>
                    </a:lnTo>
                    <a:lnTo>
                      <a:pt x="724" y="418"/>
                    </a:lnTo>
                    <a:lnTo>
                      <a:pt x="722" y="393"/>
                    </a:lnTo>
                    <a:lnTo>
                      <a:pt x="719" y="371"/>
                    </a:lnTo>
                    <a:lnTo>
                      <a:pt x="715" y="350"/>
                    </a:lnTo>
                    <a:lnTo>
                      <a:pt x="709" y="328"/>
                    </a:lnTo>
                    <a:lnTo>
                      <a:pt x="701" y="309"/>
                    </a:lnTo>
                    <a:lnTo>
                      <a:pt x="692" y="290"/>
                    </a:lnTo>
                    <a:lnTo>
                      <a:pt x="680" y="272"/>
                    </a:lnTo>
                    <a:lnTo>
                      <a:pt x="666" y="255"/>
                    </a:lnTo>
                    <a:lnTo>
                      <a:pt x="666" y="255"/>
                    </a:lnTo>
                    <a:lnTo>
                      <a:pt x="651" y="240"/>
                    </a:lnTo>
                    <a:lnTo>
                      <a:pt x="635" y="227"/>
                    </a:lnTo>
                    <a:lnTo>
                      <a:pt x="616" y="217"/>
                    </a:lnTo>
                    <a:lnTo>
                      <a:pt x="597" y="207"/>
                    </a:lnTo>
                    <a:lnTo>
                      <a:pt x="577" y="201"/>
                    </a:lnTo>
                    <a:lnTo>
                      <a:pt x="554" y="195"/>
                    </a:lnTo>
                    <a:lnTo>
                      <a:pt x="530" y="192"/>
                    </a:lnTo>
                    <a:lnTo>
                      <a:pt x="504" y="191"/>
                    </a:lnTo>
                    <a:lnTo>
                      <a:pt x="504" y="191"/>
                    </a:lnTo>
                    <a:lnTo>
                      <a:pt x="484" y="192"/>
                    </a:lnTo>
                    <a:lnTo>
                      <a:pt x="464" y="195"/>
                    </a:lnTo>
                    <a:lnTo>
                      <a:pt x="445" y="200"/>
                    </a:lnTo>
                    <a:lnTo>
                      <a:pt x="426" y="204"/>
                    </a:lnTo>
                    <a:lnTo>
                      <a:pt x="408" y="213"/>
                    </a:lnTo>
                    <a:lnTo>
                      <a:pt x="391" y="222"/>
                    </a:lnTo>
                    <a:lnTo>
                      <a:pt x="375" y="232"/>
                    </a:lnTo>
                    <a:lnTo>
                      <a:pt x="360" y="243"/>
                    </a:lnTo>
                    <a:lnTo>
                      <a:pt x="360" y="243"/>
                    </a:lnTo>
                    <a:lnTo>
                      <a:pt x="347" y="258"/>
                    </a:lnTo>
                    <a:lnTo>
                      <a:pt x="336" y="272"/>
                    </a:lnTo>
                    <a:lnTo>
                      <a:pt x="325" y="290"/>
                    </a:lnTo>
                    <a:lnTo>
                      <a:pt x="317" y="307"/>
                    </a:lnTo>
                    <a:lnTo>
                      <a:pt x="311" y="328"/>
                    </a:lnTo>
                    <a:lnTo>
                      <a:pt x="307" y="348"/>
                    </a:lnTo>
                    <a:lnTo>
                      <a:pt x="304" y="370"/>
                    </a:lnTo>
                    <a:lnTo>
                      <a:pt x="302" y="395"/>
                    </a:lnTo>
                    <a:lnTo>
                      <a:pt x="302" y="395"/>
                    </a:lnTo>
                    <a:lnTo>
                      <a:pt x="304" y="421"/>
                    </a:lnTo>
                    <a:lnTo>
                      <a:pt x="308" y="447"/>
                    </a:lnTo>
                    <a:lnTo>
                      <a:pt x="315" y="470"/>
                    </a:lnTo>
                    <a:lnTo>
                      <a:pt x="325" y="492"/>
                    </a:lnTo>
                    <a:lnTo>
                      <a:pt x="325" y="492"/>
                    </a:lnTo>
                    <a:lnTo>
                      <a:pt x="339" y="513"/>
                    </a:lnTo>
                    <a:lnTo>
                      <a:pt x="353" y="531"/>
                    </a:lnTo>
                    <a:lnTo>
                      <a:pt x="371" y="549"/>
                    </a:lnTo>
                    <a:lnTo>
                      <a:pt x="389" y="565"/>
                    </a:lnTo>
                    <a:lnTo>
                      <a:pt x="389" y="565"/>
                    </a:lnTo>
                    <a:lnTo>
                      <a:pt x="411" y="581"/>
                    </a:lnTo>
                    <a:lnTo>
                      <a:pt x="433" y="595"/>
                    </a:lnTo>
                    <a:lnTo>
                      <a:pt x="458" y="610"/>
                    </a:lnTo>
                    <a:lnTo>
                      <a:pt x="484" y="623"/>
                    </a:lnTo>
                    <a:lnTo>
                      <a:pt x="484" y="623"/>
                    </a:lnTo>
                    <a:lnTo>
                      <a:pt x="512" y="636"/>
                    </a:lnTo>
                    <a:lnTo>
                      <a:pt x="539" y="649"/>
                    </a:lnTo>
                    <a:lnTo>
                      <a:pt x="600" y="674"/>
                    </a:lnTo>
                    <a:lnTo>
                      <a:pt x="600" y="6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08045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5080"/>
            <a:ext cx="6095999" cy="68681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719917" y="4868333"/>
            <a:ext cx="7780867" cy="1989667"/>
            <a:chOff x="1285" y="2300"/>
            <a:chExt cx="3676" cy="940"/>
          </a:xfrm>
          <a:solidFill>
            <a:schemeClr val="accent2"/>
          </a:solidFill>
        </p:grpSpPr>
        <p:sp>
          <p:nvSpPr>
            <p:cNvPr id="9" name="Freeform 5"/>
            <p:cNvSpPr>
              <a:spLocks noEditPoints="1"/>
            </p:cNvSpPr>
            <p:nvPr userDrawn="1"/>
          </p:nvSpPr>
          <p:spPr bwMode="auto">
            <a:xfrm>
              <a:off x="1285" y="2580"/>
              <a:ext cx="1922" cy="660"/>
            </a:xfrm>
            <a:custGeom>
              <a:avLst/>
              <a:gdLst>
                <a:gd name="T0" fmla="*/ 290 w 1922"/>
                <a:gd name="T1" fmla="*/ 506 h 660"/>
                <a:gd name="T2" fmla="*/ 430 w 1922"/>
                <a:gd name="T3" fmla="*/ 412 h 660"/>
                <a:gd name="T4" fmla="*/ 470 w 1922"/>
                <a:gd name="T5" fmla="*/ 550 h 660"/>
                <a:gd name="T6" fmla="*/ 446 w 1922"/>
                <a:gd name="T7" fmla="*/ 638 h 660"/>
                <a:gd name="T8" fmla="*/ 724 w 1922"/>
                <a:gd name="T9" fmla="*/ 572 h 660"/>
                <a:gd name="T10" fmla="*/ 590 w 1922"/>
                <a:gd name="T11" fmla="*/ 642 h 660"/>
                <a:gd name="T12" fmla="*/ 802 w 1922"/>
                <a:gd name="T13" fmla="*/ 616 h 660"/>
                <a:gd name="T14" fmla="*/ 1118 w 1922"/>
                <a:gd name="T15" fmla="*/ 634 h 660"/>
                <a:gd name="T16" fmla="*/ 890 w 1922"/>
                <a:gd name="T17" fmla="*/ 534 h 660"/>
                <a:gd name="T18" fmla="*/ 990 w 1922"/>
                <a:gd name="T19" fmla="*/ 372 h 660"/>
                <a:gd name="T20" fmla="*/ 1218 w 1922"/>
                <a:gd name="T21" fmla="*/ 292 h 660"/>
                <a:gd name="T22" fmla="*/ 1426 w 1922"/>
                <a:gd name="T23" fmla="*/ 270 h 660"/>
                <a:gd name="T24" fmla="*/ 1658 w 1922"/>
                <a:gd name="T25" fmla="*/ 312 h 660"/>
                <a:gd name="T26" fmla="*/ 1768 w 1922"/>
                <a:gd name="T27" fmla="*/ 368 h 660"/>
                <a:gd name="T28" fmla="*/ 1818 w 1922"/>
                <a:gd name="T29" fmla="*/ 438 h 660"/>
                <a:gd name="T30" fmla="*/ 1802 w 1922"/>
                <a:gd name="T31" fmla="*/ 514 h 660"/>
                <a:gd name="T32" fmla="*/ 1732 w 1922"/>
                <a:gd name="T33" fmla="*/ 582 h 660"/>
                <a:gd name="T34" fmla="*/ 1606 w 1922"/>
                <a:gd name="T35" fmla="*/ 644 h 660"/>
                <a:gd name="T36" fmla="*/ 1832 w 1922"/>
                <a:gd name="T37" fmla="*/ 632 h 660"/>
                <a:gd name="T38" fmla="*/ 1910 w 1922"/>
                <a:gd name="T39" fmla="*/ 520 h 660"/>
                <a:gd name="T40" fmla="*/ 1920 w 1922"/>
                <a:gd name="T41" fmla="*/ 438 h 660"/>
                <a:gd name="T42" fmla="*/ 1894 w 1922"/>
                <a:gd name="T43" fmla="*/ 370 h 660"/>
                <a:gd name="T44" fmla="*/ 1796 w 1922"/>
                <a:gd name="T45" fmla="*/ 284 h 660"/>
                <a:gd name="T46" fmla="*/ 1614 w 1922"/>
                <a:gd name="T47" fmla="*/ 220 h 660"/>
                <a:gd name="T48" fmla="*/ 1406 w 1922"/>
                <a:gd name="T49" fmla="*/ 202 h 660"/>
                <a:gd name="T50" fmla="*/ 1166 w 1922"/>
                <a:gd name="T51" fmla="*/ 238 h 660"/>
                <a:gd name="T52" fmla="*/ 1020 w 1922"/>
                <a:gd name="T53" fmla="*/ 220 h 660"/>
                <a:gd name="T54" fmla="*/ 986 w 1922"/>
                <a:gd name="T55" fmla="*/ 98 h 660"/>
                <a:gd name="T56" fmla="*/ 920 w 1922"/>
                <a:gd name="T57" fmla="*/ 34 h 660"/>
                <a:gd name="T58" fmla="*/ 810 w 1922"/>
                <a:gd name="T59" fmla="*/ 0 h 660"/>
                <a:gd name="T60" fmla="*/ 670 w 1922"/>
                <a:gd name="T61" fmla="*/ 22 h 660"/>
                <a:gd name="T62" fmla="*/ 556 w 1922"/>
                <a:gd name="T63" fmla="*/ 86 h 660"/>
                <a:gd name="T64" fmla="*/ 374 w 1922"/>
                <a:gd name="T65" fmla="*/ 268 h 660"/>
                <a:gd name="T66" fmla="*/ 206 w 1922"/>
                <a:gd name="T67" fmla="*/ 250 h 660"/>
                <a:gd name="T68" fmla="*/ 128 w 1922"/>
                <a:gd name="T69" fmla="*/ 272 h 660"/>
                <a:gd name="T70" fmla="*/ 60 w 1922"/>
                <a:gd name="T71" fmla="*/ 320 h 660"/>
                <a:gd name="T72" fmla="*/ 16 w 1922"/>
                <a:gd name="T73" fmla="*/ 382 h 660"/>
                <a:gd name="T74" fmla="*/ 0 w 1922"/>
                <a:gd name="T75" fmla="*/ 472 h 660"/>
                <a:gd name="T76" fmla="*/ 42 w 1922"/>
                <a:gd name="T77" fmla="*/ 600 h 660"/>
                <a:gd name="T78" fmla="*/ 888 w 1922"/>
                <a:gd name="T79" fmla="*/ 398 h 660"/>
                <a:gd name="T80" fmla="*/ 796 w 1922"/>
                <a:gd name="T81" fmla="*/ 426 h 660"/>
                <a:gd name="T82" fmla="*/ 498 w 1922"/>
                <a:gd name="T83" fmla="*/ 214 h 660"/>
                <a:gd name="T84" fmla="*/ 638 w 1922"/>
                <a:gd name="T85" fmla="*/ 104 h 660"/>
                <a:gd name="T86" fmla="*/ 742 w 1922"/>
                <a:gd name="T87" fmla="*/ 64 h 660"/>
                <a:gd name="T88" fmla="*/ 848 w 1922"/>
                <a:gd name="T89" fmla="*/ 70 h 660"/>
                <a:gd name="T90" fmla="*/ 920 w 1922"/>
                <a:gd name="T91" fmla="*/ 128 h 660"/>
                <a:gd name="T92" fmla="*/ 942 w 1922"/>
                <a:gd name="T93" fmla="*/ 218 h 660"/>
                <a:gd name="T94" fmla="*/ 864 w 1922"/>
                <a:gd name="T95" fmla="*/ 334 h 660"/>
                <a:gd name="T96" fmla="*/ 626 w 1922"/>
                <a:gd name="T97" fmla="*/ 384 h 660"/>
                <a:gd name="T98" fmla="*/ 454 w 1922"/>
                <a:gd name="T99" fmla="*/ 264 h 660"/>
                <a:gd name="T100" fmla="*/ 136 w 1922"/>
                <a:gd name="T101" fmla="*/ 530 h 660"/>
                <a:gd name="T102" fmla="*/ 124 w 1922"/>
                <a:gd name="T103" fmla="*/ 448 h 660"/>
                <a:gd name="T104" fmla="*/ 162 w 1922"/>
                <a:gd name="T105" fmla="*/ 386 h 660"/>
                <a:gd name="T106" fmla="*/ 238 w 1922"/>
                <a:gd name="T107" fmla="*/ 358 h 660"/>
                <a:gd name="T108" fmla="*/ 222 w 1922"/>
                <a:gd name="T109" fmla="*/ 508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22" h="660">
                  <a:moveTo>
                    <a:pt x="270" y="656"/>
                  </a:moveTo>
                  <a:lnTo>
                    <a:pt x="250" y="646"/>
                  </a:lnTo>
                  <a:lnTo>
                    <a:pt x="228" y="634"/>
                  </a:lnTo>
                  <a:lnTo>
                    <a:pt x="244" y="602"/>
                  </a:lnTo>
                  <a:lnTo>
                    <a:pt x="258" y="570"/>
                  </a:lnTo>
                  <a:lnTo>
                    <a:pt x="274" y="538"/>
                  </a:lnTo>
                  <a:lnTo>
                    <a:pt x="290" y="506"/>
                  </a:lnTo>
                  <a:lnTo>
                    <a:pt x="306" y="476"/>
                  </a:lnTo>
                  <a:lnTo>
                    <a:pt x="326" y="444"/>
                  </a:lnTo>
                  <a:lnTo>
                    <a:pt x="344" y="414"/>
                  </a:lnTo>
                  <a:lnTo>
                    <a:pt x="362" y="382"/>
                  </a:lnTo>
                  <a:lnTo>
                    <a:pt x="382" y="390"/>
                  </a:lnTo>
                  <a:lnTo>
                    <a:pt x="406" y="400"/>
                  </a:lnTo>
                  <a:lnTo>
                    <a:pt x="430" y="412"/>
                  </a:lnTo>
                  <a:lnTo>
                    <a:pt x="452" y="422"/>
                  </a:lnTo>
                  <a:lnTo>
                    <a:pt x="476" y="434"/>
                  </a:lnTo>
                  <a:lnTo>
                    <a:pt x="524" y="460"/>
                  </a:lnTo>
                  <a:lnTo>
                    <a:pt x="570" y="486"/>
                  </a:lnTo>
                  <a:lnTo>
                    <a:pt x="536" y="506"/>
                  </a:lnTo>
                  <a:lnTo>
                    <a:pt x="504" y="528"/>
                  </a:lnTo>
                  <a:lnTo>
                    <a:pt x="470" y="550"/>
                  </a:lnTo>
                  <a:lnTo>
                    <a:pt x="438" y="574"/>
                  </a:lnTo>
                  <a:lnTo>
                    <a:pt x="408" y="598"/>
                  </a:lnTo>
                  <a:lnTo>
                    <a:pt x="376" y="620"/>
                  </a:lnTo>
                  <a:lnTo>
                    <a:pt x="346" y="646"/>
                  </a:lnTo>
                  <a:lnTo>
                    <a:pt x="330" y="660"/>
                  </a:lnTo>
                  <a:lnTo>
                    <a:pt x="420" y="660"/>
                  </a:lnTo>
                  <a:lnTo>
                    <a:pt x="446" y="638"/>
                  </a:lnTo>
                  <a:lnTo>
                    <a:pt x="498" y="600"/>
                  </a:lnTo>
                  <a:lnTo>
                    <a:pt x="524" y="582"/>
                  </a:lnTo>
                  <a:lnTo>
                    <a:pt x="552" y="564"/>
                  </a:lnTo>
                  <a:lnTo>
                    <a:pt x="578" y="546"/>
                  </a:lnTo>
                  <a:lnTo>
                    <a:pt x="606" y="528"/>
                  </a:lnTo>
                  <a:lnTo>
                    <a:pt x="626" y="516"/>
                  </a:lnTo>
                  <a:lnTo>
                    <a:pt x="724" y="572"/>
                  </a:lnTo>
                  <a:lnTo>
                    <a:pt x="706" y="584"/>
                  </a:lnTo>
                  <a:lnTo>
                    <a:pt x="686" y="596"/>
                  </a:lnTo>
                  <a:lnTo>
                    <a:pt x="668" y="606"/>
                  </a:lnTo>
                  <a:lnTo>
                    <a:pt x="648" y="616"/>
                  </a:lnTo>
                  <a:lnTo>
                    <a:pt x="630" y="626"/>
                  </a:lnTo>
                  <a:lnTo>
                    <a:pt x="608" y="634"/>
                  </a:lnTo>
                  <a:lnTo>
                    <a:pt x="590" y="642"/>
                  </a:lnTo>
                  <a:lnTo>
                    <a:pt x="568" y="650"/>
                  </a:lnTo>
                  <a:lnTo>
                    <a:pt x="548" y="656"/>
                  </a:lnTo>
                  <a:lnTo>
                    <a:pt x="534" y="660"/>
                  </a:lnTo>
                  <a:lnTo>
                    <a:pt x="744" y="660"/>
                  </a:lnTo>
                  <a:lnTo>
                    <a:pt x="758" y="650"/>
                  </a:lnTo>
                  <a:lnTo>
                    <a:pt x="782" y="634"/>
                  </a:lnTo>
                  <a:lnTo>
                    <a:pt x="802" y="616"/>
                  </a:lnTo>
                  <a:lnTo>
                    <a:pt x="836" y="634"/>
                  </a:lnTo>
                  <a:lnTo>
                    <a:pt x="870" y="652"/>
                  </a:lnTo>
                  <a:lnTo>
                    <a:pt x="886" y="660"/>
                  </a:lnTo>
                  <a:lnTo>
                    <a:pt x="1210" y="660"/>
                  </a:lnTo>
                  <a:lnTo>
                    <a:pt x="1182" y="654"/>
                  </a:lnTo>
                  <a:lnTo>
                    <a:pt x="1150" y="644"/>
                  </a:lnTo>
                  <a:lnTo>
                    <a:pt x="1118" y="634"/>
                  </a:lnTo>
                  <a:lnTo>
                    <a:pt x="1088" y="624"/>
                  </a:lnTo>
                  <a:lnTo>
                    <a:pt x="1058" y="612"/>
                  </a:lnTo>
                  <a:lnTo>
                    <a:pt x="1026" y="598"/>
                  </a:lnTo>
                  <a:lnTo>
                    <a:pt x="996" y="586"/>
                  </a:lnTo>
                  <a:lnTo>
                    <a:pt x="964" y="570"/>
                  </a:lnTo>
                  <a:lnTo>
                    <a:pt x="934" y="556"/>
                  </a:lnTo>
                  <a:lnTo>
                    <a:pt x="890" y="534"/>
                  </a:lnTo>
                  <a:lnTo>
                    <a:pt x="908" y="512"/>
                  </a:lnTo>
                  <a:lnTo>
                    <a:pt x="926" y="490"/>
                  </a:lnTo>
                  <a:lnTo>
                    <a:pt x="940" y="468"/>
                  </a:lnTo>
                  <a:lnTo>
                    <a:pt x="954" y="444"/>
                  </a:lnTo>
                  <a:lnTo>
                    <a:pt x="968" y="420"/>
                  </a:lnTo>
                  <a:lnTo>
                    <a:pt x="980" y="396"/>
                  </a:lnTo>
                  <a:lnTo>
                    <a:pt x="990" y="372"/>
                  </a:lnTo>
                  <a:lnTo>
                    <a:pt x="998" y="346"/>
                  </a:lnTo>
                  <a:lnTo>
                    <a:pt x="1058" y="330"/>
                  </a:lnTo>
                  <a:lnTo>
                    <a:pt x="1086" y="322"/>
                  </a:lnTo>
                  <a:lnTo>
                    <a:pt x="1114" y="314"/>
                  </a:lnTo>
                  <a:lnTo>
                    <a:pt x="1150" y="308"/>
                  </a:lnTo>
                  <a:lnTo>
                    <a:pt x="1182" y="300"/>
                  </a:lnTo>
                  <a:lnTo>
                    <a:pt x="1218" y="292"/>
                  </a:lnTo>
                  <a:lnTo>
                    <a:pt x="1252" y="288"/>
                  </a:lnTo>
                  <a:lnTo>
                    <a:pt x="1288" y="282"/>
                  </a:lnTo>
                  <a:lnTo>
                    <a:pt x="1322" y="278"/>
                  </a:lnTo>
                  <a:lnTo>
                    <a:pt x="1358" y="274"/>
                  </a:lnTo>
                  <a:lnTo>
                    <a:pt x="1392" y="272"/>
                  </a:lnTo>
                  <a:lnTo>
                    <a:pt x="1410" y="272"/>
                  </a:lnTo>
                  <a:lnTo>
                    <a:pt x="1426" y="270"/>
                  </a:lnTo>
                  <a:lnTo>
                    <a:pt x="1460" y="272"/>
                  </a:lnTo>
                  <a:lnTo>
                    <a:pt x="1492" y="276"/>
                  </a:lnTo>
                  <a:lnTo>
                    <a:pt x="1528" y="280"/>
                  </a:lnTo>
                  <a:lnTo>
                    <a:pt x="1560" y="286"/>
                  </a:lnTo>
                  <a:lnTo>
                    <a:pt x="1594" y="294"/>
                  </a:lnTo>
                  <a:lnTo>
                    <a:pt x="1626" y="302"/>
                  </a:lnTo>
                  <a:lnTo>
                    <a:pt x="1658" y="312"/>
                  </a:lnTo>
                  <a:lnTo>
                    <a:pt x="1688" y="324"/>
                  </a:lnTo>
                  <a:lnTo>
                    <a:pt x="1702" y="332"/>
                  </a:lnTo>
                  <a:lnTo>
                    <a:pt x="1716" y="338"/>
                  </a:lnTo>
                  <a:lnTo>
                    <a:pt x="1730" y="344"/>
                  </a:lnTo>
                  <a:lnTo>
                    <a:pt x="1744" y="352"/>
                  </a:lnTo>
                  <a:lnTo>
                    <a:pt x="1756" y="360"/>
                  </a:lnTo>
                  <a:lnTo>
                    <a:pt x="1768" y="368"/>
                  </a:lnTo>
                  <a:lnTo>
                    <a:pt x="1780" y="378"/>
                  </a:lnTo>
                  <a:lnTo>
                    <a:pt x="1788" y="388"/>
                  </a:lnTo>
                  <a:lnTo>
                    <a:pt x="1796" y="398"/>
                  </a:lnTo>
                  <a:lnTo>
                    <a:pt x="1804" y="408"/>
                  </a:lnTo>
                  <a:lnTo>
                    <a:pt x="1810" y="416"/>
                  </a:lnTo>
                  <a:lnTo>
                    <a:pt x="1816" y="426"/>
                  </a:lnTo>
                  <a:lnTo>
                    <a:pt x="1818" y="438"/>
                  </a:lnTo>
                  <a:lnTo>
                    <a:pt x="1820" y="448"/>
                  </a:lnTo>
                  <a:lnTo>
                    <a:pt x="1820" y="458"/>
                  </a:lnTo>
                  <a:lnTo>
                    <a:pt x="1818" y="470"/>
                  </a:lnTo>
                  <a:lnTo>
                    <a:pt x="1816" y="480"/>
                  </a:lnTo>
                  <a:lnTo>
                    <a:pt x="1812" y="492"/>
                  </a:lnTo>
                  <a:lnTo>
                    <a:pt x="1806" y="502"/>
                  </a:lnTo>
                  <a:lnTo>
                    <a:pt x="1802" y="514"/>
                  </a:lnTo>
                  <a:lnTo>
                    <a:pt x="1794" y="524"/>
                  </a:lnTo>
                  <a:lnTo>
                    <a:pt x="1786" y="536"/>
                  </a:lnTo>
                  <a:lnTo>
                    <a:pt x="1776" y="546"/>
                  </a:lnTo>
                  <a:lnTo>
                    <a:pt x="1766" y="556"/>
                  </a:lnTo>
                  <a:lnTo>
                    <a:pt x="1756" y="566"/>
                  </a:lnTo>
                  <a:lnTo>
                    <a:pt x="1744" y="574"/>
                  </a:lnTo>
                  <a:lnTo>
                    <a:pt x="1732" y="582"/>
                  </a:lnTo>
                  <a:lnTo>
                    <a:pt x="1720" y="590"/>
                  </a:lnTo>
                  <a:lnTo>
                    <a:pt x="1708" y="600"/>
                  </a:lnTo>
                  <a:lnTo>
                    <a:pt x="1694" y="606"/>
                  </a:lnTo>
                  <a:lnTo>
                    <a:pt x="1680" y="614"/>
                  </a:lnTo>
                  <a:lnTo>
                    <a:pt x="1666" y="620"/>
                  </a:lnTo>
                  <a:lnTo>
                    <a:pt x="1636" y="632"/>
                  </a:lnTo>
                  <a:lnTo>
                    <a:pt x="1606" y="644"/>
                  </a:lnTo>
                  <a:lnTo>
                    <a:pt x="1576" y="652"/>
                  </a:lnTo>
                  <a:lnTo>
                    <a:pt x="1544" y="660"/>
                  </a:lnTo>
                  <a:lnTo>
                    <a:pt x="1542" y="660"/>
                  </a:lnTo>
                  <a:lnTo>
                    <a:pt x="1798" y="660"/>
                  </a:lnTo>
                  <a:lnTo>
                    <a:pt x="1802" y="656"/>
                  </a:lnTo>
                  <a:lnTo>
                    <a:pt x="1818" y="644"/>
                  </a:lnTo>
                  <a:lnTo>
                    <a:pt x="1832" y="632"/>
                  </a:lnTo>
                  <a:lnTo>
                    <a:pt x="1846" y="618"/>
                  </a:lnTo>
                  <a:lnTo>
                    <a:pt x="1860" y="604"/>
                  </a:lnTo>
                  <a:lnTo>
                    <a:pt x="1872" y="588"/>
                  </a:lnTo>
                  <a:lnTo>
                    <a:pt x="1884" y="572"/>
                  </a:lnTo>
                  <a:lnTo>
                    <a:pt x="1894" y="556"/>
                  </a:lnTo>
                  <a:lnTo>
                    <a:pt x="1904" y="538"/>
                  </a:lnTo>
                  <a:lnTo>
                    <a:pt x="1910" y="520"/>
                  </a:lnTo>
                  <a:lnTo>
                    <a:pt x="1916" y="500"/>
                  </a:lnTo>
                  <a:lnTo>
                    <a:pt x="1918" y="490"/>
                  </a:lnTo>
                  <a:lnTo>
                    <a:pt x="1920" y="480"/>
                  </a:lnTo>
                  <a:lnTo>
                    <a:pt x="1920" y="470"/>
                  </a:lnTo>
                  <a:lnTo>
                    <a:pt x="1922" y="460"/>
                  </a:lnTo>
                  <a:lnTo>
                    <a:pt x="1922" y="450"/>
                  </a:lnTo>
                  <a:lnTo>
                    <a:pt x="1920" y="438"/>
                  </a:lnTo>
                  <a:lnTo>
                    <a:pt x="1918" y="428"/>
                  </a:lnTo>
                  <a:lnTo>
                    <a:pt x="1916" y="418"/>
                  </a:lnTo>
                  <a:lnTo>
                    <a:pt x="1912" y="408"/>
                  </a:lnTo>
                  <a:lnTo>
                    <a:pt x="1910" y="398"/>
                  </a:lnTo>
                  <a:lnTo>
                    <a:pt x="1904" y="388"/>
                  </a:lnTo>
                  <a:lnTo>
                    <a:pt x="1900" y="380"/>
                  </a:lnTo>
                  <a:lnTo>
                    <a:pt x="1894" y="370"/>
                  </a:lnTo>
                  <a:lnTo>
                    <a:pt x="1888" y="362"/>
                  </a:lnTo>
                  <a:lnTo>
                    <a:pt x="1874" y="346"/>
                  </a:lnTo>
                  <a:lnTo>
                    <a:pt x="1860" y="332"/>
                  </a:lnTo>
                  <a:lnTo>
                    <a:pt x="1846" y="318"/>
                  </a:lnTo>
                  <a:lnTo>
                    <a:pt x="1830" y="306"/>
                  </a:lnTo>
                  <a:lnTo>
                    <a:pt x="1814" y="294"/>
                  </a:lnTo>
                  <a:lnTo>
                    <a:pt x="1796" y="284"/>
                  </a:lnTo>
                  <a:lnTo>
                    <a:pt x="1778" y="276"/>
                  </a:lnTo>
                  <a:lnTo>
                    <a:pt x="1762" y="268"/>
                  </a:lnTo>
                  <a:lnTo>
                    <a:pt x="1742" y="260"/>
                  </a:lnTo>
                  <a:lnTo>
                    <a:pt x="1726" y="252"/>
                  </a:lnTo>
                  <a:lnTo>
                    <a:pt x="1688" y="240"/>
                  </a:lnTo>
                  <a:lnTo>
                    <a:pt x="1652" y="230"/>
                  </a:lnTo>
                  <a:lnTo>
                    <a:pt x="1614" y="220"/>
                  </a:lnTo>
                  <a:lnTo>
                    <a:pt x="1578" y="214"/>
                  </a:lnTo>
                  <a:lnTo>
                    <a:pt x="1540" y="208"/>
                  </a:lnTo>
                  <a:lnTo>
                    <a:pt x="1502" y="204"/>
                  </a:lnTo>
                  <a:lnTo>
                    <a:pt x="1464" y="202"/>
                  </a:lnTo>
                  <a:lnTo>
                    <a:pt x="1444" y="202"/>
                  </a:lnTo>
                  <a:lnTo>
                    <a:pt x="1424" y="202"/>
                  </a:lnTo>
                  <a:lnTo>
                    <a:pt x="1406" y="202"/>
                  </a:lnTo>
                  <a:lnTo>
                    <a:pt x="1386" y="204"/>
                  </a:lnTo>
                  <a:lnTo>
                    <a:pt x="1348" y="208"/>
                  </a:lnTo>
                  <a:lnTo>
                    <a:pt x="1312" y="214"/>
                  </a:lnTo>
                  <a:lnTo>
                    <a:pt x="1276" y="218"/>
                  </a:lnTo>
                  <a:lnTo>
                    <a:pt x="1240" y="224"/>
                  </a:lnTo>
                  <a:lnTo>
                    <a:pt x="1204" y="232"/>
                  </a:lnTo>
                  <a:lnTo>
                    <a:pt x="1166" y="238"/>
                  </a:lnTo>
                  <a:lnTo>
                    <a:pt x="1130" y="246"/>
                  </a:lnTo>
                  <a:lnTo>
                    <a:pt x="1096" y="256"/>
                  </a:lnTo>
                  <a:lnTo>
                    <a:pt x="1056" y="268"/>
                  </a:lnTo>
                  <a:lnTo>
                    <a:pt x="1016" y="280"/>
                  </a:lnTo>
                  <a:lnTo>
                    <a:pt x="1018" y="260"/>
                  </a:lnTo>
                  <a:lnTo>
                    <a:pt x="1020" y="240"/>
                  </a:lnTo>
                  <a:lnTo>
                    <a:pt x="1020" y="220"/>
                  </a:lnTo>
                  <a:lnTo>
                    <a:pt x="1020" y="200"/>
                  </a:lnTo>
                  <a:lnTo>
                    <a:pt x="1018" y="182"/>
                  </a:lnTo>
                  <a:lnTo>
                    <a:pt x="1014" y="166"/>
                  </a:lnTo>
                  <a:lnTo>
                    <a:pt x="1010" y="148"/>
                  </a:lnTo>
                  <a:lnTo>
                    <a:pt x="1004" y="132"/>
                  </a:lnTo>
                  <a:lnTo>
                    <a:pt x="996" y="114"/>
                  </a:lnTo>
                  <a:lnTo>
                    <a:pt x="986" y="98"/>
                  </a:lnTo>
                  <a:lnTo>
                    <a:pt x="974" y="80"/>
                  </a:lnTo>
                  <a:lnTo>
                    <a:pt x="962" y="66"/>
                  </a:lnTo>
                  <a:lnTo>
                    <a:pt x="954" y="58"/>
                  </a:lnTo>
                  <a:lnTo>
                    <a:pt x="946" y="52"/>
                  </a:lnTo>
                  <a:lnTo>
                    <a:pt x="938" y="44"/>
                  </a:lnTo>
                  <a:lnTo>
                    <a:pt x="930" y="38"/>
                  </a:lnTo>
                  <a:lnTo>
                    <a:pt x="920" y="34"/>
                  </a:lnTo>
                  <a:lnTo>
                    <a:pt x="912" y="28"/>
                  </a:lnTo>
                  <a:lnTo>
                    <a:pt x="902" y="24"/>
                  </a:lnTo>
                  <a:lnTo>
                    <a:pt x="892" y="20"/>
                  </a:lnTo>
                  <a:lnTo>
                    <a:pt x="872" y="12"/>
                  </a:lnTo>
                  <a:lnTo>
                    <a:pt x="852" y="8"/>
                  </a:lnTo>
                  <a:lnTo>
                    <a:pt x="830" y="2"/>
                  </a:lnTo>
                  <a:lnTo>
                    <a:pt x="810" y="0"/>
                  </a:lnTo>
                  <a:lnTo>
                    <a:pt x="790" y="0"/>
                  </a:lnTo>
                  <a:lnTo>
                    <a:pt x="770" y="0"/>
                  </a:lnTo>
                  <a:lnTo>
                    <a:pt x="748" y="2"/>
                  </a:lnTo>
                  <a:lnTo>
                    <a:pt x="728" y="6"/>
                  </a:lnTo>
                  <a:lnTo>
                    <a:pt x="708" y="10"/>
                  </a:lnTo>
                  <a:lnTo>
                    <a:pt x="688" y="16"/>
                  </a:lnTo>
                  <a:lnTo>
                    <a:pt x="670" y="22"/>
                  </a:lnTo>
                  <a:lnTo>
                    <a:pt x="654" y="30"/>
                  </a:lnTo>
                  <a:lnTo>
                    <a:pt x="634" y="38"/>
                  </a:lnTo>
                  <a:lnTo>
                    <a:pt x="618" y="46"/>
                  </a:lnTo>
                  <a:lnTo>
                    <a:pt x="602" y="56"/>
                  </a:lnTo>
                  <a:lnTo>
                    <a:pt x="586" y="66"/>
                  </a:lnTo>
                  <a:lnTo>
                    <a:pt x="570" y="76"/>
                  </a:lnTo>
                  <a:lnTo>
                    <a:pt x="556" y="86"/>
                  </a:lnTo>
                  <a:lnTo>
                    <a:pt x="528" y="108"/>
                  </a:lnTo>
                  <a:lnTo>
                    <a:pt x="500" y="132"/>
                  </a:lnTo>
                  <a:lnTo>
                    <a:pt x="476" y="154"/>
                  </a:lnTo>
                  <a:lnTo>
                    <a:pt x="450" y="180"/>
                  </a:lnTo>
                  <a:lnTo>
                    <a:pt x="426" y="204"/>
                  </a:lnTo>
                  <a:lnTo>
                    <a:pt x="400" y="236"/>
                  </a:lnTo>
                  <a:lnTo>
                    <a:pt x="374" y="268"/>
                  </a:lnTo>
                  <a:lnTo>
                    <a:pt x="352" y="262"/>
                  </a:lnTo>
                  <a:lnTo>
                    <a:pt x="328" y="256"/>
                  </a:lnTo>
                  <a:lnTo>
                    <a:pt x="302" y="252"/>
                  </a:lnTo>
                  <a:lnTo>
                    <a:pt x="276" y="248"/>
                  </a:lnTo>
                  <a:lnTo>
                    <a:pt x="254" y="248"/>
                  </a:lnTo>
                  <a:lnTo>
                    <a:pt x="230" y="248"/>
                  </a:lnTo>
                  <a:lnTo>
                    <a:pt x="206" y="250"/>
                  </a:lnTo>
                  <a:lnTo>
                    <a:pt x="196" y="252"/>
                  </a:lnTo>
                  <a:lnTo>
                    <a:pt x="184" y="254"/>
                  </a:lnTo>
                  <a:lnTo>
                    <a:pt x="172" y="256"/>
                  </a:lnTo>
                  <a:lnTo>
                    <a:pt x="160" y="260"/>
                  </a:lnTo>
                  <a:lnTo>
                    <a:pt x="150" y="264"/>
                  </a:lnTo>
                  <a:lnTo>
                    <a:pt x="138" y="268"/>
                  </a:lnTo>
                  <a:lnTo>
                    <a:pt x="128" y="272"/>
                  </a:lnTo>
                  <a:lnTo>
                    <a:pt x="118" y="278"/>
                  </a:lnTo>
                  <a:lnTo>
                    <a:pt x="106" y="284"/>
                  </a:lnTo>
                  <a:lnTo>
                    <a:pt x="96" y="290"/>
                  </a:lnTo>
                  <a:lnTo>
                    <a:pt x="86" y="296"/>
                  </a:lnTo>
                  <a:lnTo>
                    <a:pt x="78" y="304"/>
                  </a:lnTo>
                  <a:lnTo>
                    <a:pt x="68" y="310"/>
                  </a:lnTo>
                  <a:lnTo>
                    <a:pt x="60" y="320"/>
                  </a:lnTo>
                  <a:lnTo>
                    <a:pt x="52" y="328"/>
                  </a:lnTo>
                  <a:lnTo>
                    <a:pt x="44" y="336"/>
                  </a:lnTo>
                  <a:lnTo>
                    <a:pt x="38" y="344"/>
                  </a:lnTo>
                  <a:lnTo>
                    <a:pt x="32" y="354"/>
                  </a:lnTo>
                  <a:lnTo>
                    <a:pt x="26" y="364"/>
                  </a:lnTo>
                  <a:lnTo>
                    <a:pt x="20" y="372"/>
                  </a:lnTo>
                  <a:lnTo>
                    <a:pt x="16" y="382"/>
                  </a:lnTo>
                  <a:lnTo>
                    <a:pt x="12" y="392"/>
                  </a:lnTo>
                  <a:lnTo>
                    <a:pt x="8" y="402"/>
                  </a:lnTo>
                  <a:lnTo>
                    <a:pt x="6" y="412"/>
                  </a:lnTo>
                  <a:lnTo>
                    <a:pt x="4" y="422"/>
                  </a:lnTo>
                  <a:lnTo>
                    <a:pt x="2" y="434"/>
                  </a:lnTo>
                  <a:lnTo>
                    <a:pt x="0" y="454"/>
                  </a:lnTo>
                  <a:lnTo>
                    <a:pt x="0" y="472"/>
                  </a:lnTo>
                  <a:lnTo>
                    <a:pt x="2" y="492"/>
                  </a:lnTo>
                  <a:lnTo>
                    <a:pt x="4" y="512"/>
                  </a:lnTo>
                  <a:lnTo>
                    <a:pt x="10" y="532"/>
                  </a:lnTo>
                  <a:lnTo>
                    <a:pt x="16" y="550"/>
                  </a:lnTo>
                  <a:lnTo>
                    <a:pt x="24" y="568"/>
                  </a:lnTo>
                  <a:lnTo>
                    <a:pt x="32" y="586"/>
                  </a:lnTo>
                  <a:lnTo>
                    <a:pt x="42" y="600"/>
                  </a:lnTo>
                  <a:lnTo>
                    <a:pt x="52" y="616"/>
                  </a:lnTo>
                  <a:lnTo>
                    <a:pt x="64" y="632"/>
                  </a:lnTo>
                  <a:lnTo>
                    <a:pt x="76" y="646"/>
                  </a:lnTo>
                  <a:lnTo>
                    <a:pt x="88" y="660"/>
                  </a:lnTo>
                  <a:lnTo>
                    <a:pt x="280" y="660"/>
                  </a:lnTo>
                  <a:lnTo>
                    <a:pt x="270" y="656"/>
                  </a:lnTo>
                  <a:close/>
                  <a:moveTo>
                    <a:pt x="888" y="398"/>
                  </a:moveTo>
                  <a:lnTo>
                    <a:pt x="878" y="412"/>
                  </a:lnTo>
                  <a:lnTo>
                    <a:pt x="870" y="426"/>
                  </a:lnTo>
                  <a:lnTo>
                    <a:pt x="860" y="438"/>
                  </a:lnTo>
                  <a:lnTo>
                    <a:pt x="840" y="466"/>
                  </a:lnTo>
                  <a:lnTo>
                    <a:pt x="816" y="492"/>
                  </a:lnTo>
                  <a:lnTo>
                    <a:pt x="744" y="450"/>
                  </a:lnTo>
                  <a:lnTo>
                    <a:pt x="796" y="426"/>
                  </a:lnTo>
                  <a:lnTo>
                    <a:pt x="824" y="412"/>
                  </a:lnTo>
                  <a:lnTo>
                    <a:pt x="850" y="402"/>
                  </a:lnTo>
                  <a:lnTo>
                    <a:pt x="896" y="382"/>
                  </a:lnTo>
                  <a:lnTo>
                    <a:pt x="888" y="398"/>
                  </a:lnTo>
                  <a:close/>
                  <a:moveTo>
                    <a:pt x="454" y="264"/>
                  </a:moveTo>
                  <a:lnTo>
                    <a:pt x="476" y="238"/>
                  </a:lnTo>
                  <a:lnTo>
                    <a:pt x="498" y="214"/>
                  </a:lnTo>
                  <a:lnTo>
                    <a:pt x="522" y="192"/>
                  </a:lnTo>
                  <a:lnTo>
                    <a:pt x="546" y="170"/>
                  </a:lnTo>
                  <a:lnTo>
                    <a:pt x="570" y="148"/>
                  </a:lnTo>
                  <a:lnTo>
                    <a:pt x="596" y="130"/>
                  </a:lnTo>
                  <a:lnTo>
                    <a:pt x="610" y="120"/>
                  </a:lnTo>
                  <a:lnTo>
                    <a:pt x="624" y="112"/>
                  </a:lnTo>
                  <a:lnTo>
                    <a:pt x="638" y="104"/>
                  </a:lnTo>
                  <a:lnTo>
                    <a:pt x="652" y="96"/>
                  </a:lnTo>
                  <a:lnTo>
                    <a:pt x="668" y="88"/>
                  </a:lnTo>
                  <a:lnTo>
                    <a:pt x="682" y="82"/>
                  </a:lnTo>
                  <a:lnTo>
                    <a:pt x="696" y="76"/>
                  </a:lnTo>
                  <a:lnTo>
                    <a:pt x="712" y="72"/>
                  </a:lnTo>
                  <a:lnTo>
                    <a:pt x="726" y="68"/>
                  </a:lnTo>
                  <a:lnTo>
                    <a:pt x="742" y="64"/>
                  </a:lnTo>
                  <a:lnTo>
                    <a:pt x="758" y="62"/>
                  </a:lnTo>
                  <a:lnTo>
                    <a:pt x="772" y="60"/>
                  </a:lnTo>
                  <a:lnTo>
                    <a:pt x="788" y="60"/>
                  </a:lnTo>
                  <a:lnTo>
                    <a:pt x="804" y="62"/>
                  </a:lnTo>
                  <a:lnTo>
                    <a:pt x="818" y="64"/>
                  </a:lnTo>
                  <a:lnTo>
                    <a:pt x="834" y="66"/>
                  </a:lnTo>
                  <a:lnTo>
                    <a:pt x="848" y="70"/>
                  </a:lnTo>
                  <a:lnTo>
                    <a:pt x="862" y="76"/>
                  </a:lnTo>
                  <a:lnTo>
                    <a:pt x="874" y="82"/>
                  </a:lnTo>
                  <a:lnTo>
                    <a:pt x="884" y="88"/>
                  </a:lnTo>
                  <a:lnTo>
                    <a:pt x="896" y="98"/>
                  </a:lnTo>
                  <a:lnTo>
                    <a:pt x="904" y="106"/>
                  </a:lnTo>
                  <a:lnTo>
                    <a:pt x="912" y="116"/>
                  </a:lnTo>
                  <a:lnTo>
                    <a:pt x="920" y="128"/>
                  </a:lnTo>
                  <a:lnTo>
                    <a:pt x="926" y="138"/>
                  </a:lnTo>
                  <a:lnTo>
                    <a:pt x="932" y="152"/>
                  </a:lnTo>
                  <a:lnTo>
                    <a:pt x="934" y="164"/>
                  </a:lnTo>
                  <a:lnTo>
                    <a:pt x="938" y="178"/>
                  </a:lnTo>
                  <a:lnTo>
                    <a:pt x="940" y="192"/>
                  </a:lnTo>
                  <a:lnTo>
                    <a:pt x="942" y="204"/>
                  </a:lnTo>
                  <a:lnTo>
                    <a:pt x="942" y="218"/>
                  </a:lnTo>
                  <a:lnTo>
                    <a:pt x="942" y="232"/>
                  </a:lnTo>
                  <a:lnTo>
                    <a:pt x="940" y="244"/>
                  </a:lnTo>
                  <a:lnTo>
                    <a:pt x="940" y="256"/>
                  </a:lnTo>
                  <a:lnTo>
                    <a:pt x="934" y="284"/>
                  </a:lnTo>
                  <a:lnTo>
                    <a:pt x="926" y="310"/>
                  </a:lnTo>
                  <a:lnTo>
                    <a:pt x="896" y="320"/>
                  </a:lnTo>
                  <a:lnTo>
                    <a:pt x="864" y="334"/>
                  </a:lnTo>
                  <a:lnTo>
                    <a:pt x="834" y="346"/>
                  </a:lnTo>
                  <a:lnTo>
                    <a:pt x="804" y="358"/>
                  </a:lnTo>
                  <a:lnTo>
                    <a:pt x="774" y="372"/>
                  </a:lnTo>
                  <a:lnTo>
                    <a:pt x="744" y="388"/>
                  </a:lnTo>
                  <a:lnTo>
                    <a:pt x="716" y="402"/>
                  </a:lnTo>
                  <a:lnTo>
                    <a:pt x="686" y="416"/>
                  </a:lnTo>
                  <a:lnTo>
                    <a:pt x="626" y="384"/>
                  </a:lnTo>
                  <a:lnTo>
                    <a:pt x="566" y="350"/>
                  </a:lnTo>
                  <a:lnTo>
                    <a:pt x="534" y="334"/>
                  </a:lnTo>
                  <a:lnTo>
                    <a:pt x="502" y="318"/>
                  </a:lnTo>
                  <a:lnTo>
                    <a:pt x="470" y="304"/>
                  </a:lnTo>
                  <a:lnTo>
                    <a:pt x="436" y="290"/>
                  </a:lnTo>
                  <a:lnTo>
                    <a:pt x="432" y="288"/>
                  </a:lnTo>
                  <a:lnTo>
                    <a:pt x="454" y="264"/>
                  </a:lnTo>
                  <a:close/>
                  <a:moveTo>
                    <a:pt x="200" y="550"/>
                  </a:moveTo>
                  <a:lnTo>
                    <a:pt x="178" y="594"/>
                  </a:lnTo>
                  <a:lnTo>
                    <a:pt x="166" y="582"/>
                  </a:lnTo>
                  <a:lnTo>
                    <a:pt x="158" y="570"/>
                  </a:lnTo>
                  <a:lnTo>
                    <a:pt x="148" y="556"/>
                  </a:lnTo>
                  <a:lnTo>
                    <a:pt x="140" y="542"/>
                  </a:lnTo>
                  <a:lnTo>
                    <a:pt x="136" y="530"/>
                  </a:lnTo>
                  <a:lnTo>
                    <a:pt x="132" y="518"/>
                  </a:lnTo>
                  <a:lnTo>
                    <a:pt x="128" y="506"/>
                  </a:lnTo>
                  <a:lnTo>
                    <a:pt x="124" y="494"/>
                  </a:lnTo>
                  <a:lnTo>
                    <a:pt x="122" y="482"/>
                  </a:lnTo>
                  <a:lnTo>
                    <a:pt x="122" y="470"/>
                  </a:lnTo>
                  <a:lnTo>
                    <a:pt x="122" y="460"/>
                  </a:lnTo>
                  <a:lnTo>
                    <a:pt x="124" y="448"/>
                  </a:lnTo>
                  <a:lnTo>
                    <a:pt x="126" y="436"/>
                  </a:lnTo>
                  <a:lnTo>
                    <a:pt x="130" y="426"/>
                  </a:lnTo>
                  <a:lnTo>
                    <a:pt x="136" y="416"/>
                  </a:lnTo>
                  <a:lnTo>
                    <a:pt x="140" y="408"/>
                  </a:lnTo>
                  <a:lnTo>
                    <a:pt x="146" y="400"/>
                  </a:lnTo>
                  <a:lnTo>
                    <a:pt x="154" y="392"/>
                  </a:lnTo>
                  <a:lnTo>
                    <a:pt x="162" y="386"/>
                  </a:lnTo>
                  <a:lnTo>
                    <a:pt x="172" y="378"/>
                  </a:lnTo>
                  <a:lnTo>
                    <a:pt x="180" y="372"/>
                  </a:lnTo>
                  <a:lnTo>
                    <a:pt x="190" y="368"/>
                  </a:lnTo>
                  <a:lnTo>
                    <a:pt x="202" y="364"/>
                  </a:lnTo>
                  <a:lnTo>
                    <a:pt x="214" y="362"/>
                  </a:lnTo>
                  <a:lnTo>
                    <a:pt x="226" y="360"/>
                  </a:lnTo>
                  <a:lnTo>
                    <a:pt x="238" y="358"/>
                  </a:lnTo>
                  <a:lnTo>
                    <a:pt x="252" y="358"/>
                  </a:lnTo>
                  <a:lnTo>
                    <a:pt x="264" y="358"/>
                  </a:lnTo>
                  <a:lnTo>
                    <a:pt x="284" y="362"/>
                  </a:lnTo>
                  <a:lnTo>
                    <a:pt x="306" y="366"/>
                  </a:lnTo>
                  <a:lnTo>
                    <a:pt x="270" y="422"/>
                  </a:lnTo>
                  <a:lnTo>
                    <a:pt x="244" y="464"/>
                  </a:lnTo>
                  <a:lnTo>
                    <a:pt x="222" y="508"/>
                  </a:lnTo>
                  <a:lnTo>
                    <a:pt x="200" y="5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4085" y="2656"/>
              <a:ext cx="876" cy="584"/>
            </a:xfrm>
            <a:custGeom>
              <a:avLst/>
              <a:gdLst>
                <a:gd name="T0" fmla="*/ 856 w 876"/>
                <a:gd name="T1" fmla="*/ 550 h 584"/>
                <a:gd name="T2" fmla="*/ 832 w 876"/>
                <a:gd name="T3" fmla="*/ 500 h 584"/>
                <a:gd name="T4" fmla="*/ 786 w 876"/>
                <a:gd name="T5" fmla="*/ 398 h 584"/>
                <a:gd name="T6" fmla="*/ 744 w 876"/>
                <a:gd name="T7" fmla="*/ 292 h 584"/>
                <a:gd name="T8" fmla="*/ 712 w 876"/>
                <a:gd name="T9" fmla="*/ 210 h 584"/>
                <a:gd name="T10" fmla="*/ 686 w 876"/>
                <a:gd name="T11" fmla="*/ 156 h 584"/>
                <a:gd name="T12" fmla="*/ 656 w 876"/>
                <a:gd name="T13" fmla="*/ 104 h 584"/>
                <a:gd name="T14" fmla="*/ 638 w 876"/>
                <a:gd name="T15" fmla="*/ 80 h 584"/>
                <a:gd name="T16" fmla="*/ 616 w 876"/>
                <a:gd name="T17" fmla="*/ 56 h 584"/>
                <a:gd name="T18" fmla="*/ 590 w 876"/>
                <a:gd name="T19" fmla="*/ 34 h 584"/>
                <a:gd name="T20" fmla="*/ 560 w 876"/>
                <a:gd name="T21" fmla="*/ 16 h 584"/>
                <a:gd name="T22" fmla="*/ 528 w 876"/>
                <a:gd name="T23" fmla="*/ 4 h 584"/>
                <a:gd name="T24" fmla="*/ 492 w 876"/>
                <a:gd name="T25" fmla="*/ 0 h 584"/>
                <a:gd name="T26" fmla="*/ 458 w 876"/>
                <a:gd name="T27" fmla="*/ 2 h 584"/>
                <a:gd name="T28" fmla="*/ 424 w 876"/>
                <a:gd name="T29" fmla="*/ 12 h 584"/>
                <a:gd name="T30" fmla="*/ 394 w 876"/>
                <a:gd name="T31" fmla="*/ 28 h 584"/>
                <a:gd name="T32" fmla="*/ 368 w 876"/>
                <a:gd name="T33" fmla="*/ 46 h 584"/>
                <a:gd name="T34" fmla="*/ 322 w 876"/>
                <a:gd name="T35" fmla="*/ 88 h 584"/>
                <a:gd name="T36" fmla="*/ 282 w 876"/>
                <a:gd name="T37" fmla="*/ 134 h 584"/>
                <a:gd name="T38" fmla="*/ 248 w 876"/>
                <a:gd name="T39" fmla="*/ 184 h 584"/>
                <a:gd name="T40" fmla="*/ 218 w 876"/>
                <a:gd name="T41" fmla="*/ 234 h 584"/>
                <a:gd name="T42" fmla="*/ 178 w 876"/>
                <a:gd name="T43" fmla="*/ 312 h 584"/>
                <a:gd name="T44" fmla="*/ 138 w 876"/>
                <a:gd name="T45" fmla="*/ 386 h 584"/>
                <a:gd name="T46" fmla="*/ 94 w 876"/>
                <a:gd name="T47" fmla="*/ 456 h 584"/>
                <a:gd name="T48" fmla="*/ 64 w 876"/>
                <a:gd name="T49" fmla="*/ 504 h 584"/>
                <a:gd name="T50" fmla="*/ 30 w 876"/>
                <a:gd name="T51" fmla="*/ 546 h 584"/>
                <a:gd name="T52" fmla="*/ 0 w 876"/>
                <a:gd name="T53" fmla="*/ 584 h 584"/>
                <a:gd name="T54" fmla="*/ 114 w 876"/>
                <a:gd name="T55" fmla="*/ 574 h 584"/>
                <a:gd name="T56" fmla="*/ 146 w 876"/>
                <a:gd name="T57" fmla="*/ 524 h 584"/>
                <a:gd name="T58" fmla="*/ 190 w 876"/>
                <a:gd name="T59" fmla="*/ 448 h 584"/>
                <a:gd name="T60" fmla="*/ 242 w 876"/>
                <a:gd name="T61" fmla="*/ 342 h 584"/>
                <a:gd name="T62" fmla="*/ 278 w 876"/>
                <a:gd name="T63" fmla="*/ 268 h 584"/>
                <a:gd name="T64" fmla="*/ 306 w 876"/>
                <a:gd name="T65" fmla="*/ 220 h 584"/>
                <a:gd name="T66" fmla="*/ 336 w 876"/>
                <a:gd name="T67" fmla="*/ 174 h 584"/>
                <a:gd name="T68" fmla="*/ 370 w 876"/>
                <a:gd name="T69" fmla="*/ 132 h 584"/>
                <a:gd name="T70" fmla="*/ 406 w 876"/>
                <a:gd name="T71" fmla="*/ 98 h 584"/>
                <a:gd name="T72" fmla="*/ 428 w 876"/>
                <a:gd name="T73" fmla="*/ 84 h 584"/>
                <a:gd name="T74" fmla="*/ 448 w 876"/>
                <a:gd name="T75" fmla="*/ 74 h 584"/>
                <a:gd name="T76" fmla="*/ 470 w 876"/>
                <a:gd name="T77" fmla="*/ 66 h 584"/>
                <a:gd name="T78" fmla="*/ 492 w 876"/>
                <a:gd name="T79" fmla="*/ 64 h 584"/>
                <a:gd name="T80" fmla="*/ 512 w 876"/>
                <a:gd name="T81" fmla="*/ 66 h 584"/>
                <a:gd name="T82" fmla="*/ 532 w 876"/>
                <a:gd name="T83" fmla="*/ 74 h 584"/>
                <a:gd name="T84" fmla="*/ 552 w 876"/>
                <a:gd name="T85" fmla="*/ 86 h 584"/>
                <a:gd name="T86" fmla="*/ 570 w 876"/>
                <a:gd name="T87" fmla="*/ 102 h 584"/>
                <a:gd name="T88" fmla="*/ 588 w 876"/>
                <a:gd name="T89" fmla="*/ 120 h 584"/>
                <a:gd name="T90" fmla="*/ 616 w 876"/>
                <a:gd name="T91" fmla="*/ 164 h 584"/>
                <a:gd name="T92" fmla="*/ 640 w 876"/>
                <a:gd name="T93" fmla="*/ 210 h 584"/>
                <a:gd name="T94" fmla="*/ 662 w 876"/>
                <a:gd name="T95" fmla="*/ 262 h 584"/>
                <a:gd name="T96" fmla="*/ 700 w 876"/>
                <a:gd name="T97" fmla="*/ 370 h 584"/>
                <a:gd name="T98" fmla="*/ 740 w 876"/>
                <a:gd name="T99" fmla="*/ 476 h 584"/>
                <a:gd name="T100" fmla="*/ 774 w 876"/>
                <a:gd name="T101" fmla="*/ 558 h 584"/>
                <a:gd name="T102" fmla="*/ 876 w 876"/>
                <a:gd name="T103" fmla="*/ 5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6" h="584">
                  <a:moveTo>
                    <a:pt x="870" y="574"/>
                  </a:moveTo>
                  <a:lnTo>
                    <a:pt x="856" y="550"/>
                  </a:lnTo>
                  <a:lnTo>
                    <a:pt x="844" y="524"/>
                  </a:lnTo>
                  <a:lnTo>
                    <a:pt x="832" y="500"/>
                  </a:lnTo>
                  <a:lnTo>
                    <a:pt x="808" y="450"/>
                  </a:lnTo>
                  <a:lnTo>
                    <a:pt x="786" y="398"/>
                  </a:lnTo>
                  <a:lnTo>
                    <a:pt x="766" y="344"/>
                  </a:lnTo>
                  <a:lnTo>
                    <a:pt x="744" y="292"/>
                  </a:lnTo>
                  <a:lnTo>
                    <a:pt x="724" y="238"/>
                  </a:lnTo>
                  <a:lnTo>
                    <a:pt x="712" y="210"/>
                  </a:lnTo>
                  <a:lnTo>
                    <a:pt x="700" y="184"/>
                  </a:lnTo>
                  <a:lnTo>
                    <a:pt x="686" y="156"/>
                  </a:lnTo>
                  <a:lnTo>
                    <a:pt x="672" y="130"/>
                  </a:lnTo>
                  <a:lnTo>
                    <a:pt x="656" y="104"/>
                  </a:lnTo>
                  <a:lnTo>
                    <a:pt x="646" y="92"/>
                  </a:lnTo>
                  <a:lnTo>
                    <a:pt x="638" y="80"/>
                  </a:lnTo>
                  <a:lnTo>
                    <a:pt x="626" y="68"/>
                  </a:lnTo>
                  <a:lnTo>
                    <a:pt x="616" y="56"/>
                  </a:lnTo>
                  <a:lnTo>
                    <a:pt x="602" y="44"/>
                  </a:lnTo>
                  <a:lnTo>
                    <a:pt x="590" y="34"/>
                  </a:lnTo>
                  <a:lnTo>
                    <a:pt x="576" y="24"/>
                  </a:lnTo>
                  <a:lnTo>
                    <a:pt x="560" y="16"/>
                  </a:lnTo>
                  <a:lnTo>
                    <a:pt x="546" y="10"/>
                  </a:lnTo>
                  <a:lnTo>
                    <a:pt x="528" y="4"/>
                  </a:lnTo>
                  <a:lnTo>
                    <a:pt x="510" y="2"/>
                  </a:lnTo>
                  <a:lnTo>
                    <a:pt x="492" y="0"/>
                  </a:lnTo>
                  <a:lnTo>
                    <a:pt x="474" y="0"/>
                  </a:lnTo>
                  <a:lnTo>
                    <a:pt x="458" y="2"/>
                  </a:lnTo>
                  <a:lnTo>
                    <a:pt x="440" y="8"/>
                  </a:lnTo>
                  <a:lnTo>
                    <a:pt x="424" y="12"/>
                  </a:lnTo>
                  <a:lnTo>
                    <a:pt x="408" y="20"/>
                  </a:lnTo>
                  <a:lnTo>
                    <a:pt x="394" y="28"/>
                  </a:lnTo>
                  <a:lnTo>
                    <a:pt x="382" y="36"/>
                  </a:lnTo>
                  <a:lnTo>
                    <a:pt x="368" y="46"/>
                  </a:lnTo>
                  <a:lnTo>
                    <a:pt x="344" y="66"/>
                  </a:lnTo>
                  <a:lnTo>
                    <a:pt x="322" y="88"/>
                  </a:lnTo>
                  <a:lnTo>
                    <a:pt x="302" y="112"/>
                  </a:lnTo>
                  <a:lnTo>
                    <a:pt x="282" y="134"/>
                  </a:lnTo>
                  <a:lnTo>
                    <a:pt x="264" y="158"/>
                  </a:lnTo>
                  <a:lnTo>
                    <a:pt x="248" y="184"/>
                  </a:lnTo>
                  <a:lnTo>
                    <a:pt x="232" y="208"/>
                  </a:lnTo>
                  <a:lnTo>
                    <a:pt x="218" y="234"/>
                  </a:lnTo>
                  <a:lnTo>
                    <a:pt x="204" y="260"/>
                  </a:lnTo>
                  <a:lnTo>
                    <a:pt x="178" y="312"/>
                  </a:lnTo>
                  <a:lnTo>
                    <a:pt x="150" y="362"/>
                  </a:lnTo>
                  <a:lnTo>
                    <a:pt x="138" y="386"/>
                  </a:lnTo>
                  <a:lnTo>
                    <a:pt x="124" y="410"/>
                  </a:lnTo>
                  <a:lnTo>
                    <a:pt x="94" y="456"/>
                  </a:lnTo>
                  <a:lnTo>
                    <a:pt x="78" y="480"/>
                  </a:lnTo>
                  <a:lnTo>
                    <a:pt x="64" y="504"/>
                  </a:lnTo>
                  <a:lnTo>
                    <a:pt x="46" y="524"/>
                  </a:lnTo>
                  <a:lnTo>
                    <a:pt x="30" y="546"/>
                  </a:lnTo>
                  <a:lnTo>
                    <a:pt x="12" y="568"/>
                  </a:lnTo>
                  <a:lnTo>
                    <a:pt x="0" y="584"/>
                  </a:lnTo>
                  <a:lnTo>
                    <a:pt x="106" y="584"/>
                  </a:lnTo>
                  <a:lnTo>
                    <a:pt x="114" y="574"/>
                  </a:lnTo>
                  <a:lnTo>
                    <a:pt x="130" y="548"/>
                  </a:lnTo>
                  <a:lnTo>
                    <a:pt x="146" y="524"/>
                  </a:lnTo>
                  <a:lnTo>
                    <a:pt x="160" y="498"/>
                  </a:lnTo>
                  <a:lnTo>
                    <a:pt x="190" y="448"/>
                  </a:lnTo>
                  <a:lnTo>
                    <a:pt x="216" y="394"/>
                  </a:lnTo>
                  <a:lnTo>
                    <a:pt x="242" y="342"/>
                  </a:lnTo>
                  <a:lnTo>
                    <a:pt x="266" y="292"/>
                  </a:lnTo>
                  <a:lnTo>
                    <a:pt x="278" y="268"/>
                  </a:lnTo>
                  <a:lnTo>
                    <a:pt x="292" y="244"/>
                  </a:lnTo>
                  <a:lnTo>
                    <a:pt x="306" y="220"/>
                  </a:lnTo>
                  <a:lnTo>
                    <a:pt x="320" y="196"/>
                  </a:lnTo>
                  <a:lnTo>
                    <a:pt x="336" y="174"/>
                  </a:lnTo>
                  <a:lnTo>
                    <a:pt x="352" y="154"/>
                  </a:lnTo>
                  <a:lnTo>
                    <a:pt x="370" y="132"/>
                  </a:lnTo>
                  <a:lnTo>
                    <a:pt x="388" y="114"/>
                  </a:lnTo>
                  <a:lnTo>
                    <a:pt x="406" y="98"/>
                  </a:lnTo>
                  <a:lnTo>
                    <a:pt x="418" y="90"/>
                  </a:lnTo>
                  <a:lnTo>
                    <a:pt x="428" y="84"/>
                  </a:lnTo>
                  <a:lnTo>
                    <a:pt x="438" y="78"/>
                  </a:lnTo>
                  <a:lnTo>
                    <a:pt x="448" y="74"/>
                  </a:lnTo>
                  <a:lnTo>
                    <a:pt x="460" y="70"/>
                  </a:lnTo>
                  <a:lnTo>
                    <a:pt x="470" y="66"/>
                  </a:lnTo>
                  <a:lnTo>
                    <a:pt x="482" y="64"/>
                  </a:lnTo>
                  <a:lnTo>
                    <a:pt x="492" y="64"/>
                  </a:lnTo>
                  <a:lnTo>
                    <a:pt x="502" y="64"/>
                  </a:lnTo>
                  <a:lnTo>
                    <a:pt x="512" y="66"/>
                  </a:lnTo>
                  <a:lnTo>
                    <a:pt x="522" y="70"/>
                  </a:lnTo>
                  <a:lnTo>
                    <a:pt x="532" y="74"/>
                  </a:lnTo>
                  <a:lnTo>
                    <a:pt x="542" y="80"/>
                  </a:lnTo>
                  <a:lnTo>
                    <a:pt x="552" y="86"/>
                  </a:lnTo>
                  <a:lnTo>
                    <a:pt x="560" y="94"/>
                  </a:lnTo>
                  <a:lnTo>
                    <a:pt x="570" y="102"/>
                  </a:lnTo>
                  <a:lnTo>
                    <a:pt x="580" y="112"/>
                  </a:lnTo>
                  <a:lnTo>
                    <a:pt x="588" y="120"/>
                  </a:lnTo>
                  <a:lnTo>
                    <a:pt x="602" y="140"/>
                  </a:lnTo>
                  <a:lnTo>
                    <a:pt x="616" y="164"/>
                  </a:lnTo>
                  <a:lnTo>
                    <a:pt x="628" y="188"/>
                  </a:lnTo>
                  <a:lnTo>
                    <a:pt x="640" y="210"/>
                  </a:lnTo>
                  <a:lnTo>
                    <a:pt x="652" y="236"/>
                  </a:lnTo>
                  <a:lnTo>
                    <a:pt x="662" y="262"/>
                  </a:lnTo>
                  <a:lnTo>
                    <a:pt x="682" y="316"/>
                  </a:lnTo>
                  <a:lnTo>
                    <a:pt x="700" y="370"/>
                  </a:lnTo>
                  <a:lnTo>
                    <a:pt x="720" y="424"/>
                  </a:lnTo>
                  <a:lnTo>
                    <a:pt x="740" y="476"/>
                  </a:lnTo>
                  <a:lnTo>
                    <a:pt x="764" y="532"/>
                  </a:lnTo>
                  <a:lnTo>
                    <a:pt x="774" y="558"/>
                  </a:lnTo>
                  <a:lnTo>
                    <a:pt x="788" y="584"/>
                  </a:lnTo>
                  <a:lnTo>
                    <a:pt x="876" y="584"/>
                  </a:lnTo>
                  <a:lnTo>
                    <a:pt x="870" y="5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7"/>
            <p:cNvSpPr>
              <a:spLocks noEditPoints="1"/>
            </p:cNvSpPr>
            <p:nvPr userDrawn="1"/>
          </p:nvSpPr>
          <p:spPr bwMode="auto">
            <a:xfrm>
              <a:off x="2639" y="2300"/>
              <a:ext cx="1492" cy="940"/>
            </a:xfrm>
            <a:custGeom>
              <a:avLst/>
              <a:gdLst>
                <a:gd name="T0" fmla="*/ 1486 w 1492"/>
                <a:gd name="T1" fmla="*/ 486 h 940"/>
                <a:gd name="T2" fmla="*/ 1492 w 1492"/>
                <a:gd name="T3" fmla="*/ 388 h 940"/>
                <a:gd name="T4" fmla="*/ 1456 w 1492"/>
                <a:gd name="T5" fmla="*/ 232 h 940"/>
                <a:gd name="T6" fmla="*/ 1406 w 1492"/>
                <a:gd name="T7" fmla="*/ 148 h 940"/>
                <a:gd name="T8" fmla="*/ 1334 w 1492"/>
                <a:gd name="T9" fmla="*/ 78 h 940"/>
                <a:gd name="T10" fmla="*/ 1246 w 1492"/>
                <a:gd name="T11" fmla="*/ 28 h 940"/>
                <a:gd name="T12" fmla="*/ 1150 w 1492"/>
                <a:gd name="T13" fmla="*/ 6 h 940"/>
                <a:gd name="T14" fmla="*/ 1018 w 1492"/>
                <a:gd name="T15" fmla="*/ 6 h 940"/>
                <a:gd name="T16" fmla="*/ 836 w 1492"/>
                <a:gd name="T17" fmla="*/ 76 h 940"/>
                <a:gd name="T18" fmla="*/ 734 w 1492"/>
                <a:gd name="T19" fmla="*/ 162 h 940"/>
                <a:gd name="T20" fmla="*/ 652 w 1492"/>
                <a:gd name="T21" fmla="*/ 288 h 940"/>
                <a:gd name="T22" fmla="*/ 534 w 1492"/>
                <a:gd name="T23" fmla="*/ 322 h 940"/>
                <a:gd name="T24" fmla="*/ 398 w 1492"/>
                <a:gd name="T25" fmla="*/ 216 h 940"/>
                <a:gd name="T26" fmla="*/ 284 w 1492"/>
                <a:gd name="T27" fmla="*/ 168 h 940"/>
                <a:gd name="T28" fmla="*/ 186 w 1492"/>
                <a:gd name="T29" fmla="*/ 164 h 940"/>
                <a:gd name="T30" fmla="*/ 94 w 1492"/>
                <a:gd name="T31" fmla="*/ 202 h 940"/>
                <a:gd name="T32" fmla="*/ 26 w 1492"/>
                <a:gd name="T33" fmla="*/ 280 h 940"/>
                <a:gd name="T34" fmla="*/ 2 w 1492"/>
                <a:gd name="T35" fmla="*/ 376 h 940"/>
                <a:gd name="T36" fmla="*/ 14 w 1492"/>
                <a:gd name="T37" fmla="*/ 530 h 940"/>
                <a:gd name="T38" fmla="*/ 68 w 1492"/>
                <a:gd name="T39" fmla="*/ 700 h 940"/>
                <a:gd name="T40" fmla="*/ 184 w 1492"/>
                <a:gd name="T41" fmla="*/ 940 h 940"/>
                <a:gd name="T42" fmla="*/ 190 w 1492"/>
                <a:gd name="T43" fmla="*/ 738 h 940"/>
                <a:gd name="T44" fmla="*/ 110 w 1492"/>
                <a:gd name="T45" fmla="*/ 562 h 940"/>
                <a:gd name="T46" fmla="*/ 76 w 1492"/>
                <a:gd name="T47" fmla="*/ 408 h 940"/>
                <a:gd name="T48" fmla="*/ 88 w 1492"/>
                <a:gd name="T49" fmla="*/ 324 h 940"/>
                <a:gd name="T50" fmla="*/ 126 w 1492"/>
                <a:gd name="T51" fmla="*/ 268 h 940"/>
                <a:gd name="T52" fmla="*/ 188 w 1492"/>
                <a:gd name="T53" fmla="*/ 234 h 940"/>
                <a:gd name="T54" fmla="*/ 258 w 1492"/>
                <a:gd name="T55" fmla="*/ 230 h 940"/>
                <a:gd name="T56" fmla="*/ 364 w 1492"/>
                <a:gd name="T57" fmla="*/ 272 h 940"/>
                <a:gd name="T58" fmla="*/ 494 w 1492"/>
                <a:gd name="T59" fmla="*/ 372 h 940"/>
                <a:gd name="T60" fmla="*/ 596 w 1492"/>
                <a:gd name="T61" fmla="*/ 550 h 940"/>
                <a:gd name="T62" fmla="*/ 616 w 1492"/>
                <a:gd name="T63" fmla="*/ 702 h 940"/>
                <a:gd name="T64" fmla="*/ 678 w 1492"/>
                <a:gd name="T65" fmla="*/ 878 h 940"/>
                <a:gd name="T66" fmla="*/ 846 w 1492"/>
                <a:gd name="T67" fmla="*/ 912 h 940"/>
                <a:gd name="T68" fmla="*/ 774 w 1492"/>
                <a:gd name="T69" fmla="*/ 774 h 940"/>
                <a:gd name="T70" fmla="*/ 734 w 1492"/>
                <a:gd name="T71" fmla="*/ 614 h 940"/>
                <a:gd name="T72" fmla="*/ 834 w 1492"/>
                <a:gd name="T73" fmla="*/ 688 h 940"/>
                <a:gd name="T74" fmla="*/ 1006 w 1492"/>
                <a:gd name="T75" fmla="*/ 748 h 940"/>
                <a:gd name="T76" fmla="*/ 1188 w 1492"/>
                <a:gd name="T77" fmla="*/ 750 h 940"/>
                <a:gd name="T78" fmla="*/ 1308 w 1492"/>
                <a:gd name="T79" fmla="*/ 710 h 940"/>
                <a:gd name="T80" fmla="*/ 1388 w 1492"/>
                <a:gd name="T81" fmla="*/ 656 h 940"/>
                <a:gd name="T82" fmla="*/ 1450 w 1492"/>
                <a:gd name="T83" fmla="*/ 578 h 940"/>
                <a:gd name="T84" fmla="*/ 1380 w 1492"/>
                <a:gd name="T85" fmla="*/ 514 h 940"/>
                <a:gd name="T86" fmla="*/ 1346 w 1492"/>
                <a:gd name="T87" fmla="*/ 576 h 940"/>
                <a:gd name="T88" fmla="*/ 1270 w 1492"/>
                <a:gd name="T89" fmla="*/ 638 h 940"/>
                <a:gd name="T90" fmla="*/ 1122 w 1492"/>
                <a:gd name="T91" fmla="*/ 680 h 940"/>
                <a:gd name="T92" fmla="*/ 964 w 1492"/>
                <a:gd name="T93" fmla="*/ 668 h 940"/>
                <a:gd name="T94" fmla="*/ 822 w 1492"/>
                <a:gd name="T95" fmla="*/ 602 h 940"/>
                <a:gd name="T96" fmla="*/ 740 w 1492"/>
                <a:gd name="T97" fmla="*/ 452 h 940"/>
                <a:gd name="T98" fmla="*/ 776 w 1492"/>
                <a:gd name="T99" fmla="*/ 338 h 940"/>
                <a:gd name="T100" fmla="*/ 834 w 1492"/>
                <a:gd name="T101" fmla="*/ 248 h 940"/>
                <a:gd name="T102" fmla="*/ 948 w 1492"/>
                <a:gd name="T103" fmla="*/ 160 h 940"/>
                <a:gd name="T104" fmla="*/ 1088 w 1492"/>
                <a:gd name="T105" fmla="*/ 124 h 940"/>
                <a:gd name="T106" fmla="*/ 1228 w 1492"/>
                <a:gd name="T107" fmla="*/ 146 h 940"/>
                <a:gd name="T108" fmla="*/ 1336 w 1492"/>
                <a:gd name="T109" fmla="*/ 234 h 940"/>
                <a:gd name="T110" fmla="*/ 1390 w 1492"/>
                <a:gd name="T111" fmla="*/ 37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92" h="940">
                  <a:moveTo>
                    <a:pt x="1458" y="564"/>
                  </a:moveTo>
                  <a:lnTo>
                    <a:pt x="1466" y="550"/>
                  </a:lnTo>
                  <a:lnTo>
                    <a:pt x="1472" y="534"/>
                  </a:lnTo>
                  <a:lnTo>
                    <a:pt x="1478" y="518"/>
                  </a:lnTo>
                  <a:lnTo>
                    <a:pt x="1482" y="502"/>
                  </a:lnTo>
                  <a:lnTo>
                    <a:pt x="1486" y="486"/>
                  </a:lnTo>
                  <a:lnTo>
                    <a:pt x="1488" y="470"/>
                  </a:lnTo>
                  <a:lnTo>
                    <a:pt x="1490" y="452"/>
                  </a:lnTo>
                  <a:lnTo>
                    <a:pt x="1492" y="436"/>
                  </a:lnTo>
                  <a:lnTo>
                    <a:pt x="1492" y="420"/>
                  </a:lnTo>
                  <a:lnTo>
                    <a:pt x="1492" y="404"/>
                  </a:lnTo>
                  <a:lnTo>
                    <a:pt x="1492" y="388"/>
                  </a:lnTo>
                  <a:lnTo>
                    <a:pt x="1488" y="356"/>
                  </a:lnTo>
                  <a:lnTo>
                    <a:pt x="1484" y="324"/>
                  </a:lnTo>
                  <a:lnTo>
                    <a:pt x="1476" y="294"/>
                  </a:lnTo>
                  <a:lnTo>
                    <a:pt x="1468" y="264"/>
                  </a:lnTo>
                  <a:lnTo>
                    <a:pt x="1462" y="248"/>
                  </a:lnTo>
                  <a:lnTo>
                    <a:pt x="1456" y="232"/>
                  </a:lnTo>
                  <a:lnTo>
                    <a:pt x="1450" y="218"/>
                  </a:lnTo>
                  <a:lnTo>
                    <a:pt x="1442" y="202"/>
                  </a:lnTo>
                  <a:lnTo>
                    <a:pt x="1434" y="188"/>
                  </a:lnTo>
                  <a:lnTo>
                    <a:pt x="1424" y="174"/>
                  </a:lnTo>
                  <a:lnTo>
                    <a:pt x="1416" y="160"/>
                  </a:lnTo>
                  <a:lnTo>
                    <a:pt x="1406" y="148"/>
                  </a:lnTo>
                  <a:lnTo>
                    <a:pt x="1396" y="134"/>
                  </a:lnTo>
                  <a:lnTo>
                    <a:pt x="1384" y="122"/>
                  </a:lnTo>
                  <a:lnTo>
                    <a:pt x="1372" y="110"/>
                  </a:lnTo>
                  <a:lnTo>
                    <a:pt x="1360" y="98"/>
                  </a:lnTo>
                  <a:lnTo>
                    <a:pt x="1348" y="88"/>
                  </a:lnTo>
                  <a:lnTo>
                    <a:pt x="1334" y="78"/>
                  </a:lnTo>
                  <a:lnTo>
                    <a:pt x="1320" y="68"/>
                  </a:lnTo>
                  <a:lnTo>
                    <a:pt x="1306" y="58"/>
                  </a:lnTo>
                  <a:lnTo>
                    <a:pt x="1292" y="50"/>
                  </a:lnTo>
                  <a:lnTo>
                    <a:pt x="1276" y="42"/>
                  </a:lnTo>
                  <a:lnTo>
                    <a:pt x="1260" y="36"/>
                  </a:lnTo>
                  <a:lnTo>
                    <a:pt x="1246" y="28"/>
                  </a:lnTo>
                  <a:lnTo>
                    <a:pt x="1230" y="24"/>
                  </a:lnTo>
                  <a:lnTo>
                    <a:pt x="1214" y="18"/>
                  </a:lnTo>
                  <a:lnTo>
                    <a:pt x="1198" y="14"/>
                  </a:lnTo>
                  <a:lnTo>
                    <a:pt x="1182" y="10"/>
                  </a:lnTo>
                  <a:lnTo>
                    <a:pt x="1164" y="6"/>
                  </a:lnTo>
                  <a:lnTo>
                    <a:pt x="1150" y="6"/>
                  </a:lnTo>
                  <a:lnTo>
                    <a:pt x="1132" y="2"/>
                  </a:lnTo>
                  <a:lnTo>
                    <a:pt x="1116" y="2"/>
                  </a:lnTo>
                  <a:lnTo>
                    <a:pt x="1100" y="0"/>
                  </a:lnTo>
                  <a:lnTo>
                    <a:pt x="1084" y="0"/>
                  </a:lnTo>
                  <a:lnTo>
                    <a:pt x="1050" y="2"/>
                  </a:lnTo>
                  <a:lnTo>
                    <a:pt x="1018" y="6"/>
                  </a:lnTo>
                  <a:lnTo>
                    <a:pt x="986" y="14"/>
                  </a:lnTo>
                  <a:lnTo>
                    <a:pt x="954" y="22"/>
                  </a:lnTo>
                  <a:lnTo>
                    <a:pt x="924" y="32"/>
                  </a:lnTo>
                  <a:lnTo>
                    <a:pt x="894" y="46"/>
                  </a:lnTo>
                  <a:lnTo>
                    <a:pt x="864" y="60"/>
                  </a:lnTo>
                  <a:lnTo>
                    <a:pt x="836" y="76"/>
                  </a:lnTo>
                  <a:lnTo>
                    <a:pt x="808" y="94"/>
                  </a:lnTo>
                  <a:lnTo>
                    <a:pt x="782" y="114"/>
                  </a:lnTo>
                  <a:lnTo>
                    <a:pt x="770" y="126"/>
                  </a:lnTo>
                  <a:lnTo>
                    <a:pt x="758" y="138"/>
                  </a:lnTo>
                  <a:lnTo>
                    <a:pt x="746" y="150"/>
                  </a:lnTo>
                  <a:lnTo>
                    <a:pt x="734" y="162"/>
                  </a:lnTo>
                  <a:lnTo>
                    <a:pt x="724" y="174"/>
                  </a:lnTo>
                  <a:lnTo>
                    <a:pt x="714" y="186"/>
                  </a:lnTo>
                  <a:lnTo>
                    <a:pt x="696" y="210"/>
                  </a:lnTo>
                  <a:lnTo>
                    <a:pt x="680" y="236"/>
                  </a:lnTo>
                  <a:lnTo>
                    <a:pt x="666" y="262"/>
                  </a:lnTo>
                  <a:lnTo>
                    <a:pt x="652" y="288"/>
                  </a:lnTo>
                  <a:lnTo>
                    <a:pt x="640" y="316"/>
                  </a:lnTo>
                  <a:lnTo>
                    <a:pt x="630" y="344"/>
                  </a:lnTo>
                  <a:lnTo>
                    <a:pt x="620" y="370"/>
                  </a:lnTo>
                  <a:lnTo>
                    <a:pt x="614" y="400"/>
                  </a:lnTo>
                  <a:lnTo>
                    <a:pt x="574" y="360"/>
                  </a:lnTo>
                  <a:lnTo>
                    <a:pt x="534" y="322"/>
                  </a:lnTo>
                  <a:lnTo>
                    <a:pt x="514" y="304"/>
                  </a:lnTo>
                  <a:lnTo>
                    <a:pt x="492" y="284"/>
                  </a:lnTo>
                  <a:lnTo>
                    <a:pt x="470" y="266"/>
                  </a:lnTo>
                  <a:lnTo>
                    <a:pt x="446" y="250"/>
                  </a:lnTo>
                  <a:lnTo>
                    <a:pt x="424" y="232"/>
                  </a:lnTo>
                  <a:lnTo>
                    <a:pt x="398" y="216"/>
                  </a:lnTo>
                  <a:lnTo>
                    <a:pt x="372" y="202"/>
                  </a:lnTo>
                  <a:lnTo>
                    <a:pt x="344" y="188"/>
                  </a:lnTo>
                  <a:lnTo>
                    <a:pt x="330" y="182"/>
                  </a:lnTo>
                  <a:lnTo>
                    <a:pt x="314" y="176"/>
                  </a:lnTo>
                  <a:lnTo>
                    <a:pt x="300" y="172"/>
                  </a:lnTo>
                  <a:lnTo>
                    <a:pt x="284" y="168"/>
                  </a:lnTo>
                  <a:lnTo>
                    <a:pt x="268" y="164"/>
                  </a:lnTo>
                  <a:lnTo>
                    <a:pt x="252" y="162"/>
                  </a:lnTo>
                  <a:lnTo>
                    <a:pt x="236" y="160"/>
                  </a:lnTo>
                  <a:lnTo>
                    <a:pt x="218" y="160"/>
                  </a:lnTo>
                  <a:lnTo>
                    <a:pt x="202" y="162"/>
                  </a:lnTo>
                  <a:lnTo>
                    <a:pt x="186" y="164"/>
                  </a:lnTo>
                  <a:lnTo>
                    <a:pt x="168" y="168"/>
                  </a:lnTo>
                  <a:lnTo>
                    <a:pt x="152" y="172"/>
                  </a:lnTo>
                  <a:lnTo>
                    <a:pt x="136" y="178"/>
                  </a:lnTo>
                  <a:lnTo>
                    <a:pt x="122" y="186"/>
                  </a:lnTo>
                  <a:lnTo>
                    <a:pt x="106" y="194"/>
                  </a:lnTo>
                  <a:lnTo>
                    <a:pt x="94" y="202"/>
                  </a:lnTo>
                  <a:lnTo>
                    <a:pt x="80" y="214"/>
                  </a:lnTo>
                  <a:lnTo>
                    <a:pt x="68" y="224"/>
                  </a:lnTo>
                  <a:lnTo>
                    <a:pt x="56" y="238"/>
                  </a:lnTo>
                  <a:lnTo>
                    <a:pt x="44" y="252"/>
                  </a:lnTo>
                  <a:lnTo>
                    <a:pt x="34" y="266"/>
                  </a:lnTo>
                  <a:lnTo>
                    <a:pt x="26" y="280"/>
                  </a:lnTo>
                  <a:lnTo>
                    <a:pt x="20" y="296"/>
                  </a:lnTo>
                  <a:lnTo>
                    <a:pt x="14" y="312"/>
                  </a:lnTo>
                  <a:lnTo>
                    <a:pt x="10" y="328"/>
                  </a:lnTo>
                  <a:lnTo>
                    <a:pt x="6" y="344"/>
                  </a:lnTo>
                  <a:lnTo>
                    <a:pt x="4" y="360"/>
                  </a:lnTo>
                  <a:lnTo>
                    <a:pt x="2" y="376"/>
                  </a:lnTo>
                  <a:lnTo>
                    <a:pt x="0" y="392"/>
                  </a:lnTo>
                  <a:lnTo>
                    <a:pt x="0" y="408"/>
                  </a:lnTo>
                  <a:lnTo>
                    <a:pt x="0" y="440"/>
                  </a:lnTo>
                  <a:lnTo>
                    <a:pt x="4" y="470"/>
                  </a:lnTo>
                  <a:lnTo>
                    <a:pt x="8" y="500"/>
                  </a:lnTo>
                  <a:lnTo>
                    <a:pt x="14" y="530"/>
                  </a:lnTo>
                  <a:lnTo>
                    <a:pt x="22" y="560"/>
                  </a:lnTo>
                  <a:lnTo>
                    <a:pt x="30" y="588"/>
                  </a:lnTo>
                  <a:lnTo>
                    <a:pt x="38" y="618"/>
                  </a:lnTo>
                  <a:lnTo>
                    <a:pt x="46" y="646"/>
                  </a:lnTo>
                  <a:lnTo>
                    <a:pt x="58" y="672"/>
                  </a:lnTo>
                  <a:lnTo>
                    <a:pt x="68" y="700"/>
                  </a:lnTo>
                  <a:lnTo>
                    <a:pt x="80" y="728"/>
                  </a:lnTo>
                  <a:lnTo>
                    <a:pt x="104" y="782"/>
                  </a:lnTo>
                  <a:lnTo>
                    <a:pt x="128" y="834"/>
                  </a:lnTo>
                  <a:lnTo>
                    <a:pt x="154" y="886"/>
                  </a:lnTo>
                  <a:lnTo>
                    <a:pt x="182" y="938"/>
                  </a:lnTo>
                  <a:lnTo>
                    <a:pt x="184" y="940"/>
                  </a:lnTo>
                  <a:lnTo>
                    <a:pt x="318" y="940"/>
                  </a:lnTo>
                  <a:lnTo>
                    <a:pt x="310" y="926"/>
                  </a:lnTo>
                  <a:lnTo>
                    <a:pt x="278" y="880"/>
                  </a:lnTo>
                  <a:lnTo>
                    <a:pt x="248" y="832"/>
                  </a:lnTo>
                  <a:lnTo>
                    <a:pt x="218" y="786"/>
                  </a:lnTo>
                  <a:lnTo>
                    <a:pt x="190" y="738"/>
                  </a:lnTo>
                  <a:lnTo>
                    <a:pt x="164" y="688"/>
                  </a:lnTo>
                  <a:lnTo>
                    <a:pt x="152" y="664"/>
                  </a:lnTo>
                  <a:lnTo>
                    <a:pt x="140" y="638"/>
                  </a:lnTo>
                  <a:lnTo>
                    <a:pt x="130" y="614"/>
                  </a:lnTo>
                  <a:lnTo>
                    <a:pt x="120" y="588"/>
                  </a:lnTo>
                  <a:lnTo>
                    <a:pt x="110" y="562"/>
                  </a:lnTo>
                  <a:lnTo>
                    <a:pt x="102" y="536"/>
                  </a:lnTo>
                  <a:lnTo>
                    <a:pt x="94" y="510"/>
                  </a:lnTo>
                  <a:lnTo>
                    <a:pt x="88" y="484"/>
                  </a:lnTo>
                  <a:lnTo>
                    <a:pt x="82" y="460"/>
                  </a:lnTo>
                  <a:lnTo>
                    <a:pt x="78" y="434"/>
                  </a:lnTo>
                  <a:lnTo>
                    <a:pt x="76" y="408"/>
                  </a:lnTo>
                  <a:lnTo>
                    <a:pt x="78" y="382"/>
                  </a:lnTo>
                  <a:lnTo>
                    <a:pt x="78" y="370"/>
                  </a:lnTo>
                  <a:lnTo>
                    <a:pt x="80" y="358"/>
                  </a:lnTo>
                  <a:lnTo>
                    <a:pt x="82" y="346"/>
                  </a:lnTo>
                  <a:lnTo>
                    <a:pt x="84" y="334"/>
                  </a:lnTo>
                  <a:lnTo>
                    <a:pt x="88" y="324"/>
                  </a:lnTo>
                  <a:lnTo>
                    <a:pt x="94" y="312"/>
                  </a:lnTo>
                  <a:lnTo>
                    <a:pt x="98" y="302"/>
                  </a:lnTo>
                  <a:lnTo>
                    <a:pt x="104" y="294"/>
                  </a:lnTo>
                  <a:lnTo>
                    <a:pt x="112" y="284"/>
                  </a:lnTo>
                  <a:lnTo>
                    <a:pt x="118" y="276"/>
                  </a:lnTo>
                  <a:lnTo>
                    <a:pt x="126" y="268"/>
                  </a:lnTo>
                  <a:lnTo>
                    <a:pt x="136" y="260"/>
                  </a:lnTo>
                  <a:lnTo>
                    <a:pt x="146" y="254"/>
                  </a:lnTo>
                  <a:lnTo>
                    <a:pt x="156" y="248"/>
                  </a:lnTo>
                  <a:lnTo>
                    <a:pt x="166" y="242"/>
                  </a:lnTo>
                  <a:lnTo>
                    <a:pt x="176" y="238"/>
                  </a:lnTo>
                  <a:lnTo>
                    <a:pt x="188" y="234"/>
                  </a:lnTo>
                  <a:lnTo>
                    <a:pt x="198" y="230"/>
                  </a:lnTo>
                  <a:lnTo>
                    <a:pt x="210" y="228"/>
                  </a:lnTo>
                  <a:lnTo>
                    <a:pt x="222" y="228"/>
                  </a:lnTo>
                  <a:lnTo>
                    <a:pt x="234" y="228"/>
                  </a:lnTo>
                  <a:lnTo>
                    <a:pt x="246" y="228"/>
                  </a:lnTo>
                  <a:lnTo>
                    <a:pt x="258" y="230"/>
                  </a:lnTo>
                  <a:lnTo>
                    <a:pt x="270" y="232"/>
                  </a:lnTo>
                  <a:lnTo>
                    <a:pt x="280" y="234"/>
                  </a:lnTo>
                  <a:lnTo>
                    <a:pt x="294" y="238"/>
                  </a:lnTo>
                  <a:lnTo>
                    <a:pt x="318" y="248"/>
                  </a:lnTo>
                  <a:lnTo>
                    <a:pt x="342" y="260"/>
                  </a:lnTo>
                  <a:lnTo>
                    <a:pt x="364" y="272"/>
                  </a:lnTo>
                  <a:lnTo>
                    <a:pt x="386" y="286"/>
                  </a:lnTo>
                  <a:lnTo>
                    <a:pt x="410" y="302"/>
                  </a:lnTo>
                  <a:lnTo>
                    <a:pt x="432" y="318"/>
                  </a:lnTo>
                  <a:lnTo>
                    <a:pt x="454" y="336"/>
                  </a:lnTo>
                  <a:lnTo>
                    <a:pt x="474" y="354"/>
                  </a:lnTo>
                  <a:lnTo>
                    <a:pt x="494" y="372"/>
                  </a:lnTo>
                  <a:lnTo>
                    <a:pt x="536" y="410"/>
                  </a:lnTo>
                  <a:lnTo>
                    <a:pt x="576" y="452"/>
                  </a:lnTo>
                  <a:lnTo>
                    <a:pt x="600" y="476"/>
                  </a:lnTo>
                  <a:lnTo>
                    <a:pt x="598" y="502"/>
                  </a:lnTo>
                  <a:lnTo>
                    <a:pt x="598" y="526"/>
                  </a:lnTo>
                  <a:lnTo>
                    <a:pt x="596" y="550"/>
                  </a:lnTo>
                  <a:lnTo>
                    <a:pt x="598" y="574"/>
                  </a:lnTo>
                  <a:lnTo>
                    <a:pt x="600" y="600"/>
                  </a:lnTo>
                  <a:lnTo>
                    <a:pt x="602" y="624"/>
                  </a:lnTo>
                  <a:lnTo>
                    <a:pt x="604" y="648"/>
                  </a:lnTo>
                  <a:lnTo>
                    <a:pt x="608" y="672"/>
                  </a:lnTo>
                  <a:lnTo>
                    <a:pt x="616" y="702"/>
                  </a:lnTo>
                  <a:lnTo>
                    <a:pt x="622" y="734"/>
                  </a:lnTo>
                  <a:lnTo>
                    <a:pt x="630" y="762"/>
                  </a:lnTo>
                  <a:lnTo>
                    <a:pt x="640" y="792"/>
                  </a:lnTo>
                  <a:lnTo>
                    <a:pt x="652" y="822"/>
                  </a:lnTo>
                  <a:lnTo>
                    <a:pt x="664" y="850"/>
                  </a:lnTo>
                  <a:lnTo>
                    <a:pt x="678" y="878"/>
                  </a:lnTo>
                  <a:lnTo>
                    <a:pt x="692" y="906"/>
                  </a:lnTo>
                  <a:lnTo>
                    <a:pt x="708" y="934"/>
                  </a:lnTo>
                  <a:lnTo>
                    <a:pt x="712" y="940"/>
                  </a:lnTo>
                  <a:lnTo>
                    <a:pt x="866" y="940"/>
                  </a:lnTo>
                  <a:lnTo>
                    <a:pt x="860" y="934"/>
                  </a:lnTo>
                  <a:lnTo>
                    <a:pt x="846" y="912"/>
                  </a:lnTo>
                  <a:lnTo>
                    <a:pt x="830" y="890"/>
                  </a:lnTo>
                  <a:lnTo>
                    <a:pt x="818" y="868"/>
                  </a:lnTo>
                  <a:lnTo>
                    <a:pt x="804" y="844"/>
                  </a:lnTo>
                  <a:lnTo>
                    <a:pt x="794" y="822"/>
                  </a:lnTo>
                  <a:lnTo>
                    <a:pt x="784" y="798"/>
                  </a:lnTo>
                  <a:lnTo>
                    <a:pt x="774" y="774"/>
                  </a:lnTo>
                  <a:lnTo>
                    <a:pt x="764" y="750"/>
                  </a:lnTo>
                  <a:lnTo>
                    <a:pt x="756" y="724"/>
                  </a:lnTo>
                  <a:lnTo>
                    <a:pt x="750" y="700"/>
                  </a:lnTo>
                  <a:lnTo>
                    <a:pt x="744" y="674"/>
                  </a:lnTo>
                  <a:lnTo>
                    <a:pt x="740" y="648"/>
                  </a:lnTo>
                  <a:lnTo>
                    <a:pt x="734" y="614"/>
                  </a:lnTo>
                  <a:lnTo>
                    <a:pt x="736" y="616"/>
                  </a:lnTo>
                  <a:lnTo>
                    <a:pt x="758" y="636"/>
                  </a:lnTo>
                  <a:lnTo>
                    <a:pt x="782" y="656"/>
                  </a:lnTo>
                  <a:lnTo>
                    <a:pt x="794" y="664"/>
                  </a:lnTo>
                  <a:lnTo>
                    <a:pt x="806" y="672"/>
                  </a:lnTo>
                  <a:lnTo>
                    <a:pt x="834" y="688"/>
                  </a:lnTo>
                  <a:lnTo>
                    <a:pt x="860" y="702"/>
                  </a:lnTo>
                  <a:lnTo>
                    <a:pt x="888" y="716"/>
                  </a:lnTo>
                  <a:lnTo>
                    <a:pt x="916" y="726"/>
                  </a:lnTo>
                  <a:lnTo>
                    <a:pt x="946" y="736"/>
                  </a:lnTo>
                  <a:lnTo>
                    <a:pt x="976" y="742"/>
                  </a:lnTo>
                  <a:lnTo>
                    <a:pt x="1006" y="748"/>
                  </a:lnTo>
                  <a:lnTo>
                    <a:pt x="1036" y="752"/>
                  </a:lnTo>
                  <a:lnTo>
                    <a:pt x="1066" y="756"/>
                  </a:lnTo>
                  <a:lnTo>
                    <a:pt x="1096" y="756"/>
                  </a:lnTo>
                  <a:lnTo>
                    <a:pt x="1128" y="756"/>
                  </a:lnTo>
                  <a:lnTo>
                    <a:pt x="1158" y="752"/>
                  </a:lnTo>
                  <a:lnTo>
                    <a:pt x="1188" y="750"/>
                  </a:lnTo>
                  <a:lnTo>
                    <a:pt x="1220" y="742"/>
                  </a:lnTo>
                  <a:lnTo>
                    <a:pt x="1248" y="734"/>
                  </a:lnTo>
                  <a:lnTo>
                    <a:pt x="1264" y="730"/>
                  </a:lnTo>
                  <a:lnTo>
                    <a:pt x="1278" y="724"/>
                  </a:lnTo>
                  <a:lnTo>
                    <a:pt x="1294" y="718"/>
                  </a:lnTo>
                  <a:lnTo>
                    <a:pt x="1308" y="710"/>
                  </a:lnTo>
                  <a:lnTo>
                    <a:pt x="1322" y="704"/>
                  </a:lnTo>
                  <a:lnTo>
                    <a:pt x="1336" y="696"/>
                  </a:lnTo>
                  <a:lnTo>
                    <a:pt x="1350" y="686"/>
                  </a:lnTo>
                  <a:lnTo>
                    <a:pt x="1362" y="678"/>
                  </a:lnTo>
                  <a:lnTo>
                    <a:pt x="1376" y="666"/>
                  </a:lnTo>
                  <a:lnTo>
                    <a:pt x="1388" y="656"/>
                  </a:lnTo>
                  <a:lnTo>
                    <a:pt x="1400" y="646"/>
                  </a:lnTo>
                  <a:lnTo>
                    <a:pt x="1410" y="634"/>
                  </a:lnTo>
                  <a:lnTo>
                    <a:pt x="1422" y="620"/>
                  </a:lnTo>
                  <a:lnTo>
                    <a:pt x="1432" y="608"/>
                  </a:lnTo>
                  <a:lnTo>
                    <a:pt x="1442" y="594"/>
                  </a:lnTo>
                  <a:lnTo>
                    <a:pt x="1450" y="578"/>
                  </a:lnTo>
                  <a:lnTo>
                    <a:pt x="1458" y="564"/>
                  </a:lnTo>
                  <a:close/>
                  <a:moveTo>
                    <a:pt x="1396" y="444"/>
                  </a:moveTo>
                  <a:lnTo>
                    <a:pt x="1392" y="470"/>
                  </a:lnTo>
                  <a:lnTo>
                    <a:pt x="1388" y="492"/>
                  </a:lnTo>
                  <a:lnTo>
                    <a:pt x="1384" y="504"/>
                  </a:lnTo>
                  <a:lnTo>
                    <a:pt x="1380" y="514"/>
                  </a:lnTo>
                  <a:lnTo>
                    <a:pt x="1376" y="526"/>
                  </a:lnTo>
                  <a:lnTo>
                    <a:pt x="1370" y="536"/>
                  </a:lnTo>
                  <a:lnTo>
                    <a:pt x="1366" y="546"/>
                  </a:lnTo>
                  <a:lnTo>
                    <a:pt x="1358" y="556"/>
                  </a:lnTo>
                  <a:lnTo>
                    <a:pt x="1352" y="566"/>
                  </a:lnTo>
                  <a:lnTo>
                    <a:pt x="1346" y="576"/>
                  </a:lnTo>
                  <a:lnTo>
                    <a:pt x="1338" y="584"/>
                  </a:lnTo>
                  <a:lnTo>
                    <a:pt x="1328" y="594"/>
                  </a:lnTo>
                  <a:lnTo>
                    <a:pt x="1320" y="602"/>
                  </a:lnTo>
                  <a:lnTo>
                    <a:pt x="1310" y="610"/>
                  </a:lnTo>
                  <a:lnTo>
                    <a:pt x="1290" y="624"/>
                  </a:lnTo>
                  <a:lnTo>
                    <a:pt x="1270" y="638"/>
                  </a:lnTo>
                  <a:lnTo>
                    <a:pt x="1246" y="648"/>
                  </a:lnTo>
                  <a:lnTo>
                    <a:pt x="1224" y="658"/>
                  </a:lnTo>
                  <a:lnTo>
                    <a:pt x="1198" y="666"/>
                  </a:lnTo>
                  <a:lnTo>
                    <a:pt x="1174" y="672"/>
                  </a:lnTo>
                  <a:lnTo>
                    <a:pt x="1148" y="676"/>
                  </a:lnTo>
                  <a:lnTo>
                    <a:pt x="1122" y="680"/>
                  </a:lnTo>
                  <a:lnTo>
                    <a:pt x="1096" y="682"/>
                  </a:lnTo>
                  <a:lnTo>
                    <a:pt x="1070" y="682"/>
                  </a:lnTo>
                  <a:lnTo>
                    <a:pt x="1042" y="680"/>
                  </a:lnTo>
                  <a:lnTo>
                    <a:pt x="1016" y="678"/>
                  </a:lnTo>
                  <a:lnTo>
                    <a:pt x="990" y="674"/>
                  </a:lnTo>
                  <a:lnTo>
                    <a:pt x="964" y="668"/>
                  </a:lnTo>
                  <a:lnTo>
                    <a:pt x="938" y="660"/>
                  </a:lnTo>
                  <a:lnTo>
                    <a:pt x="914" y="652"/>
                  </a:lnTo>
                  <a:lnTo>
                    <a:pt x="888" y="642"/>
                  </a:lnTo>
                  <a:lnTo>
                    <a:pt x="866" y="630"/>
                  </a:lnTo>
                  <a:lnTo>
                    <a:pt x="842" y="616"/>
                  </a:lnTo>
                  <a:lnTo>
                    <a:pt x="822" y="602"/>
                  </a:lnTo>
                  <a:lnTo>
                    <a:pt x="800" y="586"/>
                  </a:lnTo>
                  <a:lnTo>
                    <a:pt x="780" y="568"/>
                  </a:lnTo>
                  <a:lnTo>
                    <a:pt x="756" y="544"/>
                  </a:lnTo>
                  <a:lnTo>
                    <a:pt x="732" y="520"/>
                  </a:lnTo>
                  <a:lnTo>
                    <a:pt x="734" y="486"/>
                  </a:lnTo>
                  <a:lnTo>
                    <a:pt x="740" y="452"/>
                  </a:lnTo>
                  <a:lnTo>
                    <a:pt x="746" y="418"/>
                  </a:lnTo>
                  <a:lnTo>
                    <a:pt x="752" y="402"/>
                  </a:lnTo>
                  <a:lnTo>
                    <a:pt x="756" y="386"/>
                  </a:lnTo>
                  <a:lnTo>
                    <a:pt x="762" y="370"/>
                  </a:lnTo>
                  <a:lnTo>
                    <a:pt x="768" y="354"/>
                  </a:lnTo>
                  <a:lnTo>
                    <a:pt x="776" y="338"/>
                  </a:lnTo>
                  <a:lnTo>
                    <a:pt x="784" y="324"/>
                  </a:lnTo>
                  <a:lnTo>
                    <a:pt x="792" y="308"/>
                  </a:lnTo>
                  <a:lnTo>
                    <a:pt x="800" y="294"/>
                  </a:lnTo>
                  <a:lnTo>
                    <a:pt x="810" y="280"/>
                  </a:lnTo>
                  <a:lnTo>
                    <a:pt x="818" y="266"/>
                  </a:lnTo>
                  <a:lnTo>
                    <a:pt x="834" y="248"/>
                  </a:lnTo>
                  <a:lnTo>
                    <a:pt x="850" y="230"/>
                  </a:lnTo>
                  <a:lnTo>
                    <a:pt x="868" y="214"/>
                  </a:lnTo>
                  <a:lnTo>
                    <a:pt x="886" y="198"/>
                  </a:lnTo>
                  <a:lnTo>
                    <a:pt x="906" y="184"/>
                  </a:lnTo>
                  <a:lnTo>
                    <a:pt x="926" y="172"/>
                  </a:lnTo>
                  <a:lnTo>
                    <a:pt x="948" y="160"/>
                  </a:lnTo>
                  <a:lnTo>
                    <a:pt x="970" y="150"/>
                  </a:lnTo>
                  <a:lnTo>
                    <a:pt x="992" y="142"/>
                  </a:lnTo>
                  <a:lnTo>
                    <a:pt x="1016" y="134"/>
                  </a:lnTo>
                  <a:lnTo>
                    <a:pt x="1040" y="130"/>
                  </a:lnTo>
                  <a:lnTo>
                    <a:pt x="1062" y="126"/>
                  </a:lnTo>
                  <a:lnTo>
                    <a:pt x="1088" y="124"/>
                  </a:lnTo>
                  <a:lnTo>
                    <a:pt x="1112" y="122"/>
                  </a:lnTo>
                  <a:lnTo>
                    <a:pt x="1136" y="124"/>
                  </a:lnTo>
                  <a:lnTo>
                    <a:pt x="1160" y="126"/>
                  </a:lnTo>
                  <a:lnTo>
                    <a:pt x="1184" y="132"/>
                  </a:lnTo>
                  <a:lnTo>
                    <a:pt x="1206" y="138"/>
                  </a:lnTo>
                  <a:lnTo>
                    <a:pt x="1228" y="146"/>
                  </a:lnTo>
                  <a:lnTo>
                    <a:pt x="1248" y="156"/>
                  </a:lnTo>
                  <a:lnTo>
                    <a:pt x="1270" y="170"/>
                  </a:lnTo>
                  <a:lnTo>
                    <a:pt x="1288" y="182"/>
                  </a:lnTo>
                  <a:lnTo>
                    <a:pt x="1306" y="198"/>
                  </a:lnTo>
                  <a:lnTo>
                    <a:pt x="1322" y="216"/>
                  </a:lnTo>
                  <a:lnTo>
                    <a:pt x="1336" y="234"/>
                  </a:lnTo>
                  <a:lnTo>
                    <a:pt x="1348" y="254"/>
                  </a:lnTo>
                  <a:lnTo>
                    <a:pt x="1360" y="274"/>
                  </a:lnTo>
                  <a:lnTo>
                    <a:pt x="1370" y="298"/>
                  </a:lnTo>
                  <a:lnTo>
                    <a:pt x="1378" y="322"/>
                  </a:lnTo>
                  <a:lnTo>
                    <a:pt x="1384" y="346"/>
                  </a:lnTo>
                  <a:lnTo>
                    <a:pt x="1390" y="370"/>
                  </a:lnTo>
                  <a:lnTo>
                    <a:pt x="1394" y="396"/>
                  </a:lnTo>
                  <a:lnTo>
                    <a:pt x="1396" y="420"/>
                  </a:lnTo>
                  <a:lnTo>
                    <a:pt x="1396" y="4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7996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3818467" y="3966634"/>
            <a:ext cx="8373533" cy="2891367"/>
            <a:chOff x="2863850" y="2974975"/>
            <a:chExt cx="6280150" cy="2168525"/>
          </a:xfrm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3857625" y="4003675"/>
              <a:ext cx="1711325" cy="1139825"/>
            </a:xfrm>
            <a:custGeom>
              <a:avLst/>
              <a:gdLst>
                <a:gd name="T0" fmla="*/ 1066 w 1078"/>
                <a:gd name="T1" fmla="*/ 224 h 718"/>
                <a:gd name="T2" fmla="*/ 1028 w 1078"/>
                <a:gd name="T3" fmla="*/ 160 h 718"/>
                <a:gd name="T4" fmla="*/ 966 w 1078"/>
                <a:gd name="T5" fmla="*/ 122 h 718"/>
                <a:gd name="T6" fmla="*/ 894 w 1078"/>
                <a:gd name="T7" fmla="*/ 114 h 718"/>
                <a:gd name="T8" fmla="*/ 828 w 1078"/>
                <a:gd name="T9" fmla="*/ 134 h 718"/>
                <a:gd name="T10" fmla="*/ 722 w 1078"/>
                <a:gd name="T11" fmla="*/ 204 h 718"/>
                <a:gd name="T12" fmla="*/ 622 w 1078"/>
                <a:gd name="T13" fmla="*/ 246 h 718"/>
                <a:gd name="T14" fmla="*/ 562 w 1078"/>
                <a:gd name="T15" fmla="*/ 134 h 718"/>
                <a:gd name="T16" fmla="*/ 512 w 1078"/>
                <a:gd name="T17" fmla="*/ 82 h 718"/>
                <a:gd name="T18" fmla="*/ 388 w 1078"/>
                <a:gd name="T19" fmla="*/ 14 h 718"/>
                <a:gd name="T20" fmla="*/ 270 w 1078"/>
                <a:gd name="T21" fmla="*/ 0 h 718"/>
                <a:gd name="T22" fmla="*/ 200 w 1078"/>
                <a:gd name="T23" fmla="*/ 12 h 718"/>
                <a:gd name="T24" fmla="*/ 134 w 1078"/>
                <a:gd name="T25" fmla="*/ 40 h 718"/>
                <a:gd name="T26" fmla="*/ 78 w 1078"/>
                <a:gd name="T27" fmla="*/ 86 h 718"/>
                <a:gd name="T28" fmla="*/ 36 w 1078"/>
                <a:gd name="T29" fmla="*/ 144 h 718"/>
                <a:gd name="T30" fmla="*/ 6 w 1078"/>
                <a:gd name="T31" fmla="*/ 232 h 718"/>
                <a:gd name="T32" fmla="*/ 2 w 1078"/>
                <a:gd name="T33" fmla="*/ 326 h 718"/>
                <a:gd name="T34" fmla="*/ 20 w 1078"/>
                <a:gd name="T35" fmla="*/ 394 h 718"/>
                <a:gd name="T36" fmla="*/ 58 w 1078"/>
                <a:gd name="T37" fmla="*/ 456 h 718"/>
                <a:gd name="T38" fmla="*/ 112 w 1078"/>
                <a:gd name="T39" fmla="*/ 500 h 718"/>
                <a:gd name="T40" fmla="*/ 176 w 1078"/>
                <a:gd name="T41" fmla="*/ 528 h 718"/>
                <a:gd name="T42" fmla="*/ 308 w 1078"/>
                <a:gd name="T43" fmla="*/ 544 h 718"/>
                <a:gd name="T44" fmla="*/ 436 w 1078"/>
                <a:gd name="T45" fmla="*/ 514 h 718"/>
                <a:gd name="T46" fmla="*/ 530 w 1078"/>
                <a:gd name="T47" fmla="*/ 456 h 718"/>
                <a:gd name="T48" fmla="*/ 530 w 1078"/>
                <a:gd name="T49" fmla="*/ 522 h 718"/>
                <a:gd name="T50" fmla="*/ 486 w 1078"/>
                <a:gd name="T51" fmla="*/ 624 h 718"/>
                <a:gd name="T52" fmla="*/ 420 w 1078"/>
                <a:gd name="T53" fmla="*/ 714 h 718"/>
                <a:gd name="T54" fmla="*/ 578 w 1078"/>
                <a:gd name="T55" fmla="*/ 652 h 718"/>
                <a:gd name="T56" fmla="*/ 628 w 1078"/>
                <a:gd name="T57" fmla="*/ 528 h 718"/>
                <a:gd name="T58" fmla="*/ 646 w 1078"/>
                <a:gd name="T59" fmla="*/ 412 h 718"/>
                <a:gd name="T60" fmla="*/ 690 w 1078"/>
                <a:gd name="T61" fmla="*/ 294 h 718"/>
                <a:gd name="T62" fmla="*/ 798 w 1078"/>
                <a:gd name="T63" fmla="*/ 206 h 718"/>
                <a:gd name="T64" fmla="*/ 882 w 1078"/>
                <a:gd name="T65" fmla="*/ 166 h 718"/>
                <a:gd name="T66" fmla="*/ 934 w 1078"/>
                <a:gd name="T67" fmla="*/ 164 h 718"/>
                <a:gd name="T68" fmla="*/ 980 w 1078"/>
                <a:gd name="T69" fmla="*/ 186 h 718"/>
                <a:gd name="T70" fmla="*/ 1010 w 1078"/>
                <a:gd name="T71" fmla="*/ 224 h 718"/>
                <a:gd name="T72" fmla="*/ 1022 w 1078"/>
                <a:gd name="T73" fmla="*/ 274 h 718"/>
                <a:gd name="T74" fmla="*/ 1004 w 1078"/>
                <a:gd name="T75" fmla="*/ 386 h 718"/>
                <a:gd name="T76" fmla="*/ 958 w 1078"/>
                <a:gd name="T77" fmla="*/ 496 h 718"/>
                <a:gd name="T78" fmla="*/ 830 w 1078"/>
                <a:gd name="T79" fmla="*/ 700 h 718"/>
                <a:gd name="T80" fmla="*/ 984 w 1078"/>
                <a:gd name="T81" fmla="*/ 600 h 718"/>
                <a:gd name="T82" fmla="*/ 1050 w 1078"/>
                <a:gd name="T83" fmla="*/ 444 h 718"/>
                <a:gd name="T84" fmla="*/ 1078 w 1078"/>
                <a:gd name="T85" fmla="*/ 316 h 718"/>
                <a:gd name="T86" fmla="*/ 484 w 1078"/>
                <a:gd name="T87" fmla="*/ 434 h 718"/>
                <a:gd name="T88" fmla="*/ 380 w 1078"/>
                <a:gd name="T89" fmla="*/ 480 h 718"/>
                <a:gd name="T90" fmla="*/ 266 w 1078"/>
                <a:gd name="T91" fmla="*/ 490 h 718"/>
                <a:gd name="T92" fmla="*/ 160 w 1078"/>
                <a:gd name="T93" fmla="*/ 458 h 718"/>
                <a:gd name="T94" fmla="*/ 106 w 1078"/>
                <a:gd name="T95" fmla="*/ 414 h 718"/>
                <a:gd name="T96" fmla="*/ 80 w 1078"/>
                <a:gd name="T97" fmla="*/ 370 h 718"/>
                <a:gd name="T98" fmla="*/ 72 w 1078"/>
                <a:gd name="T99" fmla="*/ 284 h 718"/>
                <a:gd name="T100" fmla="*/ 104 w 1078"/>
                <a:gd name="T101" fmla="*/ 182 h 718"/>
                <a:gd name="T102" fmla="*/ 176 w 1078"/>
                <a:gd name="T103" fmla="*/ 112 h 718"/>
                <a:gd name="T104" fmla="*/ 274 w 1078"/>
                <a:gd name="T105" fmla="*/ 86 h 718"/>
                <a:gd name="T106" fmla="*/ 378 w 1078"/>
                <a:gd name="T107" fmla="*/ 106 h 718"/>
                <a:gd name="T108" fmla="*/ 462 w 1078"/>
                <a:gd name="T109" fmla="*/ 164 h 718"/>
                <a:gd name="T110" fmla="*/ 512 w 1078"/>
                <a:gd name="T111" fmla="*/ 232 h 718"/>
                <a:gd name="T112" fmla="*/ 538 w 1078"/>
                <a:gd name="T113" fmla="*/ 30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8" h="718">
                  <a:moveTo>
                    <a:pt x="1078" y="282"/>
                  </a:moveTo>
                  <a:lnTo>
                    <a:pt x="1076" y="270"/>
                  </a:lnTo>
                  <a:lnTo>
                    <a:pt x="1074" y="258"/>
                  </a:lnTo>
                  <a:lnTo>
                    <a:pt x="1072" y="246"/>
                  </a:lnTo>
                  <a:lnTo>
                    <a:pt x="1070" y="236"/>
                  </a:lnTo>
                  <a:lnTo>
                    <a:pt x="1066" y="224"/>
                  </a:lnTo>
                  <a:lnTo>
                    <a:pt x="1062" y="212"/>
                  </a:lnTo>
                  <a:lnTo>
                    <a:pt x="1058" y="202"/>
                  </a:lnTo>
                  <a:lnTo>
                    <a:pt x="1052" y="190"/>
                  </a:lnTo>
                  <a:lnTo>
                    <a:pt x="1044" y="180"/>
                  </a:lnTo>
                  <a:lnTo>
                    <a:pt x="1036" y="170"/>
                  </a:lnTo>
                  <a:lnTo>
                    <a:pt x="1028" y="160"/>
                  </a:lnTo>
                  <a:lnTo>
                    <a:pt x="1018" y="152"/>
                  </a:lnTo>
                  <a:lnTo>
                    <a:pt x="1010" y="144"/>
                  </a:lnTo>
                  <a:lnTo>
                    <a:pt x="1000" y="138"/>
                  </a:lnTo>
                  <a:lnTo>
                    <a:pt x="990" y="132"/>
                  </a:lnTo>
                  <a:lnTo>
                    <a:pt x="978" y="126"/>
                  </a:lnTo>
                  <a:lnTo>
                    <a:pt x="966" y="122"/>
                  </a:lnTo>
                  <a:lnTo>
                    <a:pt x="956" y="118"/>
                  </a:lnTo>
                  <a:lnTo>
                    <a:pt x="944" y="116"/>
                  </a:lnTo>
                  <a:lnTo>
                    <a:pt x="930" y="114"/>
                  </a:lnTo>
                  <a:lnTo>
                    <a:pt x="920" y="114"/>
                  </a:lnTo>
                  <a:lnTo>
                    <a:pt x="906" y="114"/>
                  </a:lnTo>
                  <a:lnTo>
                    <a:pt x="894" y="114"/>
                  </a:lnTo>
                  <a:lnTo>
                    <a:pt x="884" y="116"/>
                  </a:lnTo>
                  <a:lnTo>
                    <a:pt x="872" y="118"/>
                  </a:lnTo>
                  <a:lnTo>
                    <a:pt x="860" y="122"/>
                  </a:lnTo>
                  <a:lnTo>
                    <a:pt x="850" y="126"/>
                  </a:lnTo>
                  <a:lnTo>
                    <a:pt x="840" y="130"/>
                  </a:lnTo>
                  <a:lnTo>
                    <a:pt x="828" y="134"/>
                  </a:lnTo>
                  <a:lnTo>
                    <a:pt x="808" y="144"/>
                  </a:lnTo>
                  <a:lnTo>
                    <a:pt x="790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8" y="190"/>
                  </a:lnTo>
                  <a:lnTo>
                    <a:pt x="722" y="204"/>
                  </a:lnTo>
                  <a:lnTo>
                    <a:pt x="706" y="218"/>
                  </a:lnTo>
                  <a:lnTo>
                    <a:pt x="692" y="232"/>
                  </a:lnTo>
                  <a:lnTo>
                    <a:pt x="662" y="258"/>
                  </a:lnTo>
                  <a:lnTo>
                    <a:pt x="634" y="286"/>
                  </a:lnTo>
                  <a:lnTo>
                    <a:pt x="628" y="266"/>
                  </a:lnTo>
                  <a:lnTo>
                    <a:pt x="622" y="246"/>
                  </a:lnTo>
                  <a:lnTo>
                    <a:pt x="614" y="226"/>
                  </a:lnTo>
                  <a:lnTo>
                    <a:pt x="606" y="206"/>
                  </a:lnTo>
                  <a:lnTo>
                    <a:pt x="596" y="188"/>
                  </a:lnTo>
                  <a:lnTo>
                    <a:pt x="586" y="168"/>
                  </a:lnTo>
                  <a:lnTo>
                    <a:pt x="574" y="150"/>
                  </a:lnTo>
                  <a:lnTo>
                    <a:pt x="562" y="134"/>
                  </a:lnTo>
                  <a:lnTo>
                    <a:pt x="554" y="124"/>
                  </a:lnTo>
                  <a:lnTo>
                    <a:pt x="546" y="114"/>
                  </a:lnTo>
                  <a:lnTo>
                    <a:pt x="538" y="106"/>
                  </a:lnTo>
                  <a:lnTo>
                    <a:pt x="530" y="98"/>
                  </a:lnTo>
                  <a:lnTo>
                    <a:pt x="522" y="88"/>
                  </a:lnTo>
                  <a:lnTo>
                    <a:pt x="512" y="82"/>
                  </a:lnTo>
                  <a:lnTo>
                    <a:pt x="494" y="66"/>
                  </a:lnTo>
                  <a:lnTo>
                    <a:pt x="474" y="54"/>
                  </a:lnTo>
                  <a:lnTo>
                    <a:pt x="454" y="42"/>
                  </a:lnTo>
                  <a:lnTo>
                    <a:pt x="432" y="32"/>
                  </a:lnTo>
                  <a:lnTo>
                    <a:pt x="410" y="22"/>
                  </a:lnTo>
                  <a:lnTo>
                    <a:pt x="388" y="14"/>
                  </a:lnTo>
                  <a:lnTo>
                    <a:pt x="366" y="8"/>
                  </a:lnTo>
                  <a:lnTo>
                    <a:pt x="342" y="4"/>
                  </a:lnTo>
                  <a:lnTo>
                    <a:pt x="318" y="0"/>
                  </a:lnTo>
                  <a:lnTo>
                    <a:pt x="294" y="0"/>
                  </a:lnTo>
                  <a:lnTo>
                    <a:pt x="284" y="0"/>
                  </a:lnTo>
                  <a:lnTo>
                    <a:pt x="270" y="0"/>
                  </a:lnTo>
                  <a:lnTo>
                    <a:pt x="260" y="0"/>
                  </a:lnTo>
                  <a:lnTo>
                    <a:pt x="248" y="2"/>
                  </a:lnTo>
                  <a:lnTo>
                    <a:pt x="236" y="4"/>
                  </a:lnTo>
                  <a:lnTo>
                    <a:pt x="224" y="6"/>
                  </a:lnTo>
                  <a:lnTo>
                    <a:pt x="212" y="8"/>
                  </a:lnTo>
                  <a:lnTo>
                    <a:pt x="200" y="12"/>
                  </a:lnTo>
                  <a:lnTo>
                    <a:pt x="188" y="16"/>
                  </a:lnTo>
                  <a:lnTo>
                    <a:pt x="178" y="18"/>
                  </a:lnTo>
                  <a:lnTo>
                    <a:pt x="166" y="24"/>
                  </a:lnTo>
                  <a:lnTo>
                    <a:pt x="156" y="30"/>
                  </a:lnTo>
                  <a:lnTo>
                    <a:pt x="144" y="34"/>
                  </a:lnTo>
                  <a:lnTo>
                    <a:pt x="134" y="40"/>
                  </a:lnTo>
                  <a:lnTo>
                    <a:pt x="124" y="48"/>
                  </a:lnTo>
                  <a:lnTo>
                    <a:pt x="114" y="54"/>
                  </a:lnTo>
                  <a:lnTo>
                    <a:pt x="104" y="62"/>
                  </a:lnTo>
                  <a:lnTo>
                    <a:pt x="96" y="68"/>
                  </a:lnTo>
                  <a:lnTo>
                    <a:pt x="86" y="78"/>
                  </a:lnTo>
                  <a:lnTo>
                    <a:pt x="78" y="86"/>
                  </a:lnTo>
                  <a:lnTo>
                    <a:pt x="70" y="94"/>
                  </a:lnTo>
                  <a:lnTo>
                    <a:pt x="62" y="104"/>
                  </a:lnTo>
                  <a:lnTo>
                    <a:pt x="54" y="114"/>
                  </a:lnTo>
                  <a:lnTo>
                    <a:pt x="48" y="124"/>
                  </a:lnTo>
                  <a:lnTo>
                    <a:pt x="42" y="134"/>
                  </a:lnTo>
                  <a:lnTo>
                    <a:pt x="36" y="144"/>
                  </a:lnTo>
                  <a:lnTo>
                    <a:pt x="30" y="156"/>
                  </a:lnTo>
                  <a:lnTo>
                    <a:pt x="26" y="166"/>
                  </a:lnTo>
                  <a:lnTo>
                    <a:pt x="22" y="176"/>
                  </a:lnTo>
                  <a:lnTo>
                    <a:pt x="18" y="188"/>
                  </a:lnTo>
                  <a:lnTo>
                    <a:pt x="12" y="210"/>
                  </a:lnTo>
                  <a:lnTo>
                    <a:pt x="6" y="232"/>
                  </a:lnTo>
                  <a:lnTo>
                    <a:pt x="2" y="256"/>
                  </a:lnTo>
                  <a:lnTo>
                    <a:pt x="0" y="278"/>
                  </a:lnTo>
                  <a:lnTo>
                    <a:pt x="0" y="290"/>
                  </a:lnTo>
                  <a:lnTo>
                    <a:pt x="0" y="302"/>
                  </a:lnTo>
                  <a:lnTo>
                    <a:pt x="0" y="314"/>
                  </a:lnTo>
                  <a:lnTo>
                    <a:pt x="2" y="326"/>
                  </a:lnTo>
                  <a:lnTo>
                    <a:pt x="2" y="336"/>
                  </a:lnTo>
                  <a:lnTo>
                    <a:pt x="4" y="348"/>
                  </a:lnTo>
                  <a:lnTo>
                    <a:pt x="8" y="360"/>
                  </a:lnTo>
                  <a:lnTo>
                    <a:pt x="10" y="372"/>
                  </a:lnTo>
                  <a:lnTo>
                    <a:pt x="14" y="384"/>
                  </a:lnTo>
                  <a:lnTo>
                    <a:pt x="20" y="394"/>
                  </a:lnTo>
                  <a:lnTo>
                    <a:pt x="24" y="406"/>
                  </a:lnTo>
                  <a:lnTo>
                    <a:pt x="30" y="416"/>
                  </a:lnTo>
                  <a:lnTo>
                    <a:pt x="36" y="426"/>
                  </a:lnTo>
                  <a:lnTo>
                    <a:pt x="42" y="436"/>
                  </a:lnTo>
                  <a:lnTo>
                    <a:pt x="50" y="446"/>
                  </a:lnTo>
                  <a:lnTo>
                    <a:pt x="58" y="456"/>
                  </a:lnTo>
                  <a:lnTo>
                    <a:pt x="66" y="464"/>
                  </a:lnTo>
                  <a:lnTo>
                    <a:pt x="74" y="472"/>
                  </a:lnTo>
                  <a:lnTo>
                    <a:pt x="84" y="480"/>
                  </a:lnTo>
                  <a:lnTo>
                    <a:pt x="94" y="488"/>
                  </a:lnTo>
                  <a:lnTo>
                    <a:pt x="102" y="494"/>
                  </a:lnTo>
                  <a:lnTo>
                    <a:pt x="112" y="500"/>
                  </a:lnTo>
                  <a:lnTo>
                    <a:pt x="122" y="506"/>
                  </a:lnTo>
                  <a:lnTo>
                    <a:pt x="132" y="510"/>
                  </a:lnTo>
                  <a:lnTo>
                    <a:pt x="144" y="516"/>
                  </a:lnTo>
                  <a:lnTo>
                    <a:pt x="154" y="520"/>
                  </a:lnTo>
                  <a:lnTo>
                    <a:pt x="164" y="524"/>
                  </a:lnTo>
                  <a:lnTo>
                    <a:pt x="176" y="528"/>
                  </a:lnTo>
                  <a:lnTo>
                    <a:pt x="196" y="534"/>
                  </a:lnTo>
                  <a:lnTo>
                    <a:pt x="218" y="538"/>
                  </a:lnTo>
                  <a:lnTo>
                    <a:pt x="240" y="542"/>
                  </a:lnTo>
                  <a:lnTo>
                    <a:pt x="264" y="544"/>
                  </a:lnTo>
                  <a:lnTo>
                    <a:pt x="286" y="544"/>
                  </a:lnTo>
                  <a:lnTo>
                    <a:pt x="308" y="544"/>
                  </a:lnTo>
                  <a:lnTo>
                    <a:pt x="330" y="542"/>
                  </a:lnTo>
                  <a:lnTo>
                    <a:pt x="352" y="538"/>
                  </a:lnTo>
                  <a:lnTo>
                    <a:pt x="372" y="534"/>
                  </a:lnTo>
                  <a:lnTo>
                    <a:pt x="394" y="528"/>
                  </a:lnTo>
                  <a:lnTo>
                    <a:pt x="416" y="522"/>
                  </a:lnTo>
                  <a:lnTo>
                    <a:pt x="436" y="514"/>
                  </a:lnTo>
                  <a:lnTo>
                    <a:pt x="456" y="506"/>
                  </a:lnTo>
                  <a:lnTo>
                    <a:pt x="476" y="496"/>
                  </a:lnTo>
                  <a:lnTo>
                    <a:pt x="494" y="484"/>
                  </a:lnTo>
                  <a:lnTo>
                    <a:pt x="504" y="478"/>
                  </a:lnTo>
                  <a:lnTo>
                    <a:pt x="512" y="472"/>
                  </a:lnTo>
                  <a:lnTo>
                    <a:pt x="530" y="456"/>
                  </a:lnTo>
                  <a:lnTo>
                    <a:pt x="546" y="442"/>
                  </a:lnTo>
                  <a:lnTo>
                    <a:pt x="548" y="440"/>
                  </a:lnTo>
                  <a:lnTo>
                    <a:pt x="544" y="466"/>
                  </a:lnTo>
                  <a:lnTo>
                    <a:pt x="540" y="484"/>
                  </a:lnTo>
                  <a:lnTo>
                    <a:pt x="536" y="504"/>
                  </a:lnTo>
                  <a:lnTo>
                    <a:pt x="530" y="522"/>
                  </a:lnTo>
                  <a:lnTo>
                    <a:pt x="526" y="538"/>
                  </a:lnTo>
                  <a:lnTo>
                    <a:pt x="518" y="556"/>
                  </a:lnTo>
                  <a:lnTo>
                    <a:pt x="512" y="574"/>
                  </a:lnTo>
                  <a:lnTo>
                    <a:pt x="504" y="590"/>
                  </a:lnTo>
                  <a:lnTo>
                    <a:pt x="496" y="608"/>
                  </a:lnTo>
                  <a:lnTo>
                    <a:pt x="486" y="624"/>
                  </a:lnTo>
                  <a:lnTo>
                    <a:pt x="478" y="640"/>
                  </a:lnTo>
                  <a:lnTo>
                    <a:pt x="466" y="656"/>
                  </a:lnTo>
                  <a:lnTo>
                    <a:pt x="456" y="672"/>
                  </a:lnTo>
                  <a:lnTo>
                    <a:pt x="444" y="686"/>
                  </a:lnTo>
                  <a:lnTo>
                    <a:pt x="432" y="700"/>
                  </a:lnTo>
                  <a:lnTo>
                    <a:pt x="420" y="714"/>
                  </a:lnTo>
                  <a:lnTo>
                    <a:pt x="416" y="718"/>
                  </a:lnTo>
                  <a:lnTo>
                    <a:pt x="534" y="718"/>
                  </a:lnTo>
                  <a:lnTo>
                    <a:pt x="540" y="708"/>
                  </a:lnTo>
                  <a:lnTo>
                    <a:pt x="554" y="690"/>
                  </a:lnTo>
                  <a:lnTo>
                    <a:pt x="566" y="672"/>
                  </a:lnTo>
                  <a:lnTo>
                    <a:pt x="578" y="652"/>
                  </a:lnTo>
                  <a:lnTo>
                    <a:pt x="588" y="632"/>
                  </a:lnTo>
                  <a:lnTo>
                    <a:pt x="598" y="612"/>
                  </a:lnTo>
                  <a:lnTo>
                    <a:pt x="606" y="592"/>
                  </a:lnTo>
                  <a:lnTo>
                    <a:pt x="614" y="570"/>
                  </a:lnTo>
                  <a:lnTo>
                    <a:pt x="622" y="548"/>
                  </a:lnTo>
                  <a:lnTo>
                    <a:pt x="628" y="528"/>
                  </a:lnTo>
                  <a:lnTo>
                    <a:pt x="632" y="506"/>
                  </a:lnTo>
                  <a:lnTo>
                    <a:pt x="638" y="482"/>
                  </a:lnTo>
                  <a:lnTo>
                    <a:pt x="640" y="466"/>
                  </a:lnTo>
                  <a:lnTo>
                    <a:pt x="644" y="448"/>
                  </a:lnTo>
                  <a:lnTo>
                    <a:pt x="644" y="430"/>
                  </a:lnTo>
                  <a:lnTo>
                    <a:pt x="646" y="412"/>
                  </a:lnTo>
                  <a:lnTo>
                    <a:pt x="646" y="396"/>
                  </a:lnTo>
                  <a:lnTo>
                    <a:pt x="646" y="378"/>
                  </a:lnTo>
                  <a:lnTo>
                    <a:pt x="646" y="360"/>
                  </a:lnTo>
                  <a:lnTo>
                    <a:pt x="644" y="342"/>
                  </a:lnTo>
                  <a:lnTo>
                    <a:pt x="662" y="324"/>
                  </a:lnTo>
                  <a:lnTo>
                    <a:pt x="690" y="294"/>
                  </a:lnTo>
                  <a:lnTo>
                    <a:pt x="720" y="266"/>
                  </a:lnTo>
                  <a:lnTo>
                    <a:pt x="734" y="254"/>
                  </a:lnTo>
                  <a:lnTo>
                    <a:pt x="750" y="240"/>
                  </a:lnTo>
                  <a:lnTo>
                    <a:pt x="766" y="228"/>
                  </a:lnTo>
                  <a:lnTo>
                    <a:pt x="782" y="216"/>
                  </a:lnTo>
                  <a:lnTo>
                    <a:pt x="798" y="206"/>
                  </a:lnTo>
                  <a:lnTo>
                    <a:pt x="814" y="194"/>
                  </a:lnTo>
                  <a:lnTo>
                    <a:pt x="830" y="186"/>
                  </a:lnTo>
                  <a:lnTo>
                    <a:pt x="848" y="176"/>
                  </a:lnTo>
                  <a:lnTo>
                    <a:pt x="864" y="170"/>
                  </a:lnTo>
                  <a:lnTo>
                    <a:pt x="874" y="168"/>
                  </a:lnTo>
                  <a:lnTo>
                    <a:pt x="882" y="166"/>
                  </a:lnTo>
                  <a:lnTo>
                    <a:pt x="892" y="164"/>
                  </a:lnTo>
                  <a:lnTo>
                    <a:pt x="900" y="162"/>
                  </a:lnTo>
                  <a:lnTo>
                    <a:pt x="908" y="162"/>
                  </a:lnTo>
                  <a:lnTo>
                    <a:pt x="916" y="162"/>
                  </a:lnTo>
                  <a:lnTo>
                    <a:pt x="926" y="164"/>
                  </a:lnTo>
                  <a:lnTo>
                    <a:pt x="934" y="164"/>
                  </a:lnTo>
                  <a:lnTo>
                    <a:pt x="942" y="166"/>
                  </a:lnTo>
                  <a:lnTo>
                    <a:pt x="950" y="170"/>
                  </a:lnTo>
                  <a:lnTo>
                    <a:pt x="958" y="174"/>
                  </a:lnTo>
                  <a:lnTo>
                    <a:pt x="964" y="176"/>
                  </a:lnTo>
                  <a:lnTo>
                    <a:pt x="972" y="182"/>
                  </a:lnTo>
                  <a:lnTo>
                    <a:pt x="980" y="186"/>
                  </a:lnTo>
                  <a:lnTo>
                    <a:pt x="986" y="192"/>
                  </a:lnTo>
                  <a:lnTo>
                    <a:pt x="992" y="198"/>
                  </a:lnTo>
                  <a:lnTo>
                    <a:pt x="996" y="204"/>
                  </a:lnTo>
                  <a:lnTo>
                    <a:pt x="1002" y="210"/>
                  </a:lnTo>
                  <a:lnTo>
                    <a:pt x="1006" y="216"/>
                  </a:lnTo>
                  <a:lnTo>
                    <a:pt x="1010" y="224"/>
                  </a:lnTo>
                  <a:lnTo>
                    <a:pt x="1014" y="232"/>
                  </a:lnTo>
                  <a:lnTo>
                    <a:pt x="1016" y="240"/>
                  </a:lnTo>
                  <a:lnTo>
                    <a:pt x="1018" y="248"/>
                  </a:lnTo>
                  <a:lnTo>
                    <a:pt x="1020" y="256"/>
                  </a:lnTo>
                  <a:lnTo>
                    <a:pt x="1022" y="266"/>
                  </a:lnTo>
                  <a:lnTo>
                    <a:pt x="1022" y="274"/>
                  </a:lnTo>
                  <a:lnTo>
                    <a:pt x="1022" y="292"/>
                  </a:lnTo>
                  <a:lnTo>
                    <a:pt x="1020" y="310"/>
                  </a:lnTo>
                  <a:lnTo>
                    <a:pt x="1018" y="330"/>
                  </a:lnTo>
                  <a:lnTo>
                    <a:pt x="1014" y="348"/>
                  </a:lnTo>
                  <a:lnTo>
                    <a:pt x="1010" y="366"/>
                  </a:lnTo>
                  <a:lnTo>
                    <a:pt x="1004" y="386"/>
                  </a:lnTo>
                  <a:lnTo>
                    <a:pt x="998" y="404"/>
                  </a:lnTo>
                  <a:lnTo>
                    <a:pt x="990" y="422"/>
                  </a:lnTo>
                  <a:lnTo>
                    <a:pt x="984" y="440"/>
                  </a:lnTo>
                  <a:lnTo>
                    <a:pt x="976" y="458"/>
                  </a:lnTo>
                  <a:lnTo>
                    <a:pt x="966" y="478"/>
                  </a:lnTo>
                  <a:lnTo>
                    <a:pt x="958" y="496"/>
                  </a:lnTo>
                  <a:lnTo>
                    <a:pt x="940" y="530"/>
                  </a:lnTo>
                  <a:lnTo>
                    <a:pt x="920" y="564"/>
                  </a:lnTo>
                  <a:lnTo>
                    <a:pt x="898" y="600"/>
                  </a:lnTo>
                  <a:lnTo>
                    <a:pt x="876" y="634"/>
                  </a:lnTo>
                  <a:lnTo>
                    <a:pt x="854" y="666"/>
                  </a:lnTo>
                  <a:lnTo>
                    <a:pt x="830" y="700"/>
                  </a:lnTo>
                  <a:lnTo>
                    <a:pt x="816" y="718"/>
                  </a:lnTo>
                  <a:lnTo>
                    <a:pt x="922" y="718"/>
                  </a:lnTo>
                  <a:lnTo>
                    <a:pt x="924" y="712"/>
                  </a:lnTo>
                  <a:lnTo>
                    <a:pt x="946" y="676"/>
                  </a:lnTo>
                  <a:lnTo>
                    <a:pt x="966" y="638"/>
                  </a:lnTo>
                  <a:lnTo>
                    <a:pt x="984" y="600"/>
                  </a:lnTo>
                  <a:lnTo>
                    <a:pt x="1002" y="562"/>
                  </a:lnTo>
                  <a:lnTo>
                    <a:pt x="1020" y="524"/>
                  </a:lnTo>
                  <a:lnTo>
                    <a:pt x="1028" y="504"/>
                  </a:lnTo>
                  <a:lnTo>
                    <a:pt x="1036" y="484"/>
                  </a:lnTo>
                  <a:lnTo>
                    <a:pt x="1044" y="464"/>
                  </a:lnTo>
                  <a:lnTo>
                    <a:pt x="1050" y="444"/>
                  </a:lnTo>
                  <a:lnTo>
                    <a:pt x="1056" y="424"/>
                  </a:lnTo>
                  <a:lnTo>
                    <a:pt x="1062" y="402"/>
                  </a:lnTo>
                  <a:lnTo>
                    <a:pt x="1068" y="380"/>
                  </a:lnTo>
                  <a:lnTo>
                    <a:pt x="1072" y="360"/>
                  </a:lnTo>
                  <a:lnTo>
                    <a:pt x="1074" y="338"/>
                  </a:lnTo>
                  <a:lnTo>
                    <a:pt x="1078" y="316"/>
                  </a:lnTo>
                  <a:lnTo>
                    <a:pt x="1078" y="292"/>
                  </a:lnTo>
                  <a:lnTo>
                    <a:pt x="1078" y="282"/>
                  </a:lnTo>
                  <a:close/>
                  <a:moveTo>
                    <a:pt x="532" y="390"/>
                  </a:moveTo>
                  <a:lnTo>
                    <a:pt x="514" y="408"/>
                  </a:lnTo>
                  <a:lnTo>
                    <a:pt x="500" y="422"/>
                  </a:lnTo>
                  <a:lnTo>
                    <a:pt x="484" y="434"/>
                  </a:lnTo>
                  <a:lnTo>
                    <a:pt x="468" y="444"/>
                  </a:lnTo>
                  <a:lnTo>
                    <a:pt x="452" y="452"/>
                  </a:lnTo>
                  <a:lnTo>
                    <a:pt x="436" y="460"/>
                  </a:lnTo>
                  <a:lnTo>
                    <a:pt x="418" y="468"/>
                  </a:lnTo>
                  <a:lnTo>
                    <a:pt x="400" y="474"/>
                  </a:lnTo>
                  <a:lnTo>
                    <a:pt x="380" y="480"/>
                  </a:lnTo>
                  <a:lnTo>
                    <a:pt x="362" y="484"/>
                  </a:lnTo>
                  <a:lnTo>
                    <a:pt x="342" y="488"/>
                  </a:lnTo>
                  <a:lnTo>
                    <a:pt x="324" y="490"/>
                  </a:lnTo>
                  <a:lnTo>
                    <a:pt x="306" y="490"/>
                  </a:lnTo>
                  <a:lnTo>
                    <a:pt x="286" y="490"/>
                  </a:lnTo>
                  <a:lnTo>
                    <a:pt x="266" y="490"/>
                  </a:lnTo>
                  <a:lnTo>
                    <a:pt x="248" y="486"/>
                  </a:lnTo>
                  <a:lnTo>
                    <a:pt x="230" y="484"/>
                  </a:lnTo>
                  <a:lnTo>
                    <a:pt x="212" y="478"/>
                  </a:lnTo>
                  <a:lnTo>
                    <a:pt x="194" y="474"/>
                  </a:lnTo>
                  <a:lnTo>
                    <a:pt x="176" y="466"/>
                  </a:lnTo>
                  <a:lnTo>
                    <a:pt x="160" y="458"/>
                  </a:lnTo>
                  <a:lnTo>
                    <a:pt x="146" y="448"/>
                  </a:lnTo>
                  <a:lnTo>
                    <a:pt x="130" y="438"/>
                  </a:lnTo>
                  <a:lnTo>
                    <a:pt x="124" y="432"/>
                  </a:lnTo>
                  <a:lnTo>
                    <a:pt x="118" y="426"/>
                  </a:lnTo>
                  <a:lnTo>
                    <a:pt x="112" y="420"/>
                  </a:lnTo>
                  <a:lnTo>
                    <a:pt x="106" y="414"/>
                  </a:lnTo>
                  <a:lnTo>
                    <a:pt x="100" y="406"/>
                  </a:lnTo>
                  <a:lnTo>
                    <a:pt x="96" y="400"/>
                  </a:lnTo>
                  <a:lnTo>
                    <a:pt x="92" y="392"/>
                  </a:lnTo>
                  <a:lnTo>
                    <a:pt x="88" y="386"/>
                  </a:lnTo>
                  <a:lnTo>
                    <a:pt x="84" y="378"/>
                  </a:lnTo>
                  <a:lnTo>
                    <a:pt x="80" y="370"/>
                  </a:lnTo>
                  <a:lnTo>
                    <a:pt x="78" y="362"/>
                  </a:lnTo>
                  <a:lnTo>
                    <a:pt x="76" y="354"/>
                  </a:lnTo>
                  <a:lnTo>
                    <a:pt x="72" y="336"/>
                  </a:lnTo>
                  <a:lnTo>
                    <a:pt x="70" y="318"/>
                  </a:lnTo>
                  <a:lnTo>
                    <a:pt x="70" y="302"/>
                  </a:lnTo>
                  <a:lnTo>
                    <a:pt x="72" y="284"/>
                  </a:lnTo>
                  <a:lnTo>
                    <a:pt x="74" y="266"/>
                  </a:lnTo>
                  <a:lnTo>
                    <a:pt x="78" y="248"/>
                  </a:lnTo>
                  <a:lnTo>
                    <a:pt x="82" y="230"/>
                  </a:lnTo>
                  <a:lnTo>
                    <a:pt x="88" y="214"/>
                  </a:lnTo>
                  <a:lnTo>
                    <a:pt x="94" y="196"/>
                  </a:lnTo>
                  <a:lnTo>
                    <a:pt x="104" y="182"/>
                  </a:lnTo>
                  <a:lnTo>
                    <a:pt x="112" y="166"/>
                  </a:lnTo>
                  <a:lnTo>
                    <a:pt x="122" y="154"/>
                  </a:lnTo>
                  <a:lnTo>
                    <a:pt x="134" y="140"/>
                  </a:lnTo>
                  <a:lnTo>
                    <a:pt x="146" y="130"/>
                  </a:lnTo>
                  <a:lnTo>
                    <a:pt x="160" y="120"/>
                  </a:lnTo>
                  <a:lnTo>
                    <a:pt x="176" y="112"/>
                  </a:lnTo>
                  <a:lnTo>
                    <a:pt x="190" y="104"/>
                  </a:lnTo>
                  <a:lnTo>
                    <a:pt x="206" y="98"/>
                  </a:lnTo>
                  <a:lnTo>
                    <a:pt x="222" y="94"/>
                  </a:lnTo>
                  <a:lnTo>
                    <a:pt x="240" y="90"/>
                  </a:lnTo>
                  <a:lnTo>
                    <a:pt x="256" y="88"/>
                  </a:lnTo>
                  <a:lnTo>
                    <a:pt x="274" y="86"/>
                  </a:lnTo>
                  <a:lnTo>
                    <a:pt x="292" y="88"/>
                  </a:lnTo>
                  <a:lnTo>
                    <a:pt x="310" y="88"/>
                  </a:lnTo>
                  <a:lnTo>
                    <a:pt x="326" y="92"/>
                  </a:lnTo>
                  <a:lnTo>
                    <a:pt x="344" y="96"/>
                  </a:lnTo>
                  <a:lnTo>
                    <a:pt x="360" y="100"/>
                  </a:lnTo>
                  <a:lnTo>
                    <a:pt x="378" y="106"/>
                  </a:lnTo>
                  <a:lnTo>
                    <a:pt x="392" y="114"/>
                  </a:lnTo>
                  <a:lnTo>
                    <a:pt x="408" y="122"/>
                  </a:lnTo>
                  <a:lnTo>
                    <a:pt x="424" y="132"/>
                  </a:lnTo>
                  <a:lnTo>
                    <a:pt x="438" y="142"/>
                  </a:lnTo>
                  <a:lnTo>
                    <a:pt x="450" y="152"/>
                  </a:lnTo>
                  <a:lnTo>
                    <a:pt x="462" y="164"/>
                  </a:lnTo>
                  <a:lnTo>
                    <a:pt x="476" y="176"/>
                  </a:lnTo>
                  <a:lnTo>
                    <a:pt x="486" y="190"/>
                  </a:lnTo>
                  <a:lnTo>
                    <a:pt x="492" y="200"/>
                  </a:lnTo>
                  <a:lnTo>
                    <a:pt x="500" y="210"/>
                  </a:lnTo>
                  <a:lnTo>
                    <a:pt x="506" y="222"/>
                  </a:lnTo>
                  <a:lnTo>
                    <a:pt x="512" y="232"/>
                  </a:lnTo>
                  <a:lnTo>
                    <a:pt x="518" y="242"/>
                  </a:lnTo>
                  <a:lnTo>
                    <a:pt x="522" y="254"/>
                  </a:lnTo>
                  <a:lnTo>
                    <a:pt x="526" y="266"/>
                  </a:lnTo>
                  <a:lnTo>
                    <a:pt x="530" y="276"/>
                  </a:lnTo>
                  <a:lnTo>
                    <a:pt x="534" y="288"/>
                  </a:lnTo>
                  <a:lnTo>
                    <a:pt x="538" y="300"/>
                  </a:lnTo>
                  <a:lnTo>
                    <a:pt x="542" y="324"/>
                  </a:lnTo>
                  <a:lnTo>
                    <a:pt x="548" y="348"/>
                  </a:lnTo>
                  <a:lnTo>
                    <a:pt x="550" y="374"/>
                  </a:lnTo>
                  <a:lnTo>
                    <a:pt x="532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2863850" y="4406900"/>
              <a:ext cx="1111250" cy="736600"/>
            </a:xfrm>
            <a:custGeom>
              <a:avLst/>
              <a:gdLst>
                <a:gd name="T0" fmla="*/ 664 w 700"/>
                <a:gd name="T1" fmla="*/ 426 h 464"/>
                <a:gd name="T2" fmla="*/ 638 w 700"/>
                <a:gd name="T3" fmla="*/ 396 h 464"/>
                <a:gd name="T4" fmla="*/ 614 w 700"/>
                <a:gd name="T5" fmla="*/ 364 h 464"/>
                <a:gd name="T6" fmla="*/ 590 w 700"/>
                <a:gd name="T7" fmla="*/ 330 h 464"/>
                <a:gd name="T8" fmla="*/ 560 w 700"/>
                <a:gd name="T9" fmla="*/ 280 h 464"/>
                <a:gd name="T10" fmla="*/ 532 w 700"/>
                <a:gd name="T11" fmla="*/ 226 h 464"/>
                <a:gd name="T12" fmla="*/ 502 w 700"/>
                <a:gd name="T13" fmla="*/ 170 h 464"/>
                <a:gd name="T14" fmla="*/ 480 w 700"/>
                <a:gd name="T15" fmla="*/ 134 h 464"/>
                <a:gd name="T16" fmla="*/ 456 w 700"/>
                <a:gd name="T17" fmla="*/ 98 h 464"/>
                <a:gd name="T18" fmla="*/ 426 w 700"/>
                <a:gd name="T19" fmla="*/ 64 h 464"/>
                <a:gd name="T20" fmla="*/ 392 w 700"/>
                <a:gd name="T21" fmla="*/ 34 h 464"/>
                <a:gd name="T22" fmla="*/ 374 w 700"/>
                <a:gd name="T23" fmla="*/ 22 h 464"/>
                <a:gd name="T24" fmla="*/ 354 w 700"/>
                <a:gd name="T25" fmla="*/ 10 h 464"/>
                <a:gd name="T26" fmla="*/ 328 w 700"/>
                <a:gd name="T27" fmla="*/ 4 h 464"/>
                <a:gd name="T28" fmla="*/ 304 w 700"/>
                <a:gd name="T29" fmla="*/ 0 h 464"/>
                <a:gd name="T30" fmla="*/ 278 w 700"/>
                <a:gd name="T31" fmla="*/ 4 h 464"/>
                <a:gd name="T32" fmla="*/ 254 w 700"/>
                <a:gd name="T33" fmla="*/ 14 h 464"/>
                <a:gd name="T34" fmla="*/ 234 w 700"/>
                <a:gd name="T35" fmla="*/ 26 h 464"/>
                <a:gd name="T36" fmla="*/ 214 w 700"/>
                <a:gd name="T37" fmla="*/ 42 h 464"/>
                <a:gd name="T38" fmla="*/ 198 w 700"/>
                <a:gd name="T39" fmla="*/ 58 h 464"/>
                <a:gd name="T40" fmla="*/ 186 w 700"/>
                <a:gd name="T41" fmla="*/ 76 h 464"/>
                <a:gd name="T42" fmla="*/ 164 w 700"/>
                <a:gd name="T43" fmla="*/ 114 h 464"/>
                <a:gd name="T44" fmla="*/ 146 w 700"/>
                <a:gd name="T45" fmla="*/ 154 h 464"/>
                <a:gd name="T46" fmla="*/ 122 w 700"/>
                <a:gd name="T47" fmla="*/ 212 h 464"/>
                <a:gd name="T48" fmla="*/ 92 w 700"/>
                <a:gd name="T49" fmla="*/ 288 h 464"/>
                <a:gd name="T50" fmla="*/ 60 w 700"/>
                <a:gd name="T51" fmla="*/ 362 h 464"/>
                <a:gd name="T52" fmla="*/ 42 w 700"/>
                <a:gd name="T53" fmla="*/ 398 h 464"/>
                <a:gd name="T54" fmla="*/ 22 w 700"/>
                <a:gd name="T55" fmla="*/ 432 h 464"/>
                <a:gd name="T56" fmla="*/ 0 w 700"/>
                <a:gd name="T57" fmla="*/ 464 h 464"/>
                <a:gd name="T58" fmla="*/ 72 w 700"/>
                <a:gd name="T59" fmla="*/ 460 h 464"/>
                <a:gd name="T60" fmla="*/ 90 w 700"/>
                <a:gd name="T61" fmla="*/ 424 h 464"/>
                <a:gd name="T62" fmla="*/ 108 w 700"/>
                <a:gd name="T63" fmla="*/ 384 h 464"/>
                <a:gd name="T64" fmla="*/ 140 w 700"/>
                <a:gd name="T65" fmla="*/ 306 h 464"/>
                <a:gd name="T66" fmla="*/ 168 w 700"/>
                <a:gd name="T67" fmla="*/ 228 h 464"/>
                <a:gd name="T68" fmla="*/ 188 w 700"/>
                <a:gd name="T69" fmla="*/ 172 h 464"/>
                <a:gd name="T70" fmla="*/ 206 w 700"/>
                <a:gd name="T71" fmla="*/ 136 h 464"/>
                <a:gd name="T72" fmla="*/ 224 w 700"/>
                <a:gd name="T73" fmla="*/ 102 h 464"/>
                <a:gd name="T74" fmla="*/ 240 w 700"/>
                <a:gd name="T75" fmla="*/ 82 h 464"/>
                <a:gd name="T76" fmla="*/ 254 w 700"/>
                <a:gd name="T77" fmla="*/ 68 h 464"/>
                <a:gd name="T78" fmla="*/ 268 w 700"/>
                <a:gd name="T79" fmla="*/ 58 h 464"/>
                <a:gd name="T80" fmla="*/ 282 w 700"/>
                <a:gd name="T81" fmla="*/ 52 h 464"/>
                <a:gd name="T82" fmla="*/ 296 w 700"/>
                <a:gd name="T83" fmla="*/ 48 h 464"/>
                <a:gd name="T84" fmla="*/ 312 w 700"/>
                <a:gd name="T85" fmla="*/ 48 h 464"/>
                <a:gd name="T86" fmla="*/ 328 w 700"/>
                <a:gd name="T87" fmla="*/ 52 h 464"/>
                <a:gd name="T88" fmla="*/ 342 w 700"/>
                <a:gd name="T89" fmla="*/ 58 h 464"/>
                <a:gd name="T90" fmla="*/ 358 w 700"/>
                <a:gd name="T91" fmla="*/ 66 h 464"/>
                <a:gd name="T92" fmla="*/ 378 w 700"/>
                <a:gd name="T93" fmla="*/ 84 h 464"/>
                <a:gd name="T94" fmla="*/ 406 w 700"/>
                <a:gd name="T95" fmla="*/ 112 h 464"/>
                <a:gd name="T96" fmla="*/ 428 w 700"/>
                <a:gd name="T97" fmla="*/ 142 h 464"/>
                <a:gd name="T98" fmla="*/ 448 w 700"/>
                <a:gd name="T99" fmla="*/ 176 h 464"/>
                <a:gd name="T100" fmla="*/ 468 w 700"/>
                <a:gd name="T101" fmla="*/ 212 h 464"/>
                <a:gd name="T102" fmla="*/ 502 w 700"/>
                <a:gd name="T103" fmla="*/ 286 h 464"/>
                <a:gd name="T104" fmla="*/ 544 w 700"/>
                <a:gd name="T105" fmla="*/ 360 h 464"/>
                <a:gd name="T106" fmla="*/ 566 w 700"/>
                <a:gd name="T107" fmla="*/ 396 h 464"/>
                <a:gd name="T108" fmla="*/ 590 w 700"/>
                <a:gd name="T109" fmla="*/ 432 h 464"/>
                <a:gd name="T110" fmla="*/ 612 w 700"/>
                <a:gd name="T111" fmla="*/ 464 h 464"/>
                <a:gd name="T112" fmla="*/ 690 w 700"/>
                <a:gd name="T113" fmla="*/ 45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0" h="464">
                  <a:moveTo>
                    <a:pt x="676" y="440"/>
                  </a:moveTo>
                  <a:lnTo>
                    <a:pt x="664" y="426"/>
                  </a:lnTo>
                  <a:lnTo>
                    <a:pt x="650" y="410"/>
                  </a:lnTo>
                  <a:lnTo>
                    <a:pt x="638" y="396"/>
                  </a:lnTo>
                  <a:lnTo>
                    <a:pt x="626" y="380"/>
                  </a:lnTo>
                  <a:lnTo>
                    <a:pt x="614" y="364"/>
                  </a:lnTo>
                  <a:lnTo>
                    <a:pt x="602" y="348"/>
                  </a:lnTo>
                  <a:lnTo>
                    <a:pt x="590" y="330"/>
                  </a:lnTo>
                  <a:lnTo>
                    <a:pt x="570" y="296"/>
                  </a:lnTo>
                  <a:lnTo>
                    <a:pt x="560" y="280"/>
                  </a:lnTo>
                  <a:lnTo>
                    <a:pt x="550" y="262"/>
                  </a:lnTo>
                  <a:lnTo>
                    <a:pt x="532" y="226"/>
                  </a:lnTo>
                  <a:lnTo>
                    <a:pt x="512" y="190"/>
                  </a:lnTo>
                  <a:lnTo>
                    <a:pt x="502" y="170"/>
                  </a:lnTo>
                  <a:lnTo>
                    <a:pt x="492" y="152"/>
                  </a:lnTo>
                  <a:lnTo>
                    <a:pt x="480" y="134"/>
                  </a:lnTo>
                  <a:lnTo>
                    <a:pt x="468" y="116"/>
                  </a:lnTo>
                  <a:lnTo>
                    <a:pt x="456" y="98"/>
                  </a:lnTo>
                  <a:lnTo>
                    <a:pt x="442" y="82"/>
                  </a:lnTo>
                  <a:lnTo>
                    <a:pt x="426" y="64"/>
                  </a:lnTo>
                  <a:lnTo>
                    <a:pt x="410" y="50"/>
                  </a:lnTo>
                  <a:lnTo>
                    <a:pt x="392" y="34"/>
                  </a:lnTo>
                  <a:lnTo>
                    <a:pt x="384" y="28"/>
                  </a:lnTo>
                  <a:lnTo>
                    <a:pt x="374" y="22"/>
                  </a:lnTo>
                  <a:lnTo>
                    <a:pt x="364" y="16"/>
                  </a:lnTo>
                  <a:lnTo>
                    <a:pt x="354" y="10"/>
                  </a:lnTo>
                  <a:lnTo>
                    <a:pt x="340" y="6"/>
                  </a:lnTo>
                  <a:lnTo>
                    <a:pt x="328" y="4"/>
                  </a:lnTo>
                  <a:lnTo>
                    <a:pt x="316" y="2"/>
                  </a:lnTo>
                  <a:lnTo>
                    <a:pt x="304" y="0"/>
                  </a:lnTo>
                  <a:lnTo>
                    <a:pt x="290" y="2"/>
                  </a:lnTo>
                  <a:lnTo>
                    <a:pt x="278" y="4"/>
                  </a:lnTo>
                  <a:lnTo>
                    <a:pt x="266" y="8"/>
                  </a:lnTo>
                  <a:lnTo>
                    <a:pt x="254" y="14"/>
                  </a:lnTo>
                  <a:lnTo>
                    <a:pt x="244" y="20"/>
                  </a:lnTo>
                  <a:lnTo>
                    <a:pt x="234" y="26"/>
                  </a:lnTo>
                  <a:lnTo>
                    <a:pt x="224" y="34"/>
                  </a:lnTo>
                  <a:lnTo>
                    <a:pt x="214" y="42"/>
                  </a:lnTo>
                  <a:lnTo>
                    <a:pt x="206" y="50"/>
                  </a:lnTo>
                  <a:lnTo>
                    <a:pt x="198" y="58"/>
                  </a:lnTo>
                  <a:lnTo>
                    <a:pt x="192" y="68"/>
                  </a:lnTo>
                  <a:lnTo>
                    <a:pt x="186" y="76"/>
                  </a:lnTo>
                  <a:lnTo>
                    <a:pt x="174" y="94"/>
                  </a:lnTo>
                  <a:lnTo>
                    <a:pt x="164" y="114"/>
                  </a:lnTo>
                  <a:lnTo>
                    <a:pt x="154" y="134"/>
                  </a:lnTo>
                  <a:lnTo>
                    <a:pt x="146" y="154"/>
                  </a:lnTo>
                  <a:lnTo>
                    <a:pt x="136" y="174"/>
                  </a:lnTo>
                  <a:lnTo>
                    <a:pt x="122" y="212"/>
                  </a:lnTo>
                  <a:lnTo>
                    <a:pt x="106" y="250"/>
                  </a:lnTo>
                  <a:lnTo>
                    <a:pt x="92" y="288"/>
                  </a:lnTo>
                  <a:lnTo>
                    <a:pt x="76" y="326"/>
                  </a:lnTo>
                  <a:lnTo>
                    <a:pt x="60" y="362"/>
                  </a:lnTo>
                  <a:lnTo>
                    <a:pt x="50" y="380"/>
                  </a:lnTo>
                  <a:lnTo>
                    <a:pt x="42" y="398"/>
                  </a:lnTo>
                  <a:lnTo>
                    <a:pt x="32" y="414"/>
                  </a:lnTo>
                  <a:lnTo>
                    <a:pt x="22" y="432"/>
                  </a:lnTo>
                  <a:lnTo>
                    <a:pt x="10" y="448"/>
                  </a:lnTo>
                  <a:lnTo>
                    <a:pt x="0" y="464"/>
                  </a:lnTo>
                  <a:lnTo>
                    <a:pt x="70" y="464"/>
                  </a:lnTo>
                  <a:lnTo>
                    <a:pt x="72" y="460"/>
                  </a:lnTo>
                  <a:lnTo>
                    <a:pt x="82" y="442"/>
                  </a:lnTo>
                  <a:lnTo>
                    <a:pt x="90" y="424"/>
                  </a:lnTo>
                  <a:lnTo>
                    <a:pt x="100" y="404"/>
                  </a:lnTo>
                  <a:lnTo>
                    <a:pt x="108" y="384"/>
                  </a:lnTo>
                  <a:lnTo>
                    <a:pt x="124" y="346"/>
                  </a:lnTo>
                  <a:lnTo>
                    <a:pt x="140" y="306"/>
                  </a:lnTo>
                  <a:lnTo>
                    <a:pt x="154" y="268"/>
                  </a:lnTo>
                  <a:lnTo>
                    <a:pt x="168" y="228"/>
                  </a:lnTo>
                  <a:lnTo>
                    <a:pt x="182" y="190"/>
                  </a:lnTo>
                  <a:lnTo>
                    <a:pt x="188" y="172"/>
                  </a:lnTo>
                  <a:lnTo>
                    <a:pt x="196" y="154"/>
                  </a:lnTo>
                  <a:lnTo>
                    <a:pt x="206" y="136"/>
                  </a:lnTo>
                  <a:lnTo>
                    <a:pt x="214" y="120"/>
                  </a:lnTo>
                  <a:lnTo>
                    <a:pt x="224" y="102"/>
                  </a:lnTo>
                  <a:lnTo>
                    <a:pt x="236" y="88"/>
                  </a:lnTo>
                  <a:lnTo>
                    <a:pt x="240" y="82"/>
                  </a:lnTo>
                  <a:lnTo>
                    <a:pt x="248" y="74"/>
                  </a:lnTo>
                  <a:lnTo>
                    <a:pt x="254" y="68"/>
                  </a:lnTo>
                  <a:lnTo>
                    <a:pt x="260" y="64"/>
                  </a:lnTo>
                  <a:lnTo>
                    <a:pt x="268" y="58"/>
                  </a:lnTo>
                  <a:lnTo>
                    <a:pt x="274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6" y="48"/>
                  </a:lnTo>
                  <a:lnTo>
                    <a:pt x="304" y="48"/>
                  </a:lnTo>
                  <a:lnTo>
                    <a:pt x="312" y="48"/>
                  </a:lnTo>
                  <a:lnTo>
                    <a:pt x="320" y="50"/>
                  </a:lnTo>
                  <a:lnTo>
                    <a:pt x="328" y="52"/>
                  </a:lnTo>
                  <a:lnTo>
                    <a:pt x="336" y="54"/>
                  </a:lnTo>
                  <a:lnTo>
                    <a:pt x="342" y="58"/>
                  </a:lnTo>
                  <a:lnTo>
                    <a:pt x="350" y="62"/>
                  </a:lnTo>
                  <a:lnTo>
                    <a:pt x="358" y="66"/>
                  </a:lnTo>
                  <a:lnTo>
                    <a:pt x="366" y="72"/>
                  </a:lnTo>
                  <a:lnTo>
                    <a:pt x="378" y="84"/>
                  </a:lnTo>
                  <a:lnTo>
                    <a:pt x="392" y="98"/>
                  </a:lnTo>
                  <a:lnTo>
                    <a:pt x="406" y="112"/>
                  </a:lnTo>
                  <a:lnTo>
                    <a:pt x="416" y="126"/>
                  </a:lnTo>
                  <a:lnTo>
                    <a:pt x="428" y="142"/>
                  </a:lnTo>
                  <a:lnTo>
                    <a:pt x="438" y="160"/>
                  </a:lnTo>
                  <a:lnTo>
                    <a:pt x="448" y="176"/>
                  </a:lnTo>
                  <a:lnTo>
                    <a:pt x="458" y="194"/>
                  </a:lnTo>
                  <a:lnTo>
                    <a:pt x="468" y="212"/>
                  </a:lnTo>
                  <a:lnTo>
                    <a:pt x="484" y="248"/>
                  </a:lnTo>
                  <a:lnTo>
                    <a:pt x="502" y="286"/>
                  </a:lnTo>
                  <a:lnTo>
                    <a:pt x="522" y="324"/>
                  </a:lnTo>
                  <a:lnTo>
                    <a:pt x="544" y="360"/>
                  </a:lnTo>
                  <a:lnTo>
                    <a:pt x="554" y="378"/>
                  </a:lnTo>
                  <a:lnTo>
                    <a:pt x="566" y="396"/>
                  </a:lnTo>
                  <a:lnTo>
                    <a:pt x="578" y="414"/>
                  </a:lnTo>
                  <a:lnTo>
                    <a:pt x="590" y="432"/>
                  </a:lnTo>
                  <a:lnTo>
                    <a:pt x="602" y="448"/>
                  </a:lnTo>
                  <a:lnTo>
                    <a:pt x="612" y="464"/>
                  </a:lnTo>
                  <a:lnTo>
                    <a:pt x="700" y="464"/>
                  </a:lnTo>
                  <a:lnTo>
                    <a:pt x="690" y="454"/>
                  </a:lnTo>
                  <a:lnTo>
                    <a:pt x="676" y="4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7"/>
            <p:cNvSpPr>
              <a:spLocks noEditPoints="1"/>
            </p:cNvSpPr>
            <p:nvPr userDrawn="1"/>
          </p:nvSpPr>
          <p:spPr bwMode="auto">
            <a:xfrm>
              <a:off x="4864100" y="3286125"/>
              <a:ext cx="1333500" cy="1857375"/>
            </a:xfrm>
            <a:custGeom>
              <a:avLst/>
              <a:gdLst>
                <a:gd name="T0" fmla="*/ 580 w 840"/>
                <a:gd name="T1" fmla="*/ 1030 h 1170"/>
                <a:gd name="T2" fmla="*/ 630 w 840"/>
                <a:gd name="T3" fmla="*/ 868 h 1170"/>
                <a:gd name="T4" fmla="*/ 630 w 840"/>
                <a:gd name="T5" fmla="*/ 700 h 1170"/>
                <a:gd name="T6" fmla="*/ 670 w 840"/>
                <a:gd name="T7" fmla="*/ 604 h 1170"/>
                <a:gd name="T8" fmla="*/ 776 w 840"/>
                <a:gd name="T9" fmla="*/ 462 h 1170"/>
                <a:gd name="T10" fmla="*/ 832 w 840"/>
                <a:gd name="T11" fmla="*/ 294 h 1170"/>
                <a:gd name="T12" fmla="*/ 840 w 840"/>
                <a:gd name="T13" fmla="*/ 204 h 1170"/>
                <a:gd name="T14" fmla="*/ 826 w 840"/>
                <a:gd name="T15" fmla="*/ 110 h 1170"/>
                <a:gd name="T16" fmla="*/ 798 w 840"/>
                <a:gd name="T17" fmla="*/ 52 h 1170"/>
                <a:gd name="T18" fmla="*/ 748 w 840"/>
                <a:gd name="T19" fmla="*/ 12 h 1170"/>
                <a:gd name="T20" fmla="*/ 686 w 840"/>
                <a:gd name="T21" fmla="*/ 0 h 1170"/>
                <a:gd name="T22" fmla="*/ 610 w 840"/>
                <a:gd name="T23" fmla="*/ 20 h 1170"/>
                <a:gd name="T24" fmla="*/ 506 w 840"/>
                <a:gd name="T25" fmla="*/ 80 h 1170"/>
                <a:gd name="T26" fmla="*/ 402 w 840"/>
                <a:gd name="T27" fmla="*/ 184 h 1170"/>
                <a:gd name="T28" fmla="*/ 314 w 840"/>
                <a:gd name="T29" fmla="*/ 334 h 1170"/>
                <a:gd name="T30" fmla="*/ 234 w 840"/>
                <a:gd name="T31" fmla="*/ 366 h 1170"/>
                <a:gd name="T32" fmla="*/ 150 w 840"/>
                <a:gd name="T33" fmla="*/ 384 h 1170"/>
                <a:gd name="T34" fmla="*/ 70 w 840"/>
                <a:gd name="T35" fmla="*/ 430 h 1170"/>
                <a:gd name="T36" fmla="*/ 14 w 840"/>
                <a:gd name="T37" fmla="*/ 508 h 1170"/>
                <a:gd name="T38" fmla="*/ 2 w 840"/>
                <a:gd name="T39" fmla="*/ 592 h 1170"/>
                <a:gd name="T40" fmla="*/ 24 w 840"/>
                <a:gd name="T41" fmla="*/ 650 h 1170"/>
                <a:gd name="T42" fmla="*/ 86 w 840"/>
                <a:gd name="T43" fmla="*/ 712 h 1170"/>
                <a:gd name="T44" fmla="*/ 168 w 840"/>
                <a:gd name="T45" fmla="*/ 752 h 1170"/>
                <a:gd name="T46" fmla="*/ 258 w 840"/>
                <a:gd name="T47" fmla="*/ 770 h 1170"/>
                <a:gd name="T48" fmla="*/ 312 w 840"/>
                <a:gd name="T49" fmla="*/ 890 h 1170"/>
                <a:gd name="T50" fmla="*/ 410 w 840"/>
                <a:gd name="T51" fmla="*/ 1064 h 1170"/>
                <a:gd name="T52" fmla="*/ 532 w 840"/>
                <a:gd name="T53" fmla="*/ 1142 h 1170"/>
                <a:gd name="T54" fmla="*/ 250 w 840"/>
                <a:gd name="T55" fmla="*/ 598 h 1170"/>
                <a:gd name="T56" fmla="*/ 254 w 840"/>
                <a:gd name="T57" fmla="*/ 692 h 1170"/>
                <a:gd name="T58" fmla="*/ 192 w 840"/>
                <a:gd name="T59" fmla="*/ 680 h 1170"/>
                <a:gd name="T60" fmla="*/ 126 w 840"/>
                <a:gd name="T61" fmla="*/ 652 h 1170"/>
                <a:gd name="T62" fmla="*/ 82 w 840"/>
                <a:gd name="T63" fmla="*/ 608 h 1170"/>
                <a:gd name="T64" fmla="*/ 70 w 840"/>
                <a:gd name="T65" fmla="*/ 552 h 1170"/>
                <a:gd name="T66" fmla="*/ 98 w 840"/>
                <a:gd name="T67" fmla="*/ 494 h 1170"/>
                <a:gd name="T68" fmla="*/ 146 w 840"/>
                <a:gd name="T69" fmla="*/ 454 h 1170"/>
                <a:gd name="T70" fmla="*/ 214 w 840"/>
                <a:gd name="T71" fmla="*/ 428 h 1170"/>
                <a:gd name="T72" fmla="*/ 404 w 840"/>
                <a:gd name="T73" fmla="*/ 346 h 1170"/>
                <a:gd name="T74" fmla="*/ 490 w 840"/>
                <a:gd name="T75" fmla="*/ 224 h 1170"/>
                <a:gd name="T76" fmla="*/ 584 w 840"/>
                <a:gd name="T77" fmla="*/ 142 h 1170"/>
                <a:gd name="T78" fmla="*/ 658 w 840"/>
                <a:gd name="T79" fmla="*/ 104 h 1170"/>
                <a:gd name="T80" fmla="*/ 706 w 840"/>
                <a:gd name="T81" fmla="*/ 100 h 1170"/>
                <a:gd name="T82" fmla="*/ 730 w 840"/>
                <a:gd name="T83" fmla="*/ 128 h 1170"/>
                <a:gd name="T84" fmla="*/ 742 w 840"/>
                <a:gd name="T85" fmla="*/ 206 h 1170"/>
                <a:gd name="T86" fmla="*/ 718 w 840"/>
                <a:gd name="T87" fmla="*/ 350 h 1170"/>
                <a:gd name="T88" fmla="*/ 652 w 840"/>
                <a:gd name="T89" fmla="*/ 482 h 1170"/>
                <a:gd name="T90" fmla="*/ 578 w 840"/>
                <a:gd name="T91" fmla="*/ 548 h 1170"/>
                <a:gd name="T92" fmla="*/ 530 w 840"/>
                <a:gd name="T93" fmla="*/ 480 h 1170"/>
                <a:gd name="T94" fmla="*/ 462 w 840"/>
                <a:gd name="T95" fmla="*/ 422 h 1170"/>
                <a:gd name="T96" fmla="*/ 392 w 840"/>
                <a:gd name="T97" fmla="*/ 370 h 1170"/>
                <a:gd name="T98" fmla="*/ 328 w 840"/>
                <a:gd name="T99" fmla="*/ 602 h 1170"/>
                <a:gd name="T100" fmla="*/ 344 w 840"/>
                <a:gd name="T101" fmla="*/ 498 h 1170"/>
                <a:gd name="T102" fmla="*/ 412 w 840"/>
                <a:gd name="T103" fmla="*/ 454 h 1170"/>
                <a:gd name="T104" fmla="*/ 474 w 840"/>
                <a:gd name="T105" fmla="*/ 496 h 1170"/>
                <a:gd name="T106" fmla="*/ 526 w 840"/>
                <a:gd name="T107" fmla="*/ 556 h 1170"/>
                <a:gd name="T108" fmla="*/ 510 w 840"/>
                <a:gd name="T109" fmla="*/ 618 h 1170"/>
                <a:gd name="T110" fmla="*/ 420 w 840"/>
                <a:gd name="T111" fmla="*/ 662 h 1170"/>
                <a:gd name="T112" fmla="*/ 494 w 840"/>
                <a:gd name="T113" fmla="*/ 1086 h 1170"/>
                <a:gd name="T114" fmla="*/ 394 w 840"/>
                <a:gd name="T115" fmla="*/ 912 h 1170"/>
                <a:gd name="T116" fmla="*/ 342 w 840"/>
                <a:gd name="T117" fmla="*/ 766 h 1170"/>
                <a:gd name="T118" fmla="*/ 502 w 840"/>
                <a:gd name="T119" fmla="*/ 720 h 1170"/>
                <a:gd name="T120" fmla="*/ 586 w 840"/>
                <a:gd name="T121" fmla="*/ 732 h 1170"/>
                <a:gd name="T122" fmla="*/ 580 w 840"/>
                <a:gd name="T123" fmla="*/ 888 h 1170"/>
                <a:gd name="T124" fmla="*/ 526 w 840"/>
                <a:gd name="T125" fmla="*/ 1034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0" h="1170">
                  <a:moveTo>
                    <a:pt x="532" y="1142"/>
                  </a:moveTo>
                  <a:lnTo>
                    <a:pt x="522" y="1128"/>
                  </a:lnTo>
                  <a:lnTo>
                    <a:pt x="538" y="1104"/>
                  </a:lnTo>
                  <a:lnTo>
                    <a:pt x="554" y="1080"/>
                  </a:lnTo>
                  <a:lnTo>
                    <a:pt x="568" y="1054"/>
                  </a:lnTo>
                  <a:lnTo>
                    <a:pt x="580" y="1030"/>
                  </a:lnTo>
                  <a:lnTo>
                    <a:pt x="590" y="1004"/>
                  </a:lnTo>
                  <a:lnTo>
                    <a:pt x="600" y="978"/>
                  </a:lnTo>
                  <a:lnTo>
                    <a:pt x="610" y="952"/>
                  </a:lnTo>
                  <a:lnTo>
                    <a:pt x="618" y="924"/>
                  </a:lnTo>
                  <a:lnTo>
                    <a:pt x="624" y="896"/>
                  </a:lnTo>
                  <a:lnTo>
                    <a:pt x="630" y="868"/>
                  </a:lnTo>
                  <a:lnTo>
                    <a:pt x="634" y="840"/>
                  </a:lnTo>
                  <a:lnTo>
                    <a:pt x="636" y="812"/>
                  </a:lnTo>
                  <a:lnTo>
                    <a:pt x="636" y="784"/>
                  </a:lnTo>
                  <a:lnTo>
                    <a:pt x="636" y="756"/>
                  </a:lnTo>
                  <a:lnTo>
                    <a:pt x="634" y="728"/>
                  </a:lnTo>
                  <a:lnTo>
                    <a:pt x="630" y="700"/>
                  </a:lnTo>
                  <a:lnTo>
                    <a:pt x="624" y="670"/>
                  </a:lnTo>
                  <a:lnTo>
                    <a:pt x="618" y="650"/>
                  </a:lnTo>
                  <a:lnTo>
                    <a:pt x="632" y="638"/>
                  </a:lnTo>
                  <a:lnTo>
                    <a:pt x="646" y="628"/>
                  </a:lnTo>
                  <a:lnTo>
                    <a:pt x="658" y="616"/>
                  </a:lnTo>
                  <a:lnTo>
                    <a:pt x="670" y="604"/>
                  </a:lnTo>
                  <a:lnTo>
                    <a:pt x="692" y="582"/>
                  </a:lnTo>
                  <a:lnTo>
                    <a:pt x="710" y="560"/>
                  </a:lnTo>
                  <a:lnTo>
                    <a:pt x="728" y="536"/>
                  </a:lnTo>
                  <a:lnTo>
                    <a:pt x="746" y="512"/>
                  </a:lnTo>
                  <a:lnTo>
                    <a:pt x="762" y="488"/>
                  </a:lnTo>
                  <a:lnTo>
                    <a:pt x="776" y="462"/>
                  </a:lnTo>
                  <a:lnTo>
                    <a:pt x="788" y="436"/>
                  </a:lnTo>
                  <a:lnTo>
                    <a:pt x="800" y="408"/>
                  </a:lnTo>
                  <a:lnTo>
                    <a:pt x="810" y="380"/>
                  </a:lnTo>
                  <a:lnTo>
                    <a:pt x="820" y="352"/>
                  </a:lnTo>
                  <a:lnTo>
                    <a:pt x="826" y="322"/>
                  </a:lnTo>
                  <a:lnTo>
                    <a:pt x="832" y="294"/>
                  </a:lnTo>
                  <a:lnTo>
                    <a:pt x="834" y="280"/>
                  </a:lnTo>
                  <a:lnTo>
                    <a:pt x="836" y="264"/>
                  </a:lnTo>
                  <a:lnTo>
                    <a:pt x="838" y="248"/>
                  </a:lnTo>
                  <a:lnTo>
                    <a:pt x="838" y="234"/>
                  </a:lnTo>
                  <a:lnTo>
                    <a:pt x="840" y="218"/>
                  </a:lnTo>
                  <a:lnTo>
                    <a:pt x="840" y="204"/>
                  </a:lnTo>
                  <a:lnTo>
                    <a:pt x="838" y="188"/>
                  </a:lnTo>
                  <a:lnTo>
                    <a:pt x="838" y="174"/>
                  </a:lnTo>
                  <a:lnTo>
                    <a:pt x="836" y="158"/>
                  </a:lnTo>
                  <a:lnTo>
                    <a:pt x="834" y="142"/>
                  </a:lnTo>
                  <a:lnTo>
                    <a:pt x="830" y="126"/>
                  </a:lnTo>
                  <a:lnTo>
                    <a:pt x="826" y="110"/>
                  </a:lnTo>
                  <a:lnTo>
                    <a:pt x="820" y="94"/>
                  </a:lnTo>
                  <a:lnTo>
                    <a:pt x="816" y="86"/>
                  </a:lnTo>
                  <a:lnTo>
                    <a:pt x="814" y="78"/>
                  </a:lnTo>
                  <a:lnTo>
                    <a:pt x="808" y="68"/>
                  </a:lnTo>
                  <a:lnTo>
                    <a:pt x="804" y="62"/>
                  </a:lnTo>
                  <a:lnTo>
                    <a:pt x="798" y="52"/>
                  </a:lnTo>
                  <a:lnTo>
                    <a:pt x="792" y="44"/>
                  </a:lnTo>
                  <a:lnTo>
                    <a:pt x="784" y="36"/>
                  </a:lnTo>
                  <a:lnTo>
                    <a:pt x="776" y="30"/>
                  </a:lnTo>
                  <a:lnTo>
                    <a:pt x="768" y="22"/>
                  </a:lnTo>
                  <a:lnTo>
                    <a:pt x="758" y="18"/>
                  </a:lnTo>
                  <a:lnTo>
                    <a:pt x="748" y="12"/>
                  </a:lnTo>
                  <a:lnTo>
                    <a:pt x="738" y="8"/>
                  </a:lnTo>
                  <a:lnTo>
                    <a:pt x="728" y="4"/>
                  </a:lnTo>
                  <a:lnTo>
                    <a:pt x="716" y="2"/>
                  </a:lnTo>
                  <a:lnTo>
                    <a:pt x="706" y="2"/>
                  </a:lnTo>
                  <a:lnTo>
                    <a:pt x="696" y="0"/>
                  </a:lnTo>
                  <a:lnTo>
                    <a:pt x="686" y="0"/>
                  </a:lnTo>
                  <a:lnTo>
                    <a:pt x="676" y="2"/>
                  </a:lnTo>
                  <a:lnTo>
                    <a:pt x="668" y="2"/>
                  </a:lnTo>
                  <a:lnTo>
                    <a:pt x="658" y="4"/>
                  </a:lnTo>
                  <a:lnTo>
                    <a:pt x="640" y="8"/>
                  </a:lnTo>
                  <a:lnTo>
                    <a:pt x="626" y="14"/>
                  </a:lnTo>
                  <a:lnTo>
                    <a:pt x="610" y="20"/>
                  </a:lnTo>
                  <a:lnTo>
                    <a:pt x="584" y="34"/>
                  </a:lnTo>
                  <a:lnTo>
                    <a:pt x="576" y="36"/>
                  </a:lnTo>
                  <a:lnTo>
                    <a:pt x="570" y="40"/>
                  </a:lnTo>
                  <a:lnTo>
                    <a:pt x="556" y="48"/>
                  </a:lnTo>
                  <a:lnTo>
                    <a:pt x="532" y="62"/>
                  </a:lnTo>
                  <a:lnTo>
                    <a:pt x="506" y="80"/>
                  </a:lnTo>
                  <a:lnTo>
                    <a:pt x="484" y="100"/>
                  </a:lnTo>
                  <a:lnTo>
                    <a:pt x="462" y="120"/>
                  </a:lnTo>
                  <a:lnTo>
                    <a:pt x="450" y="128"/>
                  </a:lnTo>
                  <a:lnTo>
                    <a:pt x="440" y="140"/>
                  </a:lnTo>
                  <a:lnTo>
                    <a:pt x="422" y="162"/>
                  </a:lnTo>
                  <a:lnTo>
                    <a:pt x="402" y="184"/>
                  </a:lnTo>
                  <a:lnTo>
                    <a:pt x="384" y="208"/>
                  </a:lnTo>
                  <a:lnTo>
                    <a:pt x="368" y="232"/>
                  </a:lnTo>
                  <a:lnTo>
                    <a:pt x="352" y="256"/>
                  </a:lnTo>
                  <a:lnTo>
                    <a:pt x="338" y="280"/>
                  </a:lnTo>
                  <a:lnTo>
                    <a:pt x="324" y="306"/>
                  </a:lnTo>
                  <a:lnTo>
                    <a:pt x="314" y="334"/>
                  </a:lnTo>
                  <a:lnTo>
                    <a:pt x="306" y="350"/>
                  </a:lnTo>
                  <a:lnTo>
                    <a:pt x="298" y="368"/>
                  </a:lnTo>
                  <a:lnTo>
                    <a:pt x="272" y="366"/>
                  </a:lnTo>
                  <a:lnTo>
                    <a:pt x="260" y="366"/>
                  </a:lnTo>
                  <a:lnTo>
                    <a:pt x="246" y="366"/>
                  </a:lnTo>
                  <a:lnTo>
                    <a:pt x="234" y="366"/>
                  </a:lnTo>
                  <a:lnTo>
                    <a:pt x="220" y="368"/>
                  </a:lnTo>
                  <a:lnTo>
                    <a:pt x="206" y="370"/>
                  </a:lnTo>
                  <a:lnTo>
                    <a:pt x="194" y="372"/>
                  </a:lnTo>
                  <a:lnTo>
                    <a:pt x="180" y="376"/>
                  </a:lnTo>
                  <a:lnTo>
                    <a:pt x="164" y="380"/>
                  </a:lnTo>
                  <a:lnTo>
                    <a:pt x="150" y="384"/>
                  </a:lnTo>
                  <a:lnTo>
                    <a:pt x="136" y="390"/>
                  </a:lnTo>
                  <a:lnTo>
                    <a:pt x="122" y="396"/>
                  </a:lnTo>
                  <a:lnTo>
                    <a:pt x="108" y="404"/>
                  </a:lnTo>
                  <a:lnTo>
                    <a:pt x="94" y="410"/>
                  </a:lnTo>
                  <a:lnTo>
                    <a:pt x="82" y="420"/>
                  </a:lnTo>
                  <a:lnTo>
                    <a:pt x="70" y="430"/>
                  </a:lnTo>
                  <a:lnTo>
                    <a:pt x="58" y="442"/>
                  </a:lnTo>
                  <a:lnTo>
                    <a:pt x="48" y="454"/>
                  </a:lnTo>
                  <a:lnTo>
                    <a:pt x="38" y="466"/>
                  </a:lnTo>
                  <a:lnTo>
                    <a:pt x="28" y="480"/>
                  </a:lnTo>
                  <a:lnTo>
                    <a:pt x="20" y="494"/>
                  </a:lnTo>
                  <a:lnTo>
                    <a:pt x="14" y="508"/>
                  </a:lnTo>
                  <a:lnTo>
                    <a:pt x="8" y="524"/>
                  </a:lnTo>
                  <a:lnTo>
                    <a:pt x="4" y="540"/>
                  </a:lnTo>
                  <a:lnTo>
                    <a:pt x="2" y="558"/>
                  </a:lnTo>
                  <a:lnTo>
                    <a:pt x="0" y="566"/>
                  </a:lnTo>
                  <a:lnTo>
                    <a:pt x="0" y="574"/>
                  </a:lnTo>
                  <a:lnTo>
                    <a:pt x="2" y="592"/>
                  </a:lnTo>
                  <a:lnTo>
                    <a:pt x="2" y="596"/>
                  </a:lnTo>
                  <a:lnTo>
                    <a:pt x="4" y="602"/>
                  </a:lnTo>
                  <a:lnTo>
                    <a:pt x="6" y="610"/>
                  </a:lnTo>
                  <a:lnTo>
                    <a:pt x="12" y="626"/>
                  </a:lnTo>
                  <a:lnTo>
                    <a:pt x="20" y="642"/>
                  </a:lnTo>
                  <a:lnTo>
                    <a:pt x="24" y="650"/>
                  </a:lnTo>
                  <a:lnTo>
                    <a:pt x="28" y="656"/>
                  </a:lnTo>
                  <a:lnTo>
                    <a:pt x="38" y="670"/>
                  </a:lnTo>
                  <a:lnTo>
                    <a:pt x="50" y="682"/>
                  </a:lnTo>
                  <a:lnTo>
                    <a:pt x="62" y="694"/>
                  </a:lnTo>
                  <a:lnTo>
                    <a:pt x="72" y="704"/>
                  </a:lnTo>
                  <a:lnTo>
                    <a:pt x="86" y="712"/>
                  </a:lnTo>
                  <a:lnTo>
                    <a:pt x="100" y="722"/>
                  </a:lnTo>
                  <a:lnTo>
                    <a:pt x="112" y="728"/>
                  </a:lnTo>
                  <a:lnTo>
                    <a:pt x="126" y="736"/>
                  </a:lnTo>
                  <a:lnTo>
                    <a:pt x="140" y="742"/>
                  </a:lnTo>
                  <a:lnTo>
                    <a:pt x="154" y="748"/>
                  </a:lnTo>
                  <a:lnTo>
                    <a:pt x="168" y="752"/>
                  </a:lnTo>
                  <a:lnTo>
                    <a:pt x="182" y="758"/>
                  </a:lnTo>
                  <a:lnTo>
                    <a:pt x="198" y="762"/>
                  </a:lnTo>
                  <a:lnTo>
                    <a:pt x="214" y="766"/>
                  </a:lnTo>
                  <a:lnTo>
                    <a:pt x="228" y="768"/>
                  </a:lnTo>
                  <a:lnTo>
                    <a:pt x="244" y="770"/>
                  </a:lnTo>
                  <a:lnTo>
                    <a:pt x="258" y="770"/>
                  </a:lnTo>
                  <a:lnTo>
                    <a:pt x="270" y="770"/>
                  </a:lnTo>
                  <a:lnTo>
                    <a:pt x="274" y="784"/>
                  </a:lnTo>
                  <a:lnTo>
                    <a:pt x="282" y="810"/>
                  </a:lnTo>
                  <a:lnTo>
                    <a:pt x="292" y="838"/>
                  </a:lnTo>
                  <a:lnTo>
                    <a:pt x="302" y="864"/>
                  </a:lnTo>
                  <a:lnTo>
                    <a:pt x="312" y="890"/>
                  </a:lnTo>
                  <a:lnTo>
                    <a:pt x="324" y="916"/>
                  </a:lnTo>
                  <a:lnTo>
                    <a:pt x="336" y="942"/>
                  </a:lnTo>
                  <a:lnTo>
                    <a:pt x="350" y="966"/>
                  </a:lnTo>
                  <a:lnTo>
                    <a:pt x="364" y="990"/>
                  </a:lnTo>
                  <a:lnTo>
                    <a:pt x="386" y="1028"/>
                  </a:lnTo>
                  <a:lnTo>
                    <a:pt x="410" y="1064"/>
                  </a:lnTo>
                  <a:lnTo>
                    <a:pt x="434" y="1102"/>
                  </a:lnTo>
                  <a:lnTo>
                    <a:pt x="460" y="1136"/>
                  </a:lnTo>
                  <a:lnTo>
                    <a:pt x="446" y="1154"/>
                  </a:lnTo>
                  <a:lnTo>
                    <a:pt x="434" y="1170"/>
                  </a:lnTo>
                  <a:lnTo>
                    <a:pt x="550" y="1170"/>
                  </a:lnTo>
                  <a:lnTo>
                    <a:pt x="532" y="1142"/>
                  </a:lnTo>
                  <a:close/>
                  <a:moveTo>
                    <a:pt x="270" y="456"/>
                  </a:moveTo>
                  <a:lnTo>
                    <a:pt x="262" y="488"/>
                  </a:lnTo>
                  <a:lnTo>
                    <a:pt x="258" y="520"/>
                  </a:lnTo>
                  <a:lnTo>
                    <a:pt x="254" y="554"/>
                  </a:lnTo>
                  <a:lnTo>
                    <a:pt x="250" y="584"/>
                  </a:lnTo>
                  <a:lnTo>
                    <a:pt x="250" y="598"/>
                  </a:lnTo>
                  <a:lnTo>
                    <a:pt x="250" y="612"/>
                  </a:lnTo>
                  <a:lnTo>
                    <a:pt x="250" y="626"/>
                  </a:lnTo>
                  <a:lnTo>
                    <a:pt x="250" y="642"/>
                  </a:lnTo>
                  <a:lnTo>
                    <a:pt x="252" y="670"/>
                  </a:lnTo>
                  <a:lnTo>
                    <a:pt x="254" y="680"/>
                  </a:lnTo>
                  <a:lnTo>
                    <a:pt x="254" y="692"/>
                  </a:lnTo>
                  <a:lnTo>
                    <a:pt x="250" y="692"/>
                  </a:lnTo>
                  <a:lnTo>
                    <a:pt x="238" y="690"/>
                  </a:lnTo>
                  <a:lnTo>
                    <a:pt x="226" y="688"/>
                  </a:lnTo>
                  <a:lnTo>
                    <a:pt x="214" y="686"/>
                  </a:lnTo>
                  <a:lnTo>
                    <a:pt x="204" y="684"/>
                  </a:lnTo>
                  <a:lnTo>
                    <a:pt x="192" y="680"/>
                  </a:lnTo>
                  <a:lnTo>
                    <a:pt x="180" y="678"/>
                  </a:lnTo>
                  <a:lnTo>
                    <a:pt x="168" y="672"/>
                  </a:lnTo>
                  <a:lnTo>
                    <a:pt x="158" y="668"/>
                  </a:lnTo>
                  <a:lnTo>
                    <a:pt x="146" y="664"/>
                  </a:lnTo>
                  <a:lnTo>
                    <a:pt x="138" y="658"/>
                  </a:lnTo>
                  <a:lnTo>
                    <a:pt x="126" y="652"/>
                  </a:lnTo>
                  <a:lnTo>
                    <a:pt x="118" y="646"/>
                  </a:lnTo>
                  <a:lnTo>
                    <a:pt x="108" y="638"/>
                  </a:lnTo>
                  <a:lnTo>
                    <a:pt x="100" y="632"/>
                  </a:lnTo>
                  <a:lnTo>
                    <a:pt x="94" y="624"/>
                  </a:lnTo>
                  <a:lnTo>
                    <a:pt x="86" y="616"/>
                  </a:lnTo>
                  <a:lnTo>
                    <a:pt x="82" y="608"/>
                  </a:lnTo>
                  <a:lnTo>
                    <a:pt x="76" y="600"/>
                  </a:lnTo>
                  <a:lnTo>
                    <a:pt x="72" y="590"/>
                  </a:lnTo>
                  <a:lnTo>
                    <a:pt x="70" y="582"/>
                  </a:lnTo>
                  <a:lnTo>
                    <a:pt x="70" y="572"/>
                  </a:lnTo>
                  <a:lnTo>
                    <a:pt x="70" y="562"/>
                  </a:lnTo>
                  <a:lnTo>
                    <a:pt x="70" y="552"/>
                  </a:lnTo>
                  <a:lnTo>
                    <a:pt x="72" y="544"/>
                  </a:lnTo>
                  <a:lnTo>
                    <a:pt x="76" y="532"/>
                  </a:lnTo>
                  <a:lnTo>
                    <a:pt x="80" y="522"/>
                  </a:lnTo>
                  <a:lnTo>
                    <a:pt x="86" y="514"/>
                  </a:lnTo>
                  <a:lnTo>
                    <a:pt x="90" y="504"/>
                  </a:lnTo>
                  <a:lnTo>
                    <a:pt x="98" y="494"/>
                  </a:lnTo>
                  <a:lnTo>
                    <a:pt x="104" y="486"/>
                  </a:lnTo>
                  <a:lnTo>
                    <a:pt x="112" y="478"/>
                  </a:lnTo>
                  <a:lnTo>
                    <a:pt x="122" y="470"/>
                  </a:lnTo>
                  <a:lnTo>
                    <a:pt x="130" y="464"/>
                  </a:lnTo>
                  <a:lnTo>
                    <a:pt x="138" y="460"/>
                  </a:lnTo>
                  <a:lnTo>
                    <a:pt x="146" y="454"/>
                  </a:lnTo>
                  <a:lnTo>
                    <a:pt x="156" y="448"/>
                  </a:lnTo>
                  <a:lnTo>
                    <a:pt x="164" y="444"/>
                  </a:lnTo>
                  <a:lnTo>
                    <a:pt x="174" y="442"/>
                  </a:lnTo>
                  <a:lnTo>
                    <a:pt x="184" y="438"/>
                  </a:lnTo>
                  <a:lnTo>
                    <a:pt x="194" y="434"/>
                  </a:lnTo>
                  <a:lnTo>
                    <a:pt x="214" y="428"/>
                  </a:lnTo>
                  <a:lnTo>
                    <a:pt x="236" y="426"/>
                  </a:lnTo>
                  <a:lnTo>
                    <a:pt x="258" y="424"/>
                  </a:lnTo>
                  <a:lnTo>
                    <a:pt x="280" y="424"/>
                  </a:lnTo>
                  <a:lnTo>
                    <a:pt x="270" y="456"/>
                  </a:lnTo>
                  <a:close/>
                  <a:moveTo>
                    <a:pt x="392" y="370"/>
                  </a:moveTo>
                  <a:lnTo>
                    <a:pt x="404" y="346"/>
                  </a:lnTo>
                  <a:lnTo>
                    <a:pt x="416" y="324"/>
                  </a:lnTo>
                  <a:lnTo>
                    <a:pt x="430" y="302"/>
                  </a:lnTo>
                  <a:lnTo>
                    <a:pt x="444" y="282"/>
                  </a:lnTo>
                  <a:lnTo>
                    <a:pt x="458" y="262"/>
                  </a:lnTo>
                  <a:lnTo>
                    <a:pt x="474" y="242"/>
                  </a:lnTo>
                  <a:lnTo>
                    <a:pt x="490" y="224"/>
                  </a:lnTo>
                  <a:lnTo>
                    <a:pt x="508" y="204"/>
                  </a:lnTo>
                  <a:lnTo>
                    <a:pt x="516" y="196"/>
                  </a:lnTo>
                  <a:lnTo>
                    <a:pt x="526" y="188"/>
                  </a:lnTo>
                  <a:lnTo>
                    <a:pt x="544" y="172"/>
                  </a:lnTo>
                  <a:lnTo>
                    <a:pt x="564" y="156"/>
                  </a:lnTo>
                  <a:lnTo>
                    <a:pt x="584" y="142"/>
                  </a:lnTo>
                  <a:lnTo>
                    <a:pt x="604" y="130"/>
                  </a:lnTo>
                  <a:lnTo>
                    <a:pt x="616" y="124"/>
                  </a:lnTo>
                  <a:lnTo>
                    <a:pt x="620" y="122"/>
                  </a:lnTo>
                  <a:lnTo>
                    <a:pt x="626" y="118"/>
                  </a:lnTo>
                  <a:lnTo>
                    <a:pt x="648" y="108"/>
                  </a:lnTo>
                  <a:lnTo>
                    <a:pt x="658" y="104"/>
                  </a:lnTo>
                  <a:lnTo>
                    <a:pt x="668" y="102"/>
                  </a:lnTo>
                  <a:lnTo>
                    <a:pt x="678" y="100"/>
                  </a:lnTo>
                  <a:lnTo>
                    <a:pt x="686" y="98"/>
                  </a:lnTo>
                  <a:lnTo>
                    <a:pt x="694" y="98"/>
                  </a:lnTo>
                  <a:lnTo>
                    <a:pt x="700" y="98"/>
                  </a:lnTo>
                  <a:lnTo>
                    <a:pt x="706" y="100"/>
                  </a:lnTo>
                  <a:lnTo>
                    <a:pt x="710" y="102"/>
                  </a:lnTo>
                  <a:lnTo>
                    <a:pt x="714" y="104"/>
                  </a:lnTo>
                  <a:lnTo>
                    <a:pt x="718" y="108"/>
                  </a:lnTo>
                  <a:lnTo>
                    <a:pt x="722" y="114"/>
                  </a:lnTo>
                  <a:lnTo>
                    <a:pt x="726" y="122"/>
                  </a:lnTo>
                  <a:lnTo>
                    <a:pt x="730" y="128"/>
                  </a:lnTo>
                  <a:lnTo>
                    <a:pt x="732" y="138"/>
                  </a:lnTo>
                  <a:lnTo>
                    <a:pt x="736" y="148"/>
                  </a:lnTo>
                  <a:lnTo>
                    <a:pt x="738" y="160"/>
                  </a:lnTo>
                  <a:lnTo>
                    <a:pt x="740" y="172"/>
                  </a:lnTo>
                  <a:lnTo>
                    <a:pt x="740" y="182"/>
                  </a:lnTo>
                  <a:lnTo>
                    <a:pt x="742" y="206"/>
                  </a:lnTo>
                  <a:lnTo>
                    <a:pt x="742" y="230"/>
                  </a:lnTo>
                  <a:lnTo>
                    <a:pt x="740" y="254"/>
                  </a:lnTo>
                  <a:lnTo>
                    <a:pt x="736" y="278"/>
                  </a:lnTo>
                  <a:lnTo>
                    <a:pt x="732" y="302"/>
                  </a:lnTo>
                  <a:lnTo>
                    <a:pt x="726" y="326"/>
                  </a:lnTo>
                  <a:lnTo>
                    <a:pt x="718" y="350"/>
                  </a:lnTo>
                  <a:lnTo>
                    <a:pt x="712" y="374"/>
                  </a:lnTo>
                  <a:lnTo>
                    <a:pt x="702" y="396"/>
                  </a:lnTo>
                  <a:lnTo>
                    <a:pt x="690" y="418"/>
                  </a:lnTo>
                  <a:lnTo>
                    <a:pt x="678" y="440"/>
                  </a:lnTo>
                  <a:lnTo>
                    <a:pt x="666" y="462"/>
                  </a:lnTo>
                  <a:lnTo>
                    <a:pt x="652" y="482"/>
                  </a:lnTo>
                  <a:lnTo>
                    <a:pt x="638" y="502"/>
                  </a:lnTo>
                  <a:lnTo>
                    <a:pt x="622" y="520"/>
                  </a:lnTo>
                  <a:lnTo>
                    <a:pt x="606" y="540"/>
                  </a:lnTo>
                  <a:lnTo>
                    <a:pt x="594" y="550"/>
                  </a:lnTo>
                  <a:lnTo>
                    <a:pt x="584" y="560"/>
                  </a:lnTo>
                  <a:lnTo>
                    <a:pt x="578" y="548"/>
                  </a:lnTo>
                  <a:lnTo>
                    <a:pt x="570" y="536"/>
                  </a:lnTo>
                  <a:lnTo>
                    <a:pt x="564" y="524"/>
                  </a:lnTo>
                  <a:lnTo>
                    <a:pt x="556" y="512"/>
                  </a:lnTo>
                  <a:lnTo>
                    <a:pt x="548" y="500"/>
                  </a:lnTo>
                  <a:lnTo>
                    <a:pt x="538" y="490"/>
                  </a:lnTo>
                  <a:lnTo>
                    <a:pt x="530" y="480"/>
                  </a:lnTo>
                  <a:lnTo>
                    <a:pt x="518" y="468"/>
                  </a:lnTo>
                  <a:lnTo>
                    <a:pt x="510" y="458"/>
                  </a:lnTo>
                  <a:lnTo>
                    <a:pt x="498" y="448"/>
                  </a:lnTo>
                  <a:lnTo>
                    <a:pt x="486" y="440"/>
                  </a:lnTo>
                  <a:lnTo>
                    <a:pt x="476" y="430"/>
                  </a:lnTo>
                  <a:lnTo>
                    <a:pt x="462" y="422"/>
                  </a:lnTo>
                  <a:lnTo>
                    <a:pt x="450" y="414"/>
                  </a:lnTo>
                  <a:lnTo>
                    <a:pt x="438" y="406"/>
                  </a:lnTo>
                  <a:lnTo>
                    <a:pt x="424" y="400"/>
                  </a:lnTo>
                  <a:lnTo>
                    <a:pt x="404" y="392"/>
                  </a:lnTo>
                  <a:lnTo>
                    <a:pt x="384" y="384"/>
                  </a:lnTo>
                  <a:lnTo>
                    <a:pt x="392" y="370"/>
                  </a:lnTo>
                  <a:close/>
                  <a:moveTo>
                    <a:pt x="330" y="686"/>
                  </a:moveTo>
                  <a:lnTo>
                    <a:pt x="328" y="676"/>
                  </a:lnTo>
                  <a:lnTo>
                    <a:pt x="328" y="664"/>
                  </a:lnTo>
                  <a:lnTo>
                    <a:pt x="326" y="640"/>
                  </a:lnTo>
                  <a:lnTo>
                    <a:pt x="328" y="614"/>
                  </a:lnTo>
                  <a:lnTo>
                    <a:pt x="328" y="602"/>
                  </a:lnTo>
                  <a:lnTo>
                    <a:pt x="328" y="588"/>
                  </a:lnTo>
                  <a:lnTo>
                    <a:pt x="332" y="564"/>
                  </a:lnTo>
                  <a:lnTo>
                    <a:pt x="334" y="548"/>
                  </a:lnTo>
                  <a:lnTo>
                    <a:pt x="338" y="530"/>
                  </a:lnTo>
                  <a:lnTo>
                    <a:pt x="340" y="514"/>
                  </a:lnTo>
                  <a:lnTo>
                    <a:pt x="344" y="498"/>
                  </a:lnTo>
                  <a:lnTo>
                    <a:pt x="350" y="482"/>
                  </a:lnTo>
                  <a:lnTo>
                    <a:pt x="354" y="466"/>
                  </a:lnTo>
                  <a:lnTo>
                    <a:pt x="364" y="436"/>
                  </a:lnTo>
                  <a:lnTo>
                    <a:pt x="384" y="442"/>
                  </a:lnTo>
                  <a:lnTo>
                    <a:pt x="402" y="448"/>
                  </a:lnTo>
                  <a:lnTo>
                    <a:pt x="412" y="454"/>
                  </a:lnTo>
                  <a:lnTo>
                    <a:pt x="424" y="460"/>
                  </a:lnTo>
                  <a:lnTo>
                    <a:pt x="434" y="466"/>
                  </a:lnTo>
                  <a:lnTo>
                    <a:pt x="444" y="472"/>
                  </a:lnTo>
                  <a:lnTo>
                    <a:pt x="456" y="480"/>
                  </a:lnTo>
                  <a:lnTo>
                    <a:pt x="464" y="488"/>
                  </a:lnTo>
                  <a:lnTo>
                    <a:pt x="474" y="496"/>
                  </a:lnTo>
                  <a:lnTo>
                    <a:pt x="482" y="504"/>
                  </a:lnTo>
                  <a:lnTo>
                    <a:pt x="492" y="514"/>
                  </a:lnTo>
                  <a:lnTo>
                    <a:pt x="500" y="524"/>
                  </a:lnTo>
                  <a:lnTo>
                    <a:pt x="510" y="534"/>
                  </a:lnTo>
                  <a:lnTo>
                    <a:pt x="518" y="546"/>
                  </a:lnTo>
                  <a:lnTo>
                    <a:pt x="526" y="556"/>
                  </a:lnTo>
                  <a:lnTo>
                    <a:pt x="532" y="568"/>
                  </a:lnTo>
                  <a:lnTo>
                    <a:pt x="540" y="580"/>
                  </a:lnTo>
                  <a:lnTo>
                    <a:pt x="546" y="592"/>
                  </a:lnTo>
                  <a:lnTo>
                    <a:pt x="534" y="602"/>
                  </a:lnTo>
                  <a:lnTo>
                    <a:pt x="522" y="608"/>
                  </a:lnTo>
                  <a:lnTo>
                    <a:pt x="510" y="618"/>
                  </a:lnTo>
                  <a:lnTo>
                    <a:pt x="496" y="626"/>
                  </a:lnTo>
                  <a:lnTo>
                    <a:pt x="482" y="632"/>
                  </a:lnTo>
                  <a:lnTo>
                    <a:pt x="470" y="640"/>
                  </a:lnTo>
                  <a:lnTo>
                    <a:pt x="456" y="646"/>
                  </a:lnTo>
                  <a:lnTo>
                    <a:pt x="442" y="652"/>
                  </a:lnTo>
                  <a:lnTo>
                    <a:pt x="420" y="662"/>
                  </a:lnTo>
                  <a:lnTo>
                    <a:pt x="396" y="670"/>
                  </a:lnTo>
                  <a:lnTo>
                    <a:pt x="372" y="678"/>
                  </a:lnTo>
                  <a:lnTo>
                    <a:pt x="348" y="682"/>
                  </a:lnTo>
                  <a:lnTo>
                    <a:pt x="330" y="686"/>
                  </a:lnTo>
                  <a:close/>
                  <a:moveTo>
                    <a:pt x="500" y="1080"/>
                  </a:moveTo>
                  <a:lnTo>
                    <a:pt x="494" y="1086"/>
                  </a:lnTo>
                  <a:lnTo>
                    <a:pt x="474" y="1054"/>
                  </a:lnTo>
                  <a:lnTo>
                    <a:pt x="456" y="1024"/>
                  </a:lnTo>
                  <a:lnTo>
                    <a:pt x="436" y="992"/>
                  </a:lnTo>
                  <a:lnTo>
                    <a:pt x="418" y="960"/>
                  </a:lnTo>
                  <a:lnTo>
                    <a:pt x="406" y="936"/>
                  </a:lnTo>
                  <a:lnTo>
                    <a:pt x="394" y="912"/>
                  </a:lnTo>
                  <a:lnTo>
                    <a:pt x="384" y="888"/>
                  </a:lnTo>
                  <a:lnTo>
                    <a:pt x="374" y="864"/>
                  </a:lnTo>
                  <a:lnTo>
                    <a:pt x="366" y="840"/>
                  </a:lnTo>
                  <a:lnTo>
                    <a:pt x="356" y="816"/>
                  </a:lnTo>
                  <a:lnTo>
                    <a:pt x="350" y="792"/>
                  </a:lnTo>
                  <a:lnTo>
                    <a:pt x="342" y="766"/>
                  </a:lnTo>
                  <a:lnTo>
                    <a:pt x="362" y="764"/>
                  </a:lnTo>
                  <a:lnTo>
                    <a:pt x="392" y="758"/>
                  </a:lnTo>
                  <a:lnTo>
                    <a:pt x="420" y="750"/>
                  </a:lnTo>
                  <a:lnTo>
                    <a:pt x="448" y="742"/>
                  </a:lnTo>
                  <a:lnTo>
                    <a:pt x="476" y="732"/>
                  </a:lnTo>
                  <a:lnTo>
                    <a:pt x="502" y="720"/>
                  </a:lnTo>
                  <a:lnTo>
                    <a:pt x="528" y="708"/>
                  </a:lnTo>
                  <a:lnTo>
                    <a:pt x="554" y="694"/>
                  </a:lnTo>
                  <a:lnTo>
                    <a:pt x="578" y="680"/>
                  </a:lnTo>
                  <a:lnTo>
                    <a:pt x="578" y="682"/>
                  </a:lnTo>
                  <a:lnTo>
                    <a:pt x="582" y="706"/>
                  </a:lnTo>
                  <a:lnTo>
                    <a:pt x="586" y="732"/>
                  </a:lnTo>
                  <a:lnTo>
                    <a:pt x="588" y="758"/>
                  </a:lnTo>
                  <a:lnTo>
                    <a:pt x="590" y="784"/>
                  </a:lnTo>
                  <a:lnTo>
                    <a:pt x="590" y="810"/>
                  </a:lnTo>
                  <a:lnTo>
                    <a:pt x="588" y="836"/>
                  </a:lnTo>
                  <a:lnTo>
                    <a:pt x="584" y="862"/>
                  </a:lnTo>
                  <a:lnTo>
                    <a:pt x="580" y="888"/>
                  </a:lnTo>
                  <a:lnTo>
                    <a:pt x="574" y="912"/>
                  </a:lnTo>
                  <a:lnTo>
                    <a:pt x="566" y="938"/>
                  </a:lnTo>
                  <a:lnTo>
                    <a:pt x="558" y="962"/>
                  </a:lnTo>
                  <a:lnTo>
                    <a:pt x="548" y="986"/>
                  </a:lnTo>
                  <a:lnTo>
                    <a:pt x="538" y="1010"/>
                  </a:lnTo>
                  <a:lnTo>
                    <a:pt x="526" y="1034"/>
                  </a:lnTo>
                  <a:lnTo>
                    <a:pt x="514" y="1056"/>
                  </a:lnTo>
                  <a:lnTo>
                    <a:pt x="500" y="1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5781675" y="3784600"/>
              <a:ext cx="2349500" cy="1358900"/>
            </a:xfrm>
            <a:custGeom>
              <a:avLst/>
              <a:gdLst>
                <a:gd name="T0" fmla="*/ 802 w 1480"/>
                <a:gd name="T1" fmla="*/ 762 h 856"/>
                <a:gd name="T2" fmla="*/ 1058 w 1480"/>
                <a:gd name="T3" fmla="*/ 756 h 856"/>
                <a:gd name="T4" fmla="*/ 1180 w 1480"/>
                <a:gd name="T5" fmla="*/ 812 h 856"/>
                <a:gd name="T6" fmla="*/ 1302 w 1480"/>
                <a:gd name="T7" fmla="*/ 660 h 856"/>
                <a:gd name="T8" fmla="*/ 1412 w 1480"/>
                <a:gd name="T9" fmla="*/ 558 h 856"/>
                <a:gd name="T10" fmla="*/ 1472 w 1480"/>
                <a:gd name="T11" fmla="*/ 432 h 856"/>
                <a:gd name="T12" fmla="*/ 1474 w 1480"/>
                <a:gd name="T13" fmla="*/ 290 h 856"/>
                <a:gd name="T14" fmla="*/ 1404 w 1480"/>
                <a:gd name="T15" fmla="*/ 162 h 856"/>
                <a:gd name="T16" fmla="*/ 1282 w 1480"/>
                <a:gd name="T17" fmla="*/ 90 h 856"/>
                <a:gd name="T18" fmla="*/ 1146 w 1480"/>
                <a:gd name="T19" fmla="*/ 70 h 856"/>
                <a:gd name="T20" fmla="*/ 976 w 1480"/>
                <a:gd name="T21" fmla="*/ 106 h 856"/>
                <a:gd name="T22" fmla="*/ 754 w 1480"/>
                <a:gd name="T23" fmla="*/ 246 h 856"/>
                <a:gd name="T24" fmla="*/ 520 w 1480"/>
                <a:gd name="T25" fmla="*/ 100 h 856"/>
                <a:gd name="T26" fmla="*/ 280 w 1480"/>
                <a:gd name="T27" fmla="*/ 14 h 856"/>
                <a:gd name="T28" fmla="*/ 110 w 1480"/>
                <a:gd name="T29" fmla="*/ 8 h 856"/>
                <a:gd name="T30" fmla="*/ 30 w 1480"/>
                <a:gd name="T31" fmla="*/ 52 h 856"/>
                <a:gd name="T32" fmla="*/ 2 w 1480"/>
                <a:gd name="T33" fmla="*/ 126 h 856"/>
                <a:gd name="T34" fmla="*/ 28 w 1480"/>
                <a:gd name="T35" fmla="*/ 256 h 856"/>
                <a:gd name="T36" fmla="*/ 152 w 1480"/>
                <a:gd name="T37" fmla="*/ 464 h 856"/>
                <a:gd name="T38" fmla="*/ 274 w 1480"/>
                <a:gd name="T39" fmla="*/ 582 h 856"/>
                <a:gd name="T40" fmla="*/ 406 w 1480"/>
                <a:gd name="T41" fmla="*/ 604 h 856"/>
                <a:gd name="T42" fmla="*/ 530 w 1480"/>
                <a:gd name="T43" fmla="*/ 646 h 856"/>
                <a:gd name="T44" fmla="*/ 716 w 1480"/>
                <a:gd name="T45" fmla="*/ 740 h 856"/>
                <a:gd name="T46" fmla="*/ 678 w 1480"/>
                <a:gd name="T47" fmla="*/ 832 h 856"/>
                <a:gd name="T48" fmla="*/ 892 w 1480"/>
                <a:gd name="T49" fmla="*/ 222 h 856"/>
                <a:gd name="T50" fmla="*/ 1112 w 1480"/>
                <a:gd name="T51" fmla="*/ 148 h 856"/>
                <a:gd name="T52" fmla="*/ 1258 w 1480"/>
                <a:gd name="T53" fmla="*/ 164 h 856"/>
                <a:gd name="T54" fmla="*/ 1348 w 1480"/>
                <a:gd name="T55" fmla="*/ 218 h 856"/>
                <a:gd name="T56" fmla="*/ 1394 w 1480"/>
                <a:gd name="T57" fmla="*/ 306 h 856"/>
                <a:gd name="T58" fmla="*/ 1394 w 1480"/>
                <a:gd name="T59" fmla="*/ 414 h 856"/>
                <a:gd name="T60" fmla="*/ 1348 w 1480"/>
                <a:gd name="T61" fmla="*/ 512 h 856"/>
                <a:gd name="T62" fmla="*/ 1218 w 1480"/>
                <a:gd name="T63" fmla="*/ 620 h 856"/>
                <a:gd name="T64" fmla="*/ 1056 w 1480"/>
                <a:gd name="T65" fmla="*/ 558 h 856"/>
                <a:gd name="T66" fmla="*/ 892 w 1480"/>
                <a:gd name="T67" fmla="*/ 364 h 856"/>
                <a:gd name="T68" fmla="*/ 838 w 1480"/>
                <a:gd name="T69" fmla="*/ 382 h 856"/>
                <a:gd name="T70" fmla="*/ 992 w 1480"/>
                <a:gd name="T71" fmla="*/ 572 h 856"/>
                <a:gd name="T72" fmla="*/ 970 w 1480"/>
                <a:gd name="T73" fmla="*/ 698 h 856"/>
                <a:gd name="T74" fmla="*/ 800 w 1480"/>
                <a:gd name="T75" fmla="*/ 664 h 856"/>
                <a:gd name="T76" fmla="*/ 788 w 1480"/>
                <a:gd name="T77" fmla="*/ 514 h 856"/>
                <a:gd name="T78" fmla="*/ 716 w 1480"/>
                <a:gd name="T79" fmla="*/ 402 h 856"/>
                <a:gd name="T80" fmla="*/ 410 w 1480"/>
                <a:gd name="T81" fmla="*/ 388 h 856"/>
                <a:gd name="T82" fmla="*/ 394 w 1480"/>
                <a:gd name="T83" fmla="*/ 466 h 856"/>
                <a:gd name="T84" fmla="*/ 400 w 1480"/>
                <a:gd name="T85" fmla="*/ 558 h 856"/>
                <a:gd name="T86" fmla="*/ 296 w 1480"/>
                <a:gd name="T87" fmla="*/ 544 h 856"/>
                <a:gd name="T88" fmla="*/ 170 w 1480"/>
                <a:gd name="T89" fmla="*/ 420 h 856"/>
                <a:gd name="T90" fmla="*/ 54 w 1480"/>
                <a:gd name="T91" fmla="*/ 218 h 856"/>
                <a:gd name="T92" fmla="*/ 42 w 1480"/>
                <a:gd name="T93" fmla="*/ 108 h 856"/>
                <a:gd name="T94" fmla="*/ 108 w 1480"/>
                <a:gd name="T95" fmla="*/ 48 h 856"/>
                <a:gd name="T96" fmla="*/ 248 w 1480"/>
                <a:gd name="T97" fmla="*/ 48 h 856"/>
                <a:gd name="T98" fmla="*/ 478 w 1480"/>
                <a:gd name="T99" fmla="*/ 126 h 856"/>
                <a:gd name="T100" fmla="*/ 700 w 1480"/>
                <a:gd name="T101" fmla="*/ 298 h 856"/>
                <a:gd name="T102" fmla="*/ 542 w 1480"/>
                <a:gd name="T103" fmla="*/ 336 h 856"/>
                <a:gd name="T104" fmla="*/ 434 w 1480"/>
                <a:gd name="T105" fmla="*/ 366 h 856"/>
                <a:gd name="T106" fmla="*/ 440 w 1480"/>
                <a:gd name="T107" fmla="*/ 438 h 856"/>
                <a:gd name="T108" fmla="*/ 478 w 1480"/>
                <a:gd name="T109" fmla="*/ 392 h 856"/>
                <a:gd name="T110" fmla="*/ 588 w 1480"/>
                <a:gd name="T111" fmla="*/ 384 h 856"/>
                <a:gd name="T112" fmla="*/ 698 w 1480"/>
                <a:gd name="T113" fmla="*/ 670 h 856"/>
                <a:gd name="T114" fmla="*/ 542 w 1480"/>
                <a:gd name="T115" fmla="*/ 584 h 856"/>
                <a:gd name="T116" fmla="*/ 664 w 1480"/>
                <a:gd name="T117" fmla="*/ 414 h 856"/>
                <a:gd name="T118" fmla="*/ 738 w 1480"/>
                <a:gd name="T119" fmla="*/ 496 h 856"/>
                <a:gd name="T120" fmla="*/ 764 w 1480"/>
                <a:gd name="T121" fmla="*/ 616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80" h="856">
                  <a:moveTo>
                    <a:pt x="720" y="852"/>
                  </a:moveTo>
                  <a:lnTo>
                    <a:pt x="728" y="842"/>
                  </a:lnTo>
                  <a:lnTo>
                    <a:pt x="736" y="832"/>
                  </a:lnTo>
                  <a:lnTo>
                    <a:pt x="744" y="820"/>
                  </a:lnTo>
                  <a:lnTo>
                    <a:pt x="752" y="810"/>
                  </a:lnTo>
                  <a:lnTo>
                    <a:pt x="758" y="798"/>
                  </a:lnTo>
                  <a:lnTo>
                    <a:pt x="764" y="786"/>
                  </a:lnTo>
                  <a:lnTo>
                    <a:pt x="770" y="774"/>
                  </a:lnTo>
                  <a:lnTo>
                    <a:pt x="778" y="758"/>
                  </a:lnTo>
                  <a:lnTo>
                    <a:pt x="802" y="762"/>
                  </a:lnTo>
                  <a:lnTo>
                    <a:pt x="826" y="766"/>
                  </a:lnTo>
                  <a:lnTo>
                    <a:pt x="850" y="768"/>
                  </a:lnTo>
                  <a:lnTo>
                    <a:pt x="874" y="770"/>
                  </a:lnTo>
                  <a:lnTo>
                    <a:pt x="900" y="772"/>
                  </a:lnTo>
                  <a:lnTo>
                    <a:pt x="926" y="770"/>
                  </a:lnTo>
                  <a:lnTo>
                    <a:pt x="952" y="770"/>
                  </a:lnTo>
                  <a:lnTo>
                    <a:pt x="978" y="768"/>
                  </a:lnTo>
                  <a:lnTo>
                    <a:pt x="1006" y="764"/>
                  </a:lnTo>
                  <a:lnTo>
                    <a:pt x="1032" y="762"/>
                  </a:lnTo>
                  <a:lnTo>
                    <a:pt x="1058" y="756"/>
                  </a:lnTo>
                  <a:lnTo>
                    <a:pt x="1086" y="752"/>
                  </a:lnTo>
                  <a:lnTo>
                    <a:pt x="1092" y="770"/>
                  </a:lnTo>
                  <a:lnTo>
                    <a:pt x="1098" y="786"/>
                  </a:lnTo>
                  <a:lnTo>
                    <a:pt x="1104" y="806"/>
                  </a:lnTo>
                  <a:lnTo>
                    <a:pt x="1108" y="824"/>
                  </a:lnTo>
                  <a:lnTo>
                    <a:pt x="1114" y="842"/>
                  </a:lnTo>
                  <a:lnTo>
                    <a:pt x="1116" y="856"/>
                  </a:lnTo>
                  <a:lnTo>
                    <a:pt x="1192" y="856"/>
                  </a:lnTo>
                  <a:lnTo>
                    <a:pt x="1188" y="840"/>
                  </a:lnTo>
                  <a:lnTo>
                    <a:pt x="1180" y="812"/>
                  </a:lnTo>
                  <a:lnTo>
                    <a:pt x="1172" y="786"/>
                  </a:lnTo>
                  <a:lnTo>
                    <a:pt x="1162" y="760"/>
                  </a:lnTo>
                  <a:lnTo>
                    <a:pt x="1152" y="732"/>
                  </a:lnTo>
                  <a:lnTo>
                    <a:pt x="1166" y="728"/>
                  </a:lnTo>
                  <a:lnTo>
                    <a:pt x="1184" y="720"/>
                  </a:lnTo>
                  <a:lnTo>
                    <a:pt x="1208" y="710"/>
                  </a:lnTo>
                  <a:lnTo>
                    <a:pt x="1232" y="700"/>
                  </a:lnTo>
                  <a:lnTo>
                    <a:pt x="1256" y="688"/>
                  </a:lnTo>
                  <a:lnTo>
                    <a:pt x="1278" y="676"/>
                  </a:lnTo>
                  <a:lnTo>
                    <a:pt x="1302" y="660"/>
                  </a:lnTo>
                  <a:lnTo>
                    <a:pt x="1324" y="644"/>
                  </a:lnTo>
                  <a:lnTo>
                    <a:pt x="1334" y="636"/>
                  </a:lnTo>
                  <a:lnTo>
                    <a:pt x="1346" y="628"/>
                  </a:lnTo>
                  <a:lnTo>
                    <a:pt x="1356" y="620"/>
                  </a:lnTo>
                  <a:lnTo>
                    <a:pt x="1366" y="610"/>
                  </a:lnTo>
                  <a:lnTo>
                    <a:pt x="1376" y="600"/>
                  </a:lnTo>
                  <a:lnTo>
                    <a:pt x="1384" y="590"/>
                  </a:lnTo>
                  <a:lnTo>
                    <a:pt x="1394" y="580"/>
                  </a:lnTo>
                  <a:lnTo>
                    <a:pt x="1404" y="570"/>
                  </a:lnTo>
                  <a:lnTo>
                    <a:pt x="1412" y="558"/>
                  </a:lnTo>
                  <a:lnTo>
                    <a:pt x="1420" y="548"/>
                  </a:lnTo>
                  <a:lnTo>
                    <a:pt x="1428" y="536"/>
                  </a:lnTo>
                  <a:lnTo>
                    <a:pt x="1434" y="524"/>
                  </a:lnTo>
                  <a:lnTo>
                    <a:pt x="1442" y="512"/>
                  </a:lnTo>
                  <a:lnTo>
                    <a:pt x="1448" y="500"/>
                  </a:lnTo>
                  <a:lnTo>
                    <a:pt x="1454" y="486"/>
                  </a:lnTo>
                  <a:lnTo>
                    <a:pt x="1460" y="472"/>
                  </a:lnTo>
                  <a:lnTo>
                    <a:pt x="1464" y="460"/>
                  </a:lnTo>
                  <a:lnTo>
                    <a:pt x="1468" y="446"/>
                  </a:lnTo>
                  <a:lnTo>
                    <a:pt x="1472" y="432"/>
                  </a:lnTo>
                  <a:lnTo>
                    <a:pt x="1474" y="418"/>
                  </a:lnTo>
                  <a:lnTo>
                    <a:pt x="1478" y="404"/>
                  </a:lnTo>
                  <a:lnTo>
                    <a:pt x="1480" y="390"/>
                  </a:lnTo>
                  <a:lnTo>
                    <a:pt x="1480" y="374"/>
                  </a:lnTo>
                  <a:lnTo>
                    <a:pt x="1480" y="360"/>
                  </a:lnTo>
                  <a:lnTo>
                    <a:pt x="1480" y="348"/>
                  </a:lnTo>
                  <a:lnTo>
                    <a:pt x="1480" y="332"/>
                  </a:lnTo>
                  <a:lnTo>
                    <a:pt x="1478" y="318"/>
                  </a:lnTo>
                  <a:lnTo>
                    <a:pt x="1476" y="304"/>
                  </a:lnTo>
                  <a:lnTo>
                    <a:pt x="1474" y="290"/>
                  </a:lnTo>
                  <a:lnTo>
                    <a:pt x="1470" y="276"/>
                  </a:lnTo>
                  <a:lnTo>
                    <a:pt x="1466" y="262"/>
                  </a:lnTo>
                  <a:lnTo>
                    <a:pt x="1460" y="248"/>
                  </a:lnTo>
                  <a:lnTo>
                    <a:pt x="1454" y="234"/>
                  </a:lnTo>
                  <a:lnTo>
                    <a:pt x="1448" y="222"/>
                  </a:lnTo>
                  <a:lnTo>
                    <a:pt x="1440" y="208"/>
                  </a:lnTo>
                  <a:lnTo>
                    <a:pt x="1432" y="196"/>
                  </a:lnTo>
                  <a:lnTo>
                    <a:pt x="1424" y="184"/>
                  </a:lnTo>
                  <a:lnTo>
                    <a:pt x="1414" y="172"/>
                  </a:lnTo>
                  <a:lnTo>
                    <a:pt x="1404" y="162"/>
                  </a:lnTo>
                  <a:lnTo>
                    <a:pt x="1392" y="152"/>
                  </a:lnTo>
                  <a:lnTo>
                    <a:pt x="1382" y="142"/>
                  </a:lnTo>
                  <a:lnTo>
                    <a:pt x="1370" y="134"/>
                  </a:lnTo>
                  <a:lnTo>
                    <a:pt x="1358" y="126"/>
                  </a:lnTo>
                  <a:lnTo>
                    <a:pt x="1346" y="118"/>
                  </a:lnTo>
                  <a:lnTo>
                    <a:pt x="1334" y="110"/>
                  </a:lnTo>
                  <a:lnTo>
                    <a:pt x="1322" y="104"/>
                  </a:lnTo>
                  <a:lnTo>
                    <a:pt x="1308" y="98"/>
                  </a:lnTo>
                  <a:lnTo>
                    <a:pt x="1296" y="94"/>
                  </a:lnTo>
                  <a:lnTo>
                    <a:pt x="1282" y="90"/>
                  </a:lnTo>
                  <a:lnTo>
                    <a:pt x="1268" y="84"/>
                  </a:lnTo>
                  <a:lnTo>
                    <a:pt x="1254" y="82"/>
                  </a:lnTo>
                  <a:lnTo>
                    <a:pt x="1242" y="78"/>
                  </a:lnTo>
                  <a:lnTo>
                    <a:pt x="1228" y="76"/>
                  </a:lnTo>
                  <a:lnTo>
                    <a:pt x="1214" y="74"/>
                  </a:lnTo>
                  <a:lnTo>
                    <a:pt x="1200" y="72"/>
                  </a:lnTo>
                  <a:lnTo>
                    <a:pt x="1186" y="72"/>
                  </a:lnTo>
                  <a:lnTo>
                    <a:pt x="1172" y="70"/>
                  </a:lnTo>
                  <a:lnTo>
                    <a:pt x="1160" y="70"/>
                  </a:lnTo>
                  <a:lnTo>
                    <a:pt x="1146" y="70"/>
                  </a:lnTo>
                  <a:lnTo>
                    <a:pt x="1132" y="72"/>
                  </a:lnTo>
                  <a:lnTo>
                    <a:pt x="1118" y="72"/>
                  </a:lnTo>
                  <a:lnTo>
                    <a:pt x="1106" y="74"/>
                  </a:lnTo>
                  <a:lnTo>
                    <a:pt x="1092" y="76"/>
                  </a:lnTo>
                  <a:lnTo>
                    <a:pt x="1078" y="78"/>
                  </a:lnTo>
                  <a:lnTo>
                    <a:pt x="1064" y="80"/>
                  </a:lnTo>
                  <a:lnTo>
                    <a:pt x="1052" y="82"/>
                  </a:lnTo>
                  <a:lnTo>
                    <a:pt x="1026" y="90"/>
                  </a:lnTo>
                  <a:lnTo>
                    <a:pt x="1000" y="96"/>
                  </a:lnTo>
                  <a:lnTo>
                    <a:pt x="976" y="106"/>
                  </a:lnTo>
                  <a:lnTo>
                    <a:pt x="950" y="116"/>
                  </a:lnTo>
                  <a:lnTo>
                    <a:pt x="926" y="128"/>
                  </a:lnTo>
                  <a:lnTo>
                    <a:pt x="904" y="140"/>
                  </a:lnTo>
                  <a:lnTo>
                    <a:pt x="880" y="152"/>
                  </a:lnTo>
                  <a:lnTo>
                    <a:pt x="858" y="166"/>
                  </a:lnTo>
                  <a:lnTo>
                    <a:pt x="836" y="180"/>
                  </a:lnTo>
                  <a:lnTo>
                    <a:pt x="816" y="196"/>
                  </a:lnTo>
                  <a:lnTo>
                    <a:pt x="794" y="212"/>
                  </a:lnTo>
                  <a:lnTo>
                    <a:pt x="774" y="228"/>
                  </a:lnTo>
                  <a:lnTo>
                    <a:pt x="754" y="246"/>
                  </a:lnTo>
                  <a:lnTo>
                    <a:pt x="724" y="224"/>
                  </a:lnTo>
                  <a:lnTo>
                    <a:pt x="696" y="202"/>
                  </a:lnTo>
                  <a:lnTo>
                    <a:pt x="674" y="188"/>
                  </a:lnTo>
                  <a:lnTo>
                    <a:pt x="652" y="174"/>
                  </a:lnTo>
                  <a:lnTo>
                    <a:pt x="632" y="162"/>
                  </a:lnTo>
                  <a:lnTo>
                    <a:pt x="610" y="148"/>
                  </a:lnTo>
                  <a:lnTo>
                    <a:pt x="588" y="136"/>
                  </a:lnTo>
                  <a:lnTo>
                    <a:pt x="566" y="124"/>
                  </a:lnTo>
                  <a:lnTo>
                    <a:pt x="542" y="112"/>
                  </a:lnTo>
                  <a:lnTo>
                    <a:pt x="520" y="100"/>
                  </a:lnTo>
                  <a:lnTo>
                    <a:pt x="496" y="88"/>
                  </a:lnTo>
                  <a:lnTo>
                    <a:pt x="474" y="78"/>
                  </a:lnTo>
                  <a:lnTo>
                    <a:pt x="450" y="68"/>
                  </a:lnTo>
                  <a:lnTo>
                    <a:pt x="428" y="58"/>
                  </a:lnTo>
                  <a:lnTo>
                    <a:pt x="404" y="50"/>
                  </a:lnTo>
                  <a:lnTo>
                    <a:pt x="378" y="42"/>
                  </a:lnTo>
                  <a:lnTo>
                    <a:pt x="354" y="32"/>
                  </a:lnTo>
                  <a:lnTo>
                    <a:pt x="330" y="26"/>
                  </a:lnTo>
                  <a:lnTo>
                    <a:pt x="306" y="20"/>
                  </a:lnTo>
                  <a:lnTo>
                    <a:pt x="280" y="14"/>
                  </a:lnTo>
                  <a:lnTo>
                    <a:pt x="256" y="8"/>
                  </a:lnTo>
                  <a:lnTo>
                    <a:pt x="230" y="4"/>
                  </a:lnTo>
                  <a:lnTo>
                    <a:pt x="204" y="2"/>
                  </a:lnTo>
                  <a:lnTo>
                    <a:pt x="190" y="2"/>
                  </a:lnTo>
                  <a:lnTo>
                    <a:pt x="178" y="0"/>
                  </a:lnTo>
                  <a:lnTo>
                    <a:pt x="164" y="0"/>
                  </a:lnTo>
                  <a:lnTo>
                    <a:pt x="150" y="2"/>
                  </a:lnTo>
                  <a:lnTo>
                    <a:pt x="138" y="2"/>
                  </a:lnTo>
                  <a:lnTo>
                    <a:pt x="124" y="4"/>
                  </a:lnTo>
                  <a:lnTo>
                    <a:pt x="110" y="8"/>
                  </a:lnTo>
                  <a:lnTo>
                    <a:pt x="98" y="10"/>
                  </a:lnTo>
                  <a:lnTo>
                    <a:pt x="84" y="16"/>
                  </a:lnTo>
                  <a:lnTo>
                    <a:pt x="72" y="20"/>
                  </a:lnTo>
                  <a:lnTo>
                    <a:pt x="64" y="24"/>
                  </a:lnTo>
                  <a:lnTo>
                    <a:pt x="58" y="28"/>
                  </a:lnTo>
                  <a:lnTo>
                    <a:pt x="52" y="32"/>
                  </a:lnTo>
                  <a:lnTo>
                    <a:pt x="46" y="36"/>
                  </a:lnTo>
                  <a:lnTo>
                    <a:pt x="40" y="42"/>
                  </a:lnTo>
                  <a:lnTo>
                    <a:pt x="36" y="46"/>
                  </a:lnTo>
                  <a:lnTo>
                    <a:pt x="30" y="52"/>
                  </a:lnTo>
                  <a:lnTo>
                    <a:pt x="26" y="58"/>
                  </a:lnTo>
                  <a:lnTo>
                    <a:pt x="20" y="64"/>
                  </a:lnTo>
                  <a:lnTo>
                    <a:pt x="18" y="70"/>
                  </a:lnTo>
                  <a:lnTo>
                    <a:pt x="14" y="76"/>
                  </a:lnTo>
                  <a:lnTo>
                    <a:pt x="10" y="84"/>
                  </a:lnTo>
                  <a:lnTo>
                    <a:pt x="8" y="90"/>
                  </a:lnTo>
                  <a:lnTo>
                    <a:pt x="6" y="96"/>
                  </a:lnTo>
                  <a:lnTo>
                    <a:pt x="4" y="104"/>
                  </a:lnTo>
                  <a:lnTo>
                    <a:pt x="4" y="112"/>
                  </a:lnTo>
                  <a:lnTo>
                    <a:pt x="2" y="126"/>
                  </a:lnTo>
                  <a:lnTo>
                    <a:pt x="0" y="140"/>
                  </a:lnTo>
                  <a:lnTo>
                    <a:pt x="2" y="154"/>
                  </a:lnTo>
                  <a:lnTo>
                    <a:pt x="2" y="168"/>
                  </a:lnTo>
                  <a:lnTo>
                    <a:pt x="6" y="180"/>
                  </a:lnTo>
                  <a:lnTo>
                    <a:pt x="8" y="194"/>
                  </a:lnTo>
                  <a:lnTo>
                    <a:pt x="12" y="206"/>
                  </a:lnTo>
                  <a:lnTo>
                    <a:pt x="16" y="218"/>
                  </a:lnTo>
                  <a:lnTo>
                    <a:pt x="20" y="232"/>
                  </a:lnTo>
                  <a:lnTo>
                    <a:pt x="24" y="244"/>
                  </a:lnTo>
                  <a:lnTo>
                    <a:pt x="28" y="256"/>
                  </a:lnTo>
                  <a:lnTo>
                    <a:pt x="34" y="268"/>
                  </a:lnTo>
                  <a:lnTo>
                    <a:pt x="46" y="290"/>
                  </a:lnTo>
                  <a:lnTo>
                    <a:pt x="58" y="314"/>
                  </a:lnTo>
                  <a:lnTo>
                    <a:pt x="70" y="336"/>
                  </a:lnTo>
                  <a:lnTo>
                    <a:pt x="82" y="358"/>
                  </a:lnTo>
                  <a:lnTo>
                    <a:pt x="96" y="380"/>
                  </a:lnTo>
                  <a:lnTo>
                    <a:pt x="108" y="402"/>
                  </a:lnTo>
                  <a:lnTo>
                    <a:pt x="124" y="422"/>
                  </a:lnTo>
                  <a:lnTo>
                    <a:pt x="138" y="444"/>
                  </a:lnTo>
                  <a:lnTo>
                    <a:pt x="152" y="464"/>
                  </a:lnTo>
                  <a:lnTo>
                    <a:pt x="168" y="484"/>
                  </a:lnTo>
                  <a:lnTo>
                    <a:pt x="184" y="504"/>
                  </a:lnTo>
                  <a:lnTo>
                    <a:pt x="202" y="524"/>
                  </a:lnTo>
                  <a:lnTo>
                    <a:pt x="212" y="532"/>
                  </a:lnTo>
                  <a:lnTo>
                    <a:pt x="222" y="542"/>
                  </a:lnTo>
                  <a:lnTo>
                    <a:pt x="232" y="550"/>
                  </a:lnTo>
                  <a:lnTo>
                    <a:pt x="242" y="558"/>
                  </a:lnTo>
                  <a:lnTo>
                    <a:pt x="252" y="568"/>
                  </a:lnTo>
                  <a:lnTo>
                    <a:pt x="264" y="576"/>
                  </a:lnTo>
                  <a:lnTo>
                    <a:pt x="274" y="582"/>
                  </a:lnTo>
                  <a:lnTo>
                    <a:pt x="288" y="588"/>
                  </a:lnTo>
                  <a:lnTo>
                    <a:pt x="300" y="594"/>
                  </a:lnTo>
                  <a:lnTo>
                    <a:pt x="312" y="600"/>
                  </a:lnTo>
                  <a:lnTo>
                    <a:pt x="326" y="604"/>
                  </a:lnTo>
                  <a:lnTo>
                    <a:pt x="340" y="606"/>
                  </a:lnTo>
                  <a:lnTo>
                    <a:pt x="354" y="608"/>
                  </a:lnTo>
                  <a:lnTo>
                    <a:pt x="368" y="610"/>
                  </a:lnTo>
                  <a:lnTo>
                    <a:pt x="384" y="608"/>
                  </a:lnTo>
                  <a:lnTo>
                    <a:pt x="398" y="606"/>
                  </a:lnTo>
                  <a:lnTo>
                    <a:pt x="406" y="604"/>
                  </a:lnTo>
                  <a:lnTo>
                    <a:pt x="414" y="602"/>
                  </a:lnTo>
                  <a:lnTo>
                    <a:pt x="422" y="600"/>
                  </a:lnTo>
                  <a:lnTo>
                    <a:pt x="430" y="598"/>
                  </a:lnTo>
                  <a:lnTo>
                    <a:pt x="446" y="592"/>
                  </a:lnTo>
                  <a:lnTo>
                    <a:pt x="462" y="584"/>
                  </a:lnTo>
                  <a:lnTo>
                    <a:pt x="474" y="598"/>
                  </a:lnTo>
                  <a:lnTo>
                    <a:pt x="488" y="610"/>
                  </a:lnTo>
                  <a:lnTo>
                    <a:pt x="502" y="622"/>
                  </a:lnTo>
                  <a:lnTo>
                    <a:pt x="516" y="634"/>
                  </a:lnTo>
                  <a:lnTo>
                    <a:pt x="530" y="646"/>
                  </a:lnTo>
                  <a:lnTo>
                    <a:pt x="546" y="656"/>
                  </a:lnTo>
                  <a:lnTo>
                    <a:pt x="560" y="666"/>
                  </a:lnTo>
                  <a:lnTo>
                    <a:pt x="576" y="676"/>
                  </a:lnTo>
                  <a:lnTo>
                    <a:pt x="594" y="688"/>
                  </a:lnTo>
                  <a:lnTo>
                    <a:pt x="614" y="698"/>
                  </a:lnTo>
                  <a:lnTo>
                    <a:pt x="634" y="708"/>
                  </a:lnTo>
                  <a:lnTo>
                    <a:pt x="654" y="718"/>
                  </a:lnTo>
                  <a:lnTo>
                    <a:pt x="674" y="726"/>
                  </a:lnTo>
                  <a:lnTo>
                    <a:pt x="696" y="734"/>
                  </a:lnTo>
                  <a:lnTo>
                    <a:pt x="716" y="740"/>
                  </a:lnTo>
                  <a:lnTo>
                    <a:pt x="738" y="748"/>
                  </a:lnTo>
                  <a:lnTo>
                    <a:pt x="732" y="756"/>
                  </a:lnTo>
                  <a:lnTo>
                    <a:pt x="728" y="766"/>
                  </a:lnTo>
                  <a:lnTo>
                    <a:pt x="722" y="776"/>
                  </a:lnTo>
                  <a:lnTo>
                    <a:pt x="716" y="786"/>
                  </a:lnTo>
                  <a:lnTo>
                    <a:pt x="710" y="796"/>
                  </a:lnTo>
                  <a:lnTo>
                    <a:pt x="702" y="806"/>
                  </a:lnTo>
                  <a:lnTo>
                    <a:pt x="696" y="816"/>
                  </a:lnTo>
                  <a:lnTo>
                    <a:pt x="688" y="824"/>
                  </a:lnTo>
                  <a:lnTo>
                    <a:pt x="678" y="832"/>
                  </a:lnTo>
                  <a:lnTo>
                    <a:pt x="670" y="840"/>
                  </a:lnTo>
                  <a:lnTo>
                    <a:pt x="662" y="850"/>
                  </a:lnTo>
                  <a:lnTo>
                    <a:pt x="656" y="856"/>
                  </a:lnTo>
                  <a:lnTo>
                    <a:pt x="718" y="856"/>
                  </a:lnTo>
                  <a:lnTo>
                    <a:pt x="720" y="852"/>
                  </a:lnTo>
                  <a:close/>
                  <a:moveTo>
                    <a:pt x="820" y="272"/>
                  </a:moveTo>
                  <a:lnTo>
                    <a:pt x="838" y="260"/>
                  </a:lnTo>
                  <a:lnTo>
                    <a:pt x="856" y="246"/>
                  </a:lnTo>
                  <a:lnTo>
                    <a:pt x="872" y="236"/>
                  </a:lnTo>
                  <a:lnTo>
                    <a:pt x="892" y="222"/>
                  </a:lnTo>
                  <a:lnTo>
                    <a:pt x="914" y="210"/>
                  </a:lnTo>
                  <a:lnTo>
                    <a:pt x="934" y="200"/>
                  </a:lnTo>
                  <a:lnTo>
                    <a:pt x="956" y="190"/>
                  </a:lnTo>
                  <a:lnTo>
                    <a:pt x="978" y="180"/>
                  </a:lnTo>
                  <a:lnTo>
                    <a:pt x="1000" y="172"/>
                  </a:lnTo>
                  <a:lnTo>
                    <a:pt x="1022" y="166"/>
                  </a:lnTo>
                  <a:lnTo>
                    <a:pt x="1044" y="160"/>
                  </a:lnTo>
                  <a:lnTo>
                    <a:pt x="1066" y="154"/>
                  </a:lnTo>
                  <a:lnTo>
                    <a:pt x="1090" y="150"/>
                  </a:lnTo>
                  <a:lnTo>
                    <a:pt x="1112" y="148"/>
                  </a:lnTo>
                  <a:lnTo>
                    <a:pt x="1136" y="146"/>
                  </a:lnTo>
                  <a:lnTo>
                    <a:pt x="1158" y="146"/>
                  </a:lnTo>
                  <a:lnTo>
                    <a:pt x="1180" y="148"/>
                  </a:lnTo>
                  <a:lnTo>
                    <a:pt x="1192" y="148"/>
                  </a:lnTo>
                  <a:lnTo>
                    <a:pt x="1204" y="150"/>
                  </a:lnTo>
                  <a:lnTo>
                    <a:pt x="1214" y="152"/>
                  </a:lnTo>
                  <a:lnTo>
                    <a:pt x="1226" y="154"/>
                  </a:lnTo>
                  <a:lnTo>
                    <a:pt x="1236" y="156"/>
                  </a:lnTo>
                  <a:lnTo>
                    <a:pt x="1246" y="160"/>
                  </a:lnTo>
                  <a:lnTo>
                    <a:pt x="1258" y="164"/>
                  </a:lnTo>
                  <a:lnTo>
                    <a:pt x="1268" y="168"/>
                  </a:lnTo>
                  <a:lnTo>
                    <a:pt x="1278" y="172"/>
                  </a:lnTo>
                  <a:lnTo>
                    <a:pt x="1288" y="176"/>
                  </a:lnTo>
                  <a:lnTo>
                    <a:pt x="1296" y="180"/>
                  </a:lnTo>
                  <a:lnTo>
                    <a:pt x="1306" y="186"/>
                  </a:lnTo>
                  <a:lnTo>
                    <a:pt x="1316" y="192"/>
                  </a:lnTo>
                  <a:lnTo>
                    <a:pt x="1324" y="198"/>
                  </a:lnTo>
                  <a:lnTo>
                    <a:pt x="1332" y="204"/>
                  </a:lnTo>
                  <a:lnTo>
                    <a:pt x="1340" y="210"/>
                  </a:lnTo>
                  <a:lnTo>
                    <a:pt x="1348" y="218"/>
                  </a:lnTo>
                  <a:lnTo>
                    <a:pt x="1354" y="226"/>
                  </a:lnTo>
                  <a:lnTo>
                    <a:pt x="1360" y="232"/>
                  </a:lnTo>
                  <a:lnTo>
                    <a:pt x="1368" y="242"/>
                  </a:lnTo>
                  <a:lnTo>
                    <a:pt x="1372" y="250"/>
                  </a:lnTo>
                  <a:lnTo>
                    <a:pt x="1378" y="260"/>
                  </a:lnTo>
                  <a:lnTo>
                    <a:pt x="1382" y="268"/>
                  </a:lnTo>
                  <a:lnTo>
                    <a:pt x="1386" y="276"/>
                  </a:lnTo>
                  <a:lnTo>
                    <a:pt x="1390" y="286"/>
                  </a:lnTo>
                  <a:lnTo>
                    <a:pt x="1392" y="296"/>
                  </a:lnTo>
                  <a:lnTo>
                    <a:pt x="1394" y="306"/>
                  </a:lnTo>
                  <a:lnTo>
                    <a:pt x="1396" y="318"/>
                  </a:lnTo>
                  <a:lnTo>
                    <a:pt x="1398" y="328"/>
                  </a:lnTo>
                  <a:lnTo>
                    <a:pt x="1400" y="338"/>
                  </a:lnTo>
                  <a:lnTo>
                    <a:pt x="1400" y="350"/>
                  </a:lnTo>
                  <a:lnTo>
                    <a:pt x="1400" y="360"/>
                  </a:lnTo>
                  <a:lnTo>
                    <a:pt x="1400" y="372"/>
                  </a:lnTo>
                  <a:lnTo>
                    <a:pt x="1400" y="382"/>
                  </a:lnTo>
                  <a:lnTo>
                    <a:pt x="1398" y="392"/>
                  </a:lnTo>
                  <a:lnTo>
                    <a:pt x="1396" y="404"/>
                  </a:lnTo>
                  <a:lnTo>
                    <a:pt x="1394" y="414"/>
                  </a:lnTo>
                  <a:lnTo>
                    <a:pt x="1392" y="424"/>
                  </a:lnTo>
                  <a:lnTo>
                    <a:pt x="1388" y="434"/>
                  </a:lnTo>
                  <a:lnTo>
                    <a:pt x="1384" y="444"/>
                  </a:lnTo>
                  <a:lnTo>
                    <a:pt x="1380" y="454"/>
                  </a:lnTo>
                  <a:lnTo>
                    <a:pt x="1376" y="464"/>
                  </a:lnTo>
                  <a:lnTo>
                    <a:pt x="1372" y="474"/>
                  </a:lnTo>
                  <a:lnTo>
                    <a:pt x="1366" y="484"/>
                  </a:lnTo>
                  <a:lnTo>
                    <a:pt x="1360" y="492"/>
                  </a:lnTo>
                  <a:lnTo>
                    <a:pt x="1354" y="502"/>
                  </a:lnTo>
                  <a:lnTo>
                    <a:pt x="1348" y="512"/>
                  </a:lnTo>
                  <a:lnTo>
                    <a:pt x="1342" y="520"/>
                  </a:lnTo>
                  <a:lnTo>
                    <a:pt x="1334" y="528"/>
                  </a:lnTo>
                  <a:lnTo>
                    <a:pt x="1326" y="536"/>
                  </a:lnTo>
                  <a:lnTo>
                    <a:pt x="1318" y="546"/>
                  </a:lnTo>
                  <a:lnTo>
                    <a:pt x="1312" y="554"/>
                  </a:lnTo>
                  <a:lnTo>
                    <a:pt x="1294" y="568"/>
                  </a:lnTo>
                  <a:lnTo>
                    <a:pt x="1276" y="582"/>
                  </a:lnTo>
                  <a:lnTo>
                    <a:pt x="1258" y="596"/>
                  </a:lnTo>
                  <a:lnTo>
                    <a:pt x="1238" y="610"/>
                  </a:lnTo>
                  <a:lnTo>
                    <a:pt x="1218" y="620"/>
                  </a:lnTo>
                  <a:lnTo>
                    <a:pt x="1198" y="632"/>
                  </a:lnTo>
                  <a:lnTo>
                    <a:pt x="1176" y="642"/>
                  </a:lnTo>
                  <a:lnTo>
                    <a:pt x="1154" y="652"/>
                  </a:lnTo>
                  <a:lnTo>
                    <a:pt x="1138" y="658"/>
                  </a:lnTo>
                  <a:lnTo>
                    <a:pt x="1118" y="664"/>
                  </a:lnTo>
                  <a:lnTo>
                    <a:pt x="1110" y="648"/>
                  </a:lnTo>
                  <a:lnTo>
                    <a:pt x="1098" y="624"/>
                  </a:lnTo>
                  <a:lnTo>
                    <a:pt x="1084" y="602"/>
                  </a:lnTo>
                  <a:lnTo>
                    <a:pt x="1070" y="580"/>
                  </a:lnTo>
                  <a:lnTo>
                    <a:pt x="1056" y="558"/>
                  </a:lnTo>
                  <a:lnTo>
                    <a:pt x="1042" y="538"/>
                  </a:lnTo>
                  <a:lnTo>
                    <a:pt x="1026" y="518"/>
                  </a:lnTo>
                  <a:lnTo>
                    <a:pt x="1012" y="496"/>
                  </a:lnTo>
                  <a:lnTo>
                    <a:pt x="996" y="476"/>
                  </a:lnTo>
                  <a:lnTo>
                    <a:pt x="980" y="456"/>
                  </a:lnTo>
                  <a:lnTo>
                    <a:pt x="962" y="438"/>
                  </a:lnTo>
                  <a:lnTo>
                    <a:pt x="946" y="418"/>
                  </a:lnTo>
                  <a:lnTo>
                    <a:pt x="928" y="400"/>
                  </a:lnTo>
                  <a:lnTo>
                    <a:pt x="910" y="382"/>
                  </a:lnTo>
                  <a:lnTo>
                    <a:pt x="892" y="364"/>
                  </a:lnTo>
                  <a:lnTo>
                    <a:pt x="874" y="346"/>
                  </a:lnTo>
                  <a:lnTo>
                    <a:pt x="854" y="328"/>
                  </a:lnTo>
                  <a:lnTo>
                    <a:pt x="830" y="306"/>
                  </a:lnTo>
                  <a:lnTo>
                    <a:pt x="804" y="284"/>
                  </a:lnTo>
                  <a:lnTo>
                    <a:pt x="820" y="272"/>
                  </a:lnTo>
                  <a:close/>
                  <a:moveTo>
                    <a:pt x="744" y="336"/>
                  </a:moveTo>
                  <a:lnTo>
                    <a:pt x="766" y="316"/>
                  </a:lnTo>
                  <a:lnTo>
                    <a:pt x="794" y="340"/>
                  </a:lnTo>
                  <a:lnTo>
                    <a:pt x="820" y="366"/>
                  </a:lnTo>
                  <a:lnTo>
                    <a:pt x="838" y="382"/>
                  </a:lnTo>
                  <a:lnTo>
                    <a:pt x="856" y="400"/>
                  </a:lnTo>
                  <a:lnTo>
                    <a:pt x="872" y="418"/>
                  </a:lnTo>
                  <a:lnTo>
                    <a:pt x="888" y="436"/>
                  </a:lnTo>
                  <a:lnTo>
                    <a:pt x="906" y="454"/>
                  </a:lnTo>
                  <a:lnTo>
                    <a:pt x="920" y="474"/>
                  </a:lnTo>
                  <a:lnTo>
                    <a:pt x="936" y="492"/>
                  </a:lnTo>
                  <a:lnTo>
                    <a:pt x="950" y="512"/>
                  </a:lnTo>
                  <a:lnTo>
                    <a:pt x="966" y="532"/>
                  </a:lnTo>
                  <a:lnTo>
                    <a:pt x="980" y="552"/>
                  </a:lnTo>
                  <a:lnTo>
                    <a:pt x="992" y="572"/>
                  </a:lnTo>
                  <a:lnTo>
                    <a:pt x="1006" y="592"/>
                  </a:lnTo>
                  <a:lnTo>
                    <a:pt x="1020" y="612"/>
                  </a:lnTo>
                  <a:lnTo>
                    <a:pt x="1032" y="634"/>
                  </a:lnTo>
                  <a:lnTo>
                    <a:pt x="1042" y="654"/>
                  </a:lnTo>
                  <a:lnTo>
                    <a:pt x="1054" y="676"/>
                  </a:lnTo>
                  <a:lnTo>
                    <a:pt x="1056" y="682"/>
                  </a:lnTo>
                  <a:lnTo>
                    <a:pt x="1036" y="688"/>
                  </a:lnTo>
                  <a:lnTo>
                    <a:pt x="1014" y="692"/>
                  </a:lnTo>
                  <a:lnTo>
                    <a:pt x="992" y="696"/>
                  </a:lnTo>
                  <a:lnTo>
                    <a:pt x="970" y="698"/>
                  </a:lnTo>
                  <a:lnTo>
                    <a:pt x="948" y="700"/>
                  </a:lnTo>
                  <a:lnTo>
                    <a:pt x="924" y="702"/>
                  </a:lnTo>
                  <a:lnTo>
                    <a:pt x="900" y="702"/>
                  </a:lnTo>
                  <a:lnTo>
                    <a:pt x="876" y="702"/>
                  </a:lnTo>
                  <a:lnTo>
                    <a:pt x="856" y="702"/>
                  </a:lnTo>
                  <a:lnTo>
                    <a:pt x="836" y="700"/>
                  </a:lnTo>
                  <a:lnTo>
                    <a:pt x="816" y="698"/>
                  </a:lnTo>
                  <a:lnTo>
                    <a:pt x="796" y="696"/>
                  </a:lnTo>
                  <a:lnTo>
                    <a:pt x="798" y="680"/>
                  </a:lnTo>
                  <a:lnTo>
                    <a:pt x="800" y="664"/>
                  </a:lnTo>
                  <a:lnTo>
                    <a:pt x="802" y="648"/>
                  </a:lnTo>
                  <a:lnTo>
                    <a:pt x="802" y="632"/>
                  </a:lnTo>
                  <a:lnTo>
                    <a:pt x="804" y="616"/>
                  </a:lnTo>
                  <a:lnTo>
                    <a:pt x="802" y="600"/>
                  </a:lnTo>
                  <a:lnTo>
                    <a:pt x="802" y="584"/>
                  </a:lnTo>
                  <a:lnTo>
                    <a:pt x="800" y="568"/>
                  </a:lnTo>
                  <a:lnTo>
                    <a:pt x="798" y="554"/>
                  </a:lnTo>
                  <a:lnTo>
                    <a:pt x="796" y="542"/>
                  </a:lnTo>
                  <a:lnTo>
                    <a:pt x="792" y="528"/>
                  </a:lnTo>
                  <a:lnTo>
                    <a:pt x="788" y="514"/>
                  </a:lnTo>
                  <a:lnTo>
                    <a:pt x="784" y="502"/>
                  </a:lnTo>
                  <a:lnTo>
                    <a:pt x="778" y="490"/>
                  </a:lnTo>
                  <a:lnTo>
                    <a:pt x="774" y="478"/>
                  </a:lnTo>
                  <a:lnTo>
                    <a:pt x="766" y="466"/>
                  </a:lnTo>
                  <a:lnTo>
                    <a:pt x="760" y="454"/>
                  </a:lnTo>
                  <a:lnTo>
                    <a:pt x="752" y="444"/>
                  </a:lnTo>
                  <a:lnTo>
                    <a:pt x="744" y="432"/>
                  </a:lnTo>
                  <a:lnTo>
                    <a:pt x="734" y="422"/>
                  </a:lnTo>
                  <a:lnTo>
                    <a:pt x="726" y="412"/>
                  </a:lnTo>
                  <a:lnTo>
                    <a:pt x="716" y="402"/>
                  </a:lnTo>
                  <a:lnTo>
                    <a:pt x="706" y="394"/>
                  </a:lnTo>
                  <a:lnTo>
                    <a:pt x="694" y="386"/>
                  </a:lnTo>
                  <a:lnTo>
                    <a:pt x="694" y="384"/>
                  </a:lnTo>
                  <a:lnTo>
                    <a:pt x="722" y="358"/>
                  </a:lnTo>
                  <a:lnTo>
                    <a:pt x="744" y="336"/>
                  </a:lnTo>
                  <a:close/>
                  <a:moveTo>
                    <a:pt x="434" y="366"/>
                  </a:moveTo>
                  <a:lnTo>
                    <a:pt x="428" y="370"/>
                  </a:lnTo>
                  <a:lnTo>
                    <a:pt x="420" y="374"/>
                  </a:lnTo>
                  <a:lnTo>
                    <a:pt x="416" y="380"/>
                  </a:lnTo>
                  <a:lnTo>
                    <a:pt x="410" y="388"/>
                  </a:lnTo>
                  <a:lnTo>
                    <a:pt x="406" y="394"/>
                  </a:lnTo>
                  <a:lnTo>
                    <a:pt x="402" y="402"/>
                  </a:lnTo>
                  <a:lnTo>
                    <a:pt x="398" y="410"/>
                  </a:lnTo>
                  <a:lnTo>
                    <a:pt x="396" y="416"/>
                  </a:lnTo>
                  <a:lnTo>
                    <a:pt x="394" y="426"/>
                  </a:lnTo>
                  <a:lnTo>
                    <a:pt x="392" y="434"/>
                  </a:lnTo>
                  <a:lnTo>
                    <a:pt x="392" y="442"/>
                  </a:lnTo>
                  <a:lnTo>
                    <a:pt x="392" y="450"/>
                  </a:lnTo>
                  <a:lnTo>
                    <a:pt x="392" y="458"/>
                  </a:lnTo>
                  <a:lnTo>
                    <a:pt x="394" y="466"/>
                  </a:lnTo>
                  <a:lnTo>
                    <a:pt x="396" y="474"/>
                  </a:lnTo>
                  <a:lnTo>
                    <a:pt x="398" y="480"/>
                  </a:lnTo>
                  <a:lnTo>
                    <a:pt x="402" y="494"/>
                  </a:lnTo>
                  <a:lnTo>
                    <a:pt x="408" y="508"/>
                  </a:lnTo>
                  <a:lnTo>
                    <a:pt x="414" y="520"/>
                  </a:lnTo>
                  <a:lnTo>
                    <a:pt x="422" y="532"/>
                  </a:lnTo>
                  <a:lnTo>
                    <a:pt x="432" y="546"/>
                  </a:lnTo>
                  <a:lnTo>
                    <a:pt x="420" y="552"/>
                  </a:lnTo>
                  <a:lnTo>
                    <a:pt x="410" y="556"/>
                  </a:lnTo>
                  <a:lnTo>
                    <a:pt x="400" y="558"/>
                  </a:lnTo>
                  <a:lnTo>
                    <a:pt x="388" y="562"/>
                  </a:lnTo>
                  <a:lnTo>
                    <a:pt x="378" y="564"/>
                  </a:lnTo>
                  <a:lnTo>
                    <a:pt x="368" y="564"/>
                  </a:lnTo>
                  <a:lnTo>
                    <a:pt x="358" y="564"/>
                  </a:lnTo>
                  <a:lnTo>
                    <a:pt x="346" y="564"/>
                  </a:lnTo>
                  <a:lnTo>
                    <a:pt x="336" y="562"/>
                  </a:lnTo>
                  <a:lnTo>
                    <a:pt x="326" y="558"/>
                  </a:lnTo>
                  <a:lnTo>
                    <a:pt x="316" y="554"/>
                  </a:lnTo>
                  <a:lnTo>
                    <a:pt x="306" y="550"/>
                  </a:lnTo>
                  <a:lnTo>
                    <a:pt x="296" y="544"/>
                  </a:lnTo>
                  <a:lnTo>
                    <a:pt x="286" y="540"/>
                  </a:lnTo>
                  <a:lnTo>
                    <a:pt x="276" y="532"/>
                  </a:lnTo>
                  <a:lnTo>
                    <a:pt x="268" y="526"/>
                  </a:lnTo>
                  <a:lnTo>
                    <a:pt x="258" y="518"/>
                  </a:lnTo>
                  <a:lnTo>
                    <a:pt x="248" y="512"/>
                  </a:lnTo>
                  <a:lnTo>
                    <a:pt x="232" y="494"/>
                  </a:lnTo>
                  <a:lnTo>
                    <a:pt x="214" y="478"/>
                  </a:lnTo>
                  <a:lnTo>
                    <a:pt x="200" y="458"/>
                  </a:lnTo>
                  <a:lnTo>
                    <a:pt x="184" y="440"/>
                  </a:lnTo>
                  <a:lnTo>
                    <a:pt x="170" y="420"/>
                  </a:lnTo>
                  <a:lnTo>
                    <a:pt x="156" y="400"/>
                  </a:lnTo>
                  <a:lnTo>
                    <a:pt x="142" y="380"/>
                  </a:lnTo>
                  <a:lnTo>
                    <a:pt x="128" y="358"/>
                  </a:lnTo>
                  <a:lnTo>
                    <a:pt x="116" y="338"/>
                  </a:lnTo>
                  <a:lnTo>
                    <a:pt x="104" y="316"/>
                  </a:lnTo>
                  <a:lnTo>
                    <a:pt x="92" y="296"/>
                  </a:lnTo>
                  <a:lnTo>
                    <a:pt x="80" y="274"/>
                  </a:lnTo>
                  <a:lnTo>
                    <a:pt x="70" y="252"/>
                  </a:lnTo>
                  <a:lnTo>
                    <a:pt x="60" y="230"/>
                  </a:lnTo>
                  <a:lnTo>
                    <a:pt x="54" y="218"/>
                  </a:lnTo>
                  <a:lnTo>
                    <a:pt x="52" y="208"/>
                  </a:lnTo>
                  <a:lnTo>
                    <a:pt x="48" y="196"/>
                  </a:lnTo>
                  <a:lnTo>
                    <a:pt x="44" y="184"/>
                  </a:lnTo>
                  <a:lnTo>
                    <a:pt x="42" y="172"/>
                  </a:lnTo>
                  <a:lnTo>
                    <a:pt x="40" y="162"/>
                  </a:lnTo>
                  <a:lnTo>
                    <a:pt x="38" y="150"/>
                  </a:lnTo>
                  <a:lnTo>
                    <a:pt x="38" y="140"/>
                  </a:lnTo>
                  <a:lnTo>
                    <a:pt x="38" y="128"/>
                  </a:lnTo>
                  <a:lnTo>
                    <a:pt x="40" y="118"/>
                  </a:lnTo>
                  <a:lnTo>
                    <a:pt x="42" y="108"/>
                  </a:lnTo>
                  <a:lnTo>
                    <a:pt x="46" y="98"/>
                  </a:lnTo>
                  <a:lnTo>
                    <a:pt x="50" y="88"/>
                  </a:lnTo>
                  <a:lnTo>
                    <a:pt x="52" y="84"/>
                  </a:lnTo>
                  <a:lnTo>
                    <a:pt x="56" y="80"/>
                  </a:lnTo>
                  <a:lnTo>
                    <a:pt x="62" y="72"/>
                  </a:lnTo>
                  <a:lnTo>
                    <a:pt x="70" y="66"/>
                  </a:lnTo>
                  <a:lnTo>
                    <a:pt x="78" y="60"/>
                  </a:lnTo>
                  <a:lnTo>
                    <a:pt x="88" y="56"/>
                  </a:lnTo>
                  <a:lnTo>
                    <a:pt x="98" y="52"/>
                  </a:lnTo>
                  <a:lnTo>
                    <a:pt x="108" y="48"/>
                  </a:lnTo>
                  <a:lnTo>
                    <a:pt x="118" y="44"/>
                  </a:lnTo>
                  <a:lnTo>
                    <a:pt x="130" y="42"/>
                  </a:lnTo>
                  <a:lnTo>
                    <a:pt x="142" y="42"/>
                  </a:lnTo>
                  <a:lnTo>
                    <a:pt x="154" y="40"/>
                  </a:lnTo>
                  <a:lnTo>
                    <a:pt x="166" y="40"/>
                  </a:lnTo>
                  <a:lnTo>
                    <a:pt x="178" y="40"/>
                  </a:lnTo>
                  <a:lnTo>
                    <a:pt x="190" y="40"/>
                  </a:lnTo>
                  <a:lnTo>
                    <a:pt x="202" y="42"/>
                  </a:lnTo>
                  <a:lnTo>
                    <a:pt x="224" y="44"/>
                  </a:lnTo>
                  <a:lnTo>
                    <a:pt x="248" y="48"/>
                  </a:lnTo>
                  <a:lnTo>
                    <a:pt x="272" y="52"/>
                  </a:lnTo>
                  <a:lnTo>
                    <a:pt x="296" y="58"/>
                  </a:lnTo>
                  <a:lnTo>
                    <a:pt x="320" y="64"/>
                  </a:lnTo>
                  <a:lnTo>
                    <a:pt x="342" y="70"/>
                  </a:lnTo>
                  <a:lnTo>
                    <a:pt x="366" y="80"/>
                  </a:lnTo>
                  <a:lnTo>
                    <a:pt x="388" y="88"/>
                  </a:lnTo>
                  <a:lnTo>
                    <a:pt x="412" y="96"/>
                  </a:lnTo>
                  <a:lnTo>
                    <a:pt x="434" y="106"/>
                  </a:lnTo>
                  <a:lnTo>
                    <a:pt x="456" y="116"/>
                  </a:lnTo>
                  <a:lnTo>
                    <a:pt x="478" y="126"/>
                  </a:lnTo>
                  <a:lnTo>
                    <a:pt x="502" y="138"/>
                  </a:lnTo>
                  <a:lnTo>
                    <a:pt x="530" y="154"/>
                  </a:lnTo>
                  <a:lnTo>
                    <a:pt x="558" y="168"/>
                  </a:lnTo>
                  <a:lnTo>
                    <a:pt x="586" y="186"/>
                  </a:lnTo>
                  <a:lnTo>
                    <a:pt x="614" y="202"/>
                  </a:lnTo>
                  <a:lnTo>
                    <a:pt x="640" y="220"/>
                  </a:lnTo>
                  <a:lnTo>
                    <a:pt x="668" y="240"/>
                  </a:lnTo>
                  <a:lnTo>
                    <a:pt x="694" y="258"/>
                  </a:lnTo>
                  <a:lnTo>
                    <a:pt x="720" y="278"/>
                  </a:lnTo>
                  <a:lnTo>
                    <a:pt x="700" y="298"/>
                  </a:lnTo>
                  <a:lnTo>
                    <a:pt x="680" y="316"/>
                  </a:lnTo>
                  <a:lnTo>
                    <a:pt x="642" y="356"/>
                  </a:lnTo>
                  <a:lnTo>
                    <a:pt x="630" y="352"/>
                  </a:lnTo>
                  <a:lnTo>
                    <a:pt x="618" y="348"/>
                  </a:lnTo>
                  <a:lnTo>
                    <a:pt x="608" y="346"/>
                  </a:lnTo>
                  <a:lnTo>
                    <a:pt x="596" y="342"/>
                  </a:lnTo>
                  <a:lnTo>
                    <a:pt x="582" y="340"/>
                  </a:lnTo>
                  <a:lnTo>
                    <a:pt x="570" y="338"/>
                  </a:lnTo>
                  <a:lnTo>
                    <a:pt x="556" y="336"/>
                  </a:lnTo>
                  <a:lnTo>
                    <a:pt x="542" y="336"/>
                  </a:lnTo>
                  <a:lnTo>
                    <a:pt x="528" y="336"/>
                  </a:lnTo>
                  <a:lnTo>
                    <a:pt x="514" y="336"/>
                  </a:lnTo>
                  <a:lnTo>
                    <a:pt x="500" y="338"/>
                  </a:lnTo>
                  <a:lnTo>
                    <a:pt x="486" y="342"/>
                  </a:lnTo>
                  <a:lnTo>
                    <a:pt x="474" y="346"/>
                  </a:lnTo>
                  <a:lnTo>
                    <a:pt x="460" y="350"/>
                  </a:lnTo>
                  <a:lnTo>
                    <a:pt x="452" y="354"/>
                  </a:lnTo>
                  <a:lnTo>
                    <a:pt x="446" y="358"/>
                  </a:lnTo>
                  <a:lnTo>
                    <a:pt x="440" y="360"/>
                  </a:lnTo>
                  <a:lnTo>
                    <a:pt x="434" y="366"/>
                  </a:lnTo>
                  <a:close/>
                  <a:moveTo>
                    <a:pt x="494" y="504"/>
                  </a:moveTo>
                  <a:lnTo>
                    <a:pt x="476" y="518"/>
                  </a:lnTo>
                  <a:lnTo>
                    <a:pt x="466" y="504"/>
                  </a:lnTo>
                  <a:lnTo>
                    <a:pt x="460" y="494"/>
                  </a:lnTo>
                  <a:lnTo>
                    <a:pt x="454" y="484"/>
                  </a:lnTo>
                  <a:lnTo>
                    <a:pt x="450" y="474"/>
                  </a:lnTo>
                  <a:lnTo>
                    <a:pt x="446" y="466"/>
                  </a:lnTo>
                  <a:lnTo>
                    <a:pt x="442" y="456"/>
                  </a:lnTo>
                  <a:lnTo>
                    <a:pt x="440" y="446"/>
                  </a:lnTo>
                  <a:lnTo>
                    <a:pt x="440" y="438"/>
                  </a:lnTo>
                  <a:lnTo>
                    <a:pt x="440" y="434"/>
                  </a:lnTo>
                  <a:lnTo>
                    <a:pt x="442" y="430"/>
                  </a:lnTo>
                  <a:lnTo>
                    <a:pt x="442" y="426"/>
                  </a:lnTo>
                  <a:lnTo>
                    <a:pt x="444" y="422"/>
                  </a:lnTo>
                  <a:lnTo>
                    <a:pt x="446" y="418"/>
                  </a:lnTo>
                  <a:lnTo>
                    <a:pt x="448" y="414"/>
                  </a:lnTo>
                  <a:lnTo>
                    <a:pt x="454" y="408"/>
                  </a:lnTo>
                  <a:lnTo>
                    <a:pt x="460" y="402"/>
                  </a:lnTo>
                  <a:lnTo>
                    <a:pt x="470" y="396"/>
                  </a:lnTo>
                  <a:lnTo>
                    <a:pt x="478" y="392"/>
                  </a:lnTo>
                  <a:lnTo>
                    <a:pt x="488" y="388"/>
                  </a:lnTo>
                  <a:lnTo>
                    <a:pt x="498" y="384"/>
                  </a:lnTo>
                  <a:lnTo>
                    <a:pt x="508" y="382"/>
                  </a:lnTo>
                  <a:lnTo>
                    <a:pt x="520" y="380"/>
                  </a:lnTo>
                  <a:lnTo>
                    <a:pt x="530" y="380"/>
                  </a:lnTo>
                  <a:lnTo>
                    <a:pt x="542" y="378"/>
                  </a:lnTo>
                  <a:lnTo>
                    <a:pt x="554" y="380"/>
                  </a:lnTo>
                  <a:lnTo>
                    <a:pt x="564" y="380"/>
                  </a:lnTo>
                  <a:lnTo>
                    <a:pt x="576" y="380"/>
                  </a:lnTo>
                  <a:lnTo>
                    <a:pt x="588" y="384"/>
                  </a:lnTo>
                  <a:lnTo>
                    <a:pt x="600" y="386"/>
                  </a:lnTo>
                  <a:lnTo>
                    <a:pt x="612" y="390"/>
                  </a:lnTo>
                  <a:lnTo>
                    <a:pt x="576" y="424"/>
                  </a:lnTo>
                  <a:lnTo>
                    <a:pt x="542" y="460"/>
                  </a:lnTo>
                  <a:lnTo>
                    <a:pt x="526" y="476"/>
                  </a:lnTo>
                  <a:lnTo>
                    <a:pt x="510" y="490"/>
                  </a:lnTo>
                  <a:lnTo>
                    <a:pt x="494" y="504"/>
                  </a:lnTo>
                  <a:close/>
                  <a:moveTo>
                    <a:pt x="738" y="682"/>
                  </a:moveTo>
                  <a:lnTo>
                    <a:pt x="718" y="676"/>
                  </a:lnTo>
                  <a:lnTo>
                    <a:pt x="698" y="670"/>
                  </a:lnTo>
                  <a:lnTo>
                    <a:pt x="678" y="662"/>
                  </a:lnTo>
                  <a:lnTo>
                    <a:pt x="660" y="654"/>
                  </a:lnTo>
                  <a:lnTo>
                    <a:pt x="642" y="644"/>
                  </a:lnTo>
                  <a:lnTo>
                    <a:pt x="624" y="636"/>
                  </a:lnTo>
                  <a:lnTo>
                    <a:pt x="604" y="626"/>
                  </a:lnTo>
                  <a:lnTo>
                    <a:pt x="592" y="618"/>
                  </a:lnTo>
                  <a:lnTo>
                    <a:pt x="580" y="610"/>
                  </a:lnTo>
                  <a:lnTo>
                    <a:pt x="568" y="602"/>
                  </a:lnTo>
                  <a:lnTo>
                    <a:pt x="554" y="594"/>
                  </a:lnTo>
                  <a:lnTo>
                    <a:pt x="542" y="584"/>
                  </a:lnTo>
                  <a:lnTo>
                    <a:pt x="530" y="576"/>
                  </a:lnTo>
                  <a:lnTo>
                    <a:pt x="520" y="566"/>
                  </a:lnTo>
                  <a:lnTo>
                    <a:pt x="508" y="556"/>
                  </a:lnTo>
                  <a:lnTo>
                    <a:pt x="528" y="542"/>
                  </a:lnTo>
                  <a:lnTo>
                    <a:pt x="544" y="528"/>
                  </a:lnTo>
                  <a:lnTo>
                    <a:pt x="562" y="512"/>
                  </a:lnTo>
                  <a:lnTo>
                    <a:pt x="578" y="498"/>
                  </a:lnTo>
                  <a:lnTo>
                    <a:pt x="600" y="478"/>
                  </a:lnTo>
                  <a:lnTo>
                    <a:pt x="622" y="456"/>
                  </a:lnTo>
                  <a:lnTo>
                    <a:pt x="664" y="414"/>
                  </a:lnTo>
                  <a:lnTo>
                    <a:pt x="672" y="418"/>
                  </a:lnTo>
                  <a:lnTo>
                    <a:pt x="680" y="426"/>
                  </a:lnTo>
                  <a:lnTo>
                    <a:pt x="690" y="432"/>
                  </a:lnTo>
                  <a:lnTo>
                    <a:pt x="698" y="440"/>
                  </a:lnTo>
                  <a:lnTo>
                    <a:pt x="706" y="448"/>
                  </a:lnTo>
                  <a:lnTo>
                    <a:pt x="714" y="456"/>
                  </a:lnTo>
                  <a:lnTo>
                    <a:pt x="720" y="466"/>
                  </a:lnTo>
                  <a:lnTo>
                    <a:pt x="726" y="476"/>
                  </a:lnTo>
                  <a:lnTo>
                    <a:pt x="732" y="486"/>
                  </a:lnTo>
                  <a:lnTo>
                    <a:pt x="738" y="496"/>
                  </a:lnTo>
                  <a:lnTo>
                    <a:pt x="744" y="506"/>
                  </a:lnTo>
                  <a:lnTo>
                    <a:pt x="748" y="516"/>
                  </a:lnTo>
                  <a:lnTo>
                    <a:pt x="752" y="526"/>
                  </a:lnTo>
                  <a:lnTo>
                    <a:pt x="754" y="538"/>
                  </a:lnTo>
                  <a:lnTo>
                    <a:pt x="758" y="550"/>
                  </a:lnTo>
                  <a:lnTo>
                    <a:pt x="760" y="560"/>
                  </a:lnTo>
                  <a:lnTo>
                    <a:pt x="762" y="572"/>
                  </a:lnTo>
                  <a:lnTo>
                    <a:pt x="764" y="588"/>
                  </a:lnTo>
                  <a:lnTo>
                    <a:pt x="764" y="600"/>
                  </a:lnTo>
                  <a:lnTo>
                    <a:pt x="764" y="616"/>
                  </a:lnTo>
                  <a:lnTo>
                    <a:pt x="764" y="630"/>
                  </a:lnTo>
                  <a:lnTo>
                    <a:pt x="764" y="644"/>
                  </a:lnTo>
                  <a:lnTo>
                    <a:pt x="762" y="658"/>
                  </a:lnTo>
                  <a:lnTo>
                    <a:pt x="760" y="674"/>
                  </a:lnTo>
                  <a:lnTo>
                    <a:pt x="756" y="688"/>
                  </a:lnTo>
                  <a:lnTo>
                    <a:pt x="738" y="6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9"/>
            <p:cNvSpPr>
              <a:spLocks noEditPoints="1"/>
            </p:cNvSpPr>
            <p:nvPr userDrawn="1"/>
          </p:nvSpPr>
          <p:spPr bwMode="auto">
            <a:xfrm>
              <a:off x="7410450" y="2974975"/>
              <a:ext cx="1733550" cy="1635125"/>
            </a:xfrm>
            <a:custGeom>
              <a:avLst/>
              <a:gdLst>
                <a:gd name="T0" fmla="*/ 900 w 1092"/>
                <a:gd name="T1" fmla="*/ 950 h 1030"/>
                <a:gd name="T2" fmla="*/ 674 w 1092"/>
                <a:gd name="T3" fmla="*/ 970 h 1030"/>
                <a:gd name="T4" fmla="*/ 504 w 1092"/>
                <a:gd name="T5" fmla="*/ 942 h 1030"/>
                <a:gd name="T6" fmla="*/ 334 w 1092"/>
                <a:gd name="T7" fmla="*/ 870 h 1030"/>
                <a:gd name="T8" fmla="*/ 208 w 1092"/>
                <a:gd name="T9" fmla="*/ 780 h 1030"/>
                <a:gd name="T10" fmla="*/ 126 w 1092"/>
                <a:gd name="T11" fmla="*/ 672 h 1030"/>
                <a:gd name="T12" fmla="*/ 98 w 1092"/>
                <a:gd name="T13" fmla="*/ 592 h 1030"/>
                <a:gd name="T14" fmla="*/ 94 w 1092"/>
                <a:gd name="T15" fmla="*/ 500 h 1030"/>
                <a:gd name="T16" fmla="*/ 122 w 1092"/>
                <a:gd name="T17" fmla="*/ 428 h 1030"/>
                <a:gd name="T18" fmla="*/ 174 w 1092"/>
                <a:gd name="T19" fmla="*/ 378 h 1030"/>
                <a:gd name="T20" fmla="*/ 242 w 1092"/>
                <a:gd name="T21" fmla="*/ 358 h 1030"/>
                <a:gd name="T22" fmla="*/ 318 w 1092"/>
                <a:gd name="T23" fmla="*/ 370 h 1030"/>
                <a:gd name="T24" fmla="*/ 494 w 1092"/>
                <a:gd name="T25" fmla="*/ 474 h 1030"/>
                <a:gd name="T26" fmla="*/ 598 w 1092"/>
                <a:gd name="T27" fmla="*/ 558 h 1030"/>
                <a:gd name="T28" fmla="*/ 670 w 1092"/>
                <a:gd name="T29" fmla="*/ 720 h 1030"/>
                <a:gd name="T30" fmla="*/ 738 w 1092"/>
                <a:gd name="T31" fmla="*/ 782 h 1030"/>
                <a:gd name="T32" fmla="*/ 836 w 1092"/>
                <a:gd name="T33" fmla="*/ 824 h 1030"/>
                <a:gd name="T34" fmla="*/ 942 w 1092"/>
                <a:gd name="T35" fmla="*/ 828 h 1030"/>
                <a:gd name="T36" fmla="*/ 1042 w 1092"/>
                <a:gd name="T37" fmla="*/ 804 h 1030"/>
                <a:gd name="T38" fmla="*/ 1056 w 1092"/>
                <a:gd name="T39" fmla="*/ 738 h 1030"/>
                <a:gd name="T40" fmla="*/ 960 w 1092"/>
                <a:gd name="T41" fmla="*/ 772 h 1030"/>
                <a:gd name="T42" fmla="*/ 872 w 1092"/>
                <a:gd name="T43" fmla="*/ 774 h 1030"/>
                <a:gd name="T44" fmla="*/ 792 w 1092"/>
                <a:gd name="T45" fmla="*/ 746 h 1030"/>
                <a:gd name="T46" fmla="*/ 730 w 1092"/>
                <a:gd name="T47" fmla="*/ 696 h 1030"/>
                <a:gd name="T48" fmla="*/ 688 w 1092"/>
                <a:gd name="T49" fmla="*/ 616 h 1030"/>
                <a:gd name="T50" fmla="*/ 740 w 1092"/>
                <a:gd name="T51" fmla="*/ 540 h 1030"/>
                <a:gd name="T52" fmla="*/ 848 w 1092"/>
                <a:gd name="T53" fmla="*/ 488 h 1030"/>
                <a:gd name="T54" fmla="*/ 924 w 1092"/>
                <a:gd name="T55" fmla="*/ 402 h 1030"/>
                <a:gd name="T56" fmla="*/ 966 w 1092"/>
                <a:gd name="T57" fmla="*/ 298 h 1030"/>
                <a:gd name="T58" fmla="*/ 972 w 1092"/>
                <a:gd name="T59" fmla="*/ 184 h 1030"/>
                <a:gd name="T60" fmla="*/ 936 w 1092"/>
                <a:gd name="T61" fmla="*/ 86 h 1030"/>
                <a:gd name="T62" fmla="*/ 868 w 1092"/>
                <a:gd name="T63" fmla="*/ 24 h 1030"/>
                <a:gd name="T64" fmla="*/ 768 w 1092"/>
                <a:gd name="T65" fmla="*/ 0 h 1030"/>
                <a:gd name="T66" fmla="*/ 680 w 1092"/>
                <a:gd name="T67" fmla="*/ 20 h 1030"/>
                <a:gd name="T68" fmla="*/ 604 w 1092"/>
                <a:gd name="T69" fmla="*/ 96 h 1030"/>
                <a:gd name="T70" fmla="*/ 568 w 1092"/>
                <a:gd name="T71" fmla="*/ 216 h 1030"/>
                <a:gd name="T72" fmla="*/ 552 w 1092"/>
                <a:gd name="T73" fmla="*/ 386 h 1030"/>
                <a:gd name="T74" fmla="*/ 380 w 1092"/>
                <a:gd name="T75" fmla="*/ 282 h 1030"/>
                <a:gd name="T76" fmla="*/ 268 w 1092"/>
                <a:gd name="T77" fmla="*/ 256 h 1030"/>
                <a:gd name="T78" fmla="*/ 138 w 1092"/>
                <a:gd name="T79" fmla="*/ 284 h 1030"/>
                <a:gd name="T80" fmla="*/ 48 w 1092"/>
                <a:gd name="T81" fmla="*/ 362 h 1030"/>
                <a:gd name="T82" fmla="*/ 4 w 1092"/>
                <a:gd name="T83" fmla="*/ 470 h 1030"/>
                <a:gd name="T84" fmla="*/ 4 w 1092"/>
                <a:gd name="T85" fmla="*/ 582 h 1030"/>
                <a:gd name="T86" fmla="*/ 36 w 1092"/>
                <a:gd name="T87" fmla="*/ 686 h 1030"/>
                <a:gd name="T88" fmla="*/ 122 w 1092"/>
                <a:gd name="T89" fmla="*/ 810 h 1030"/>
                <a:gd name="T90" fmla="*/ 248 w 1092"/>
                <a:gd name="T91" fmla="*/ 908 h 1030"/>
                <a:gd name="T92" fmla="*/ 432 w 1092"/>
                <a:gd name="T93" fmla="*/ 990 h 1030"/>
                <a:gd name="T94" fmla="*/ 630 w 1092"/>
                <a:gd name="T95" fmla="*/ 1028 h 1030"/>
                <a:gd name="T96" fmla="*/ 828 w 1092"/>
                <a:gd name="T97" fmla="*/ 1018 h 1030"/>
                <a:gd name="T98" fmla="*/ 1020 w 1092"/>
                <a:gd name="T99" fmla="*/ 974 h 1030"/>
                <a:gd name="T100" fmla="*/ 644 w 1092"/>
                <a:gd name="T101" fmla="*/ 280 h 1030"/>
                <a:gd name="T102" fmla="*/ 672 w 1092"/>
                <a:gd name="T103" fmla="*/ 160 h 1030"/>
                <a:gd name="T104" fmla="*/ 714 w 1092"/>
                <a:gd name="T105" fmla="*/ 104 h 1030"/>
                <a:gd name="T106" fmla="*/ 750 w 1092"/>
                <a:gd name="T107" fmla="*/ 94 h 1030"/>
                <a:gd name="T108" fmla="*/ 822 w 1092"/>
                <a:gd name="T109" fmla="*/ 110 h 1030"/>
                <a:gd name="T110" fmla="*/ 862 w 1092"/>
                <a:gd name="T111" fmla="*/ 156 h 1030"/>
                <a:gd name="T112" fmla="*/ 872 w 1092"/>
                <a:gd name="T113" fmla="*/ 230 h 1030"/>
                <a:gd name="T114" fmla="*/ 854 w 1092"/>
                <a:gd name="T115" fmla="*/ 306 h 1030"/>
                <a:gd name="T116" fmla="*/ 814 w 1092"/>
                <a:gd name="T117" fmla="*/ 374 h 1030"/>
                <a:gd name="T118" fmla="*/ 760 w 1092"/>
                <a:gd name="T119" fmla="*/ 420 h 1030"/>
                <a:gd name="T120" fmla="*/ 696 w 1092"/>
                <a:gd name="T121" fmla="*/ 436 h 1030"/>
                <a:gd name="T122" fmla="*/ 642 w 1092"/>
                <a:gd name="T123" fmla="*/ 382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92" h="1030">
                  <a:moveTo>
                    <a:pt x="1082" y="900"/>
                  </a:moveTo>
                  <a:lnTo>
                    <a:pt x="1030" y="916"/>
                  </a:lnTo>
                  <a:lnTo>
                    <a:pt x="1004" y="924"/>
                  </a:lnTo>
                  <a:lnTo>
                    <a:pt x="978" y="930"/>
                  </a:lnTo>
                  <a:lnTo>
                    <a:pt x="952" y="938"/>
                  </a:lnTo>
                  <a:lnTo>
                    <a:pt x="926" y="944"/>
                  </a:lnTo>
                  <a:lnTo>
                    <a:pt x="900" y="950"/>
                  </a:lnTo>
                  <a:lnTo>
                    <a:pt x="872" y="954"/>
                  </a:lnTo>
                  <a:lnTo>
                    <a:pt x="820" y="962"/>
                  </a:lnTo>
                  <a:lnTo>
                    <a:pt x="766" y="968"/>
                  </a:lnTo>
                  <a:lnTo>
                    <a:pt x="740" y="970"/>
                  </a:lnTo>
                  <a:lnTo>
                    <a:pt x="714" y="970"/>
                  </a:lnTo>
                  <a:lnTo>
                    <a:pt x="688" y="970"/>
                  </a:lnTo>
                  <a:lnTo>
                    <a:pt x="674" y="970"/>
                  </a:lnTo>
                  <a:lnTo>
                    <a:pt x="660" y="968"/>
                  </a:lnTo>
                  <a:lnTo>
                    <a:pt x="634" y="966"/>
                  </a:lnTo>
                  <a:lnTo>
                    <a:pt x="608" y="962"/>
                  </a:lnTo>
                  <a:lnTo>
                    <a:pt x="582" y="958"/>
                  </a:lnTo>
                  <a:lnTo>
                    <a:pt x="556" y="954"/>
                  </a:lnTo>
                  <a:lnTo>
                    <a:pt x="530" y="948"/>
                  </a:lnTo>
                  <a:lnTo>
                    <a:pt x="504" y="942"/>
                  </a:lnTo>
                  <a:lnTo>
                    <a:pt x="480" y="934"/>
                  </a:lnTo>
                  <a:lnTo>
                    <a:pt x="454" y="924"/>
                  </a:lnTo>
                  <a:lnTo>
                    <a:pt x="430" y="916"/>
                  </a:lnTo>
                  <a:lnTo>
                    <a:pt x="406" y="906"/>
                  </a:lnTo>
                  <a:lnTo>
                    <a:pt x="382" y="894"/>
                  </a:lnTo>
                  <a:lnTo>
                    <a:pt x="358" y="884"/>
                  </a:lnTo>
                  <a:lnTo>
                    <a:pt x="334" y="870"/>
                  </a:lnTo>
                  <a:lnTo>
                    <a:pt x="312" y="858"/>
                  </a:lnTo>
                  <a:lnTo>
                    <a:pt x="290" y="844"/>
                  </a:lnTo>
                  <a:lnTo>
                    <a:pt x="268" y="830"/>
                  </a:lnTo>
                  <a:lnTo>
                    <a:pt x="248" y="814"/>
                  </a:lnTo>
                  <a:lnTo>
                    <a:pt x="228" y="798"/>
                  </a:lnTo>
                  <a:lnTo>
                    <a:pt x="218" y="790"/>
                  </a:lnTo>
                  <a:lnTo>
                    <a:pt x="208" y="780"/>
                  </a:lnTo>
                  <a:lnTo>
                    <a:pt x="190" y="764"/>
                  </a:lnTo>
                  <a:lnTo>
                    <a:pt x="182" y="754"/>
                  </a:lnTo>
                  <a:lnTo>
                    <a:pt x="174" y="744"/>
                  </a:lnTo>
                  <a:lnTo>
                    <a:pt x="158" y="724"/>
                  </a:lnTo>
                  <a:lnTo>
                    <a:pt x="144" y="704"/>
                  </a:lnTo>
                  <a:lnTo>
                    <a:pt x="132" y="682"/>
                  </a:lnTo>
                  <a:lnTo>
                    <a:pt x="126" y="672"/>
                  </a:lnTo>
                  <a:lnTo>
                    <a:pt x="120" y="660"/>
                  </a:lnTo>
                  <a:lnTo>
                    <a:pt x="116" y="650"/>
                  </a:lnTo>
                  <a:lnTo>
                    <a:pt x="112" y="638"/>
                  </a:lnTo>
                  <a:lnTo>
                    <a:pt x="106" y="628"/>
                  </a:lnTo>
                  <a:lnTo>
                    <a:pt x="102" y="616"/>
                  </a:lnTo>
                  <a:lnTo>
                    <a:pt x="100" y="604"/>
                  </a:lnTo>
                  <a:lnTo>
                    <a:pt x="98" y="592"/>
                  </a:lnTo>
                  <a:lnTo>
                    <a:pt x="94" y="582"/>
                  </a:lnTo>
                  <a:lnTo>
                    <a:pt x="94" y="570"/>
                  </a:lnTo>
                  <a:lnTo>
                    <a:pt x="92" y="546"/>
                  </a:lnTo>
                  <a:lnTo>
                    <a:pt x="92" y="534"/>
                  </a:lnTo>
                  <a:lnTo>
                    <a:pt x="92" y="522"/>
                  </a:lnTo>
                  <a:lnTo>
                    <a:pt x="94" y="510"/>
                  </a:lnTo>
                  <a:lnTo>
                    <a:pt x="94" y="500"/>
                  </a:lnTo>
                  <a:lnTo>
                    <a:pt x="98" y="488"/>
                  </a:lnTo>
                  <a:lnTo>
                    <a:pt x="100" y="478"/>
                  </a:lnTo>
                  <a:lnTo>
                    <a:pt x="104" y="468"/>
                  </a:lnTo>
                  <a:lnTo>
                    <a:pt x="106" y="456"/>
                  </a:lnTo>
                  <a:lnTo>
                    <a:pt x="112" y="446"/>
                  </a:lnTo>
                  <a:lnTo>
                    <a:pt x="116" y="436"/>
                  </a:lnTo>
                  <a:lnTo>
                    <a:pt x="122" y="428"/>
                  </a:lnTo>
                  <a:lnTo>
                    <a:pt x="128" y="418"/>
                  </a:lnTo>
                  <a:lnTo>
                    <a:pt x="134" y="410"/>
                  </a:lnTo>
                  <a:lnTo>
                    <a:pt x="140" y="404"/>
                  </a:lnTo>
                  <a:lnTo>
                    <a:pt x="148" y="396"/>
                  </a:lnTo>
                  <a:lnTo>
                    <a:pt x="156" y="390"/>
                  </a:lnTo>
                  <a:lnTo>
                    <a:pt x="164" y="384"/>
                  </a:lnTo>
                  <a:lnTo>
                    <a:pt x="174" y="378"/>
                  </a:lnTo>
                  <a:lnTo>
                    <a:pt x="182" y="374"/>
                  </a:lnTo>
                  <a:lnTo>
                    <a:pt x="192" y="370"/>
                  </a:lnTo>
                  <a:lnTo>
                    <a:pt x="200" y="366"/>
                  </a:lnTo>
                  <a:lnTo>
                    <a:pt x="210" y="362"/>
                  </a:lnTo>
                  <a:lnTo>
                    <a:pt x="222" y="360"/>
                  </a:lnTo>
                  <a:lnTo>
                    <a:pt x="232" y="358"/>
                  </a:lnTo>
                  <a:lnTo>
                    <a:pt x="242" y="358"/>
                  </a:lnTo>
                  <a:lnTo>
                    <a:pt x="254" y="358"/>
                  </a:lnTo>
                  <a:lnTo>
                    <a:pt x="264" y="358"/>
                  </a:lnTo>
                  <a:lnTo>
                    <a:pt x="274" y="358"/>
                  </a:lnTo>
                  <a:lnTo>
                    <a:pt x="286" y="360"/>
                  </a:lnTo>
                  <a:lnTo>
                    <a:pt x="296" y="362"/>
                  </a:lnTo>
                  <a:lnTo>
                    <a:pt x="306" y="366"/>
                  </a:lnTo>
                  <a:lnTo>
                    <a:pt x="318" y="370"/>
                  </a:lnTo>
                  <a:lnTo>
                    <a:pt x="338" y="378"/>
                  </a:lnTo>
                  <a:lnTo>
                    <a:pt x="360" y="388"/>
                  </a:lnTo>
                  <a:lnTo>
                    <a:pt x="382" y="400"/>
                  </a:lnTo>
                  <a:lnTo>
                    <a:pt x="404" y="414"/>
                  </a:lnTo>
                  <a:lnTo>
                    <a:pt x="426" y="428"/>
                  </a:lnTo>
                  <a:lnTo>
                    <a:pt x="448" y="444"/>
                  </a:lnTo>
                  <a:lnTo>
                    <a:pt x="494" y="474"/>
                  </a:lnTo>
                  <a:lnTo>
                    <a:pt x="518" y="490"/>
                  </a:lnTo>
                  <a:lnTo>
                    <a:pt x="546" y="506"/>
                  </a:lnTo>
                  <a:lnTo>
                    <a:pt x="552" y="510"/>
                  </a:lnTo>
                  <a:lnTo>
                    <a:pt x="560" y="514"/>
                  </a:lnTo>
                  <a:lnTo>
                    <a:pt x="574" y="520"/>
                  </a:lnTo>
                  <a:lnTo>
                    <a:pt x="590" y="526"/>
                  </a:lnTo>
                  <a:lnTo>
                    <a:pt x="598" y="558"/>
                  </a:lnTo>
                  <a:lnTo>
                    <a:pt x="606" y="586"/>
                  </a:lnTo>
                  <a:lnTo>
                    <a:pt x="616" y="612"/>
                  </a:lnTo>
                  <a:lnTo>
                    <a:pt x="626" y="640"/>
                  </a:lnTo>
                  <a:lnTo>
                    <a:pt x="638" y="666"/>
                  </a:lnTo>
                  <a:lnTo>
                    <a:pt x="652" y="694"/>
                  </a:lnTo>
                  <a:lnTo>
                    <a:pt x="660" y="706"/>
                  </a:lnTo>
                  <a:lnTo>
                    <a:pt x="670" y="720"/>
                  </a:lnTo>
                  <a:lnTo>
                    <a:pt x="680" y="732"/>
                  </a:lnTo>
                  <a:lnTo>
                    <a:pt x="686" y="738"/>
                  </a:lnTo>
                  <a:lnTo>
                    <a:pt x="692" y="744"/>
                  </a:lnTo>
                  <a:lnTo>
                    <a:pt x="702" y="754"/>
                  </a:lnTo>
                  <a:lnTo>
                    <a:pt x="714" y="764"/>
                  </a:lnTo>
                  <a:lnTo>
                    <a:pt x="726" y="774"/>
                  </a:lnTo>
                  <a:lnTo>
                    <a:pt x="738" y="782"/>
                  </a:lnTo>
                  <a:lnTo>
                    <a:pt x="752" y="790"/>
                  </a:lnTo>
                  <a:lnTo>
                    <a:pt x="764" y="798"/>
                  </a:lnTo>
                  <a:lnTo>
                    <a:pt x="778" y="804"/>
                  </a:lnTo>
                  <a:lnTo>
                    <a:pt x="792" y="810"/>
                  </a:lnTo>
                  <a:lnTo>
                    <a:pt x="806" y="816"/>
                  </a:lnTo>
                  <a:lnTo>
                    <a:pt x="820" y="820"/>
                  </a:lnTo>
                  <a:lnTo>
                    <a:pt x="836" y="824"/>
                  </a:lnTo>
                  <a:lnTo>
                    <a:pt x="850" y="828"/>
                  </a:lnTo>
                  <a:lnTo>
                    <a:pt x="866" y="828"/>
                  </a:lnTo>
                  <a:lnTo>
                    <a:pt x="880" y="830"/>
                  </a:lnTo>
                  <a:lnTo>
                    <a:pt x="896" y="832"/>
                  </a:lnTo>
                  <a:lnTo>
                    <a:pt x="912" y="832"/>
                  </a:lnTo>
                  <a:lnTo>
                    <a:pt x="926" y="830"/>
                  </a:lnTo>
                  <a:lnTo>
                    <a:pt x="942" y="828"/>
                  </a:lnTo>
                  <a:lnTo>
                    <a:pt x="956" y="828"/>
                  </a:lnTo>
                  <a:lnTo>
                    <a:pt x="972" y="824"/>
                  </a:lnTo>
                  <a:lnTo>
                    <a:pt x="986" y="822"/>
                  </a:lnTo>
                  <a:lnTo>
                    <a:pt x="1000" y="818"/>
                  </a:lnTo>
                  <a:lnTo>
                    <a:pt x="1014" y="812"/>
                  </a:lnTo>
                  <a:lnTo>
                    <a:pt x="1028" y="808"/>
                  </a:lnTo>
                  <a:lnTo>
                    <a:pt x="1042" y="804"/>
                  </a:lnTo>
                  <a:lnTo>
                    <a:pt x="1054" y="798"/>
                  </a:lnTo>
                  <a:lnTo>
                    <a:pt x="1068" y="790"/>
                  </a:lnTo>
                  <a:lnTo>
                    <a:pt x="1080" y="784"/>
                  </a:lnTo>
                  <a:lnTo>
                    <a:pt x="1092" y="778"/>
                  </a:lnTo>
                  <a:lnTo>
                    <a:pt x="1092" y="714"/>
                  </a:lnTo>
                  <a:lnTo>
                    <a:pt x="1078" y="724"/>
                  </a:lnTo>
                  <a:lnTo>
                    <a:pt x="1056" y="738"/>
                  </a:lnTo>
                  <a:lnTo>
                    <a:pt x="1034" y="748"/>
                  </a:lnTo>
                  <a:lnTo>
                    <a:pt x="1022" y="754"/>
                  </a:lnTo>
                  <a:lnTo>
                    <a:pt x="1010" y="758"/>
                  </a:lnTo>
                  <a:lnTo>
                    <a:pt x="998" y="762"/>
                  </a:lnTo>
                  <a:lnTo>
                    <a:pt x="986" y="766"/>
                  </a:lnTo>
                  <a:lnTo>
                    <a:pt x="974" y="768"/>
                  </a:lnTo>
                  <a:lnTo>
                    <a:pt x="960" y="772"/>
                  </a:lnTo>
                  <a:lnTo>
                    <a:pt x="948" y="774"/>
                  </a:lnTo>
                  <a:lnTo>
                    <a:pt x="936" y="774"/>
                  </a:lnTo>
                  <a:lnTo>
                    <a:pt x="924" y="776"/>
                  </a:lnTo>
                  <a:lnTo>
                    <a:pt x="910" y="776"/>
                  </a:lnTo>
                  <a:lnTo>
                    <a:pt x="898" y="776"/>
                  </a:lnTo>
                  <a:lnTo>
                    <a:pt x="886" y="774"/>
                  </a:lnTo>
                  <a:lnTo>
                    <a:pt x="872" y="774"/>
                  </a:lnTo>
                  <a:lnTo>
                    <a:pt x="862" y="772"/>
                  </a:lnTo>
                  <a:lnTo>
                    <a:pt x="850" y="768"/>
                  </a:lnTo>
                  <a:lnTo>
                    <a:pt x="838" y="764"/>
                  </a:lnTo>
                  <a:lnTo>
                    <a:pt x="826" y="762"/>
                  </a:lnTo>
                  <a:lnTo>
                    <a:pt x="814" y="756"/>
                  </a:lnTo>
                  <a:lnTo>
                    <a:pt x="804" y="752"/>
                  </a:lnTo>
                  <a:lnTo>
                    <a:pt x="792" y="746"/>
                  </a:lnTo>
                  <a:lnTo>
                    <a:pt x="782" y="740"/>
                  </a:lnTo>
                  <a:lnTo>
                    <a:pt x="772" y="732"/>
                  </a:lnTo>
                  <a:lnTo>
                    <a:pt x="762" y="726"/>
                  </a:lnTo>
                  <a:lnTo>
                    <a:pt x="752" y="718"/>
                  </a:lnTo>
                  <a:lnTo>
                    <a:pt x="744" y="710"/>
                  </a:lnTo>
                  <a:lnTo>
                    <a:pt x="734" y="700"/>
                  </a:lnTo>
                  <a:lnTo>
                    <a:pt x="730" y="696"/>
                  </a:lnTo>
                  <a:lnTo>
                    <a:pt x="728" y="692"/>
                  </a:lnTo>
                  <a:lnTo>
                    <a:pt x="724" y="688"/>
                  </a:lnTo>
                  <a:lnTo>
                    <a:pt x="722" y="682"/>
                  </a:lnTo>
                  <a:lnTo>
                    <a:pt x="714" y="674"/>
                  </a:lnTo>
                  <a:lnTo>
                    <a:pt x="708" y="662"/>
                  </a:lnTo>
                  <a:lnTo>
                    <a:pt x="698" y="640"/>
                  </a:lnTo>
                  <a:lnTo>
                    <a:pt x="688" y="616"/>
                  </a:lnTo>
                  <a:lnTo>
                    <a:pt x="680" y="594"/>
                  </a:lnTo>
                  <a:lnTo>
                    <a:pt x="674" y="568"/>
                  </a:lnTo>
                  <a:lnTo>
                    <a:pt x="666" y="544"/>
                  </a:lnTo>
                  <a:lnTo>
                    <a:pt x="686" y="544"/>
                  </a:lnTo>
                  <a:lnTo>
                    <a:pt x="704" y="544"/>
                  </a:lnTo>
                  <a:lnTo>
                    <a:pt x="722" y="542"/>
                  </a:lnTo>
                  <a:lnTo>
                    <a:pt x="740" y="540"/>
                  </a:lnTo>
                  <a:lnTo>
                    <a:pt x="758" y="536"/>
                  </a:lnTo>
                  <a:lnTo>
                    <a:pt x="774" y="530"/>
                  </a:lnTo>
                  <a:lnTo>
                    <a:pt x="790" y="524"/>
                  </a:lnTo>
                  <a:lnTo>
                    <a:pt x="806" y="516"/>
                  </a:lnTo>
                  <a:lnTo>
                    <a:pt x="820" y="508"/>
                  </a:lnTo>
                  <a:lnTo>
                    <a:pt x="836" y="498"/>
                  </a:lnTo>
                  <a:lnTo>
                    <a:pt x="848" y="488"/>
                  </a:lnTo>
                  <a:lnTo>
                    <a:pt x="862" y="478"/>
                  </a:lnTo>
                  <a:lnTo>
                    <a:pt x="874" y="466"/>
                  </a:lnTo>
                  <a:lnTo>
                    <a:pt x="884" y="454"/>
                  </a:lnTo>
                  <a:lnTo>
                    <a:pt x="896" y="442"/>
                  </a:lnTo>
                  <a:lnTo>
                    <a:pt x="906" y="430"/>
                  </a:lnTo>
                  <a:lnTo>
                    <a:pt x="916" y="416"/>
                  </a:lnTo>
                  <a:lnTo>
                    <a:pt x="924" y="402"/>
                  </a:lnTo>
                  <a:lnTo>
                    <a:pt x="932" y="388"/>
                  </a:lnTo>
                  <a:lnTo>
                    <a:pt x="940" y="374"/>
                  </a:lnTo>
                  <a:lnTo>
                    <a:pt x="946" y="358"/>
                  </a:lnTo>
                  <a:lnTo>
                    <a:pt x="952" y="344"/>
                  </a:lnTo>
                  <a:lnTo>
                    <a:pt x="958" y="328"/>
                  </a:lnTo>
                  <a:lnTo>
                    <a:pt x="962" y="314"/>
                  </a:lnTo>
                  <a:lnTo>
                    <a:pt x="966" y="298"/>
                  </a:lnTo>
                  <a:lnTo>
                    <a:pt x="970" y="282"/>
                  </a:lnTo>
                  <a:lnTo>
                    <a:pt x="972" y="266"/>
                  </a:lnTo>
                  <a:lnTo>
                    <a:pt x="974" y="250"/>
                  </a:lnTo>
                  <a:lnTo>
                    <a:pt x="976" y="234"/>
                  </a:lnTo>
                  <a:lnTo>
                    <a:pt x="976" y="218"/>
                  </a:lnTo>
                  <a:lnTo>
                    <a:pt x="974" y="200"/>
                  </a:lnTo>
                  <a:lnTo>
                    <a:pt x="972" y="184"/>
                  </a:lnTo>
                  <a:lnTo>
                    <a:pt x="970" y="168"/>
                  </a:lnTo>
                  <a:lnTo>
                    <a:pt x="966" y="150"/>
                  </a:lnTo>
                  <a:lnTo>
                    <a:pt x="960" y="134"/>
                  </a:lnTo>
                  <a:lnTo>
                    <a:pt x="954" y="118"/>
                  </a:lnTo>
                  <a:lnTo>
                    <a:pt x="952" y="110"/>
                  </a:lnTo>
                  <a:lnTo>
                    <a:pt x="946" y="102"/>
                  </a:lnTo>
                  <a:lnTo>
                    <a:pt x="936" y="86"/>
                  </a:lnTo>
                  <a:lnTo>
                    <a:pt x="926" y="72"/>
                  </a:lnTo>
                  <a:lnTo>
                    <a:pt x="914" y="56"/>
                  </a:lnTo>
                  <a:lnTo>
                    <a:pt x="900" y="44"/>
                  </a:lnTo>
                  <a:lnTo>
                    <a:pt x="892" y="38"/>
                  </a:lnTo>
                  <a:lnTo>
                    <a:pt x="884" y="34"/>
                  </a:lnTo>
                  <a:lnTo>
                    <a:pt x="876" y="28"/>
                  </a:lnTo>
                  <a:lnTo>
                    <a:pt x="868" y="24"/>
                  </a:lnTo>
                  <a:lnTo>
                    <a:pt x="852" y="16"/>
                  </a:lnTo>
                  <a:lnTo>
                    <a:pt x="844" y="12"/>
                  </a:lnTo>
                  <a:lnTo>
                    <a:pt x="836" y="10"/>
                  </a:lnTo>
                  <a:lnTo>
                    <a:pt x="818" y="6"/>
                  </a:lnTo>
                  <a:lnTo>
                    <a:pt x="802" y="2"/>
                  </a:lnTo>
                  <a:lnTo>
                    <a:pt x="786" y="0"/>
                  </a:lnTo>
                  <a:lnTo>
                    <a:pt x="768" y="0"/>
                  </a:lnTo>
                  <a:lnTo>
                    <a:pt x="750" y="0"/>
                  </a:lnTo>
                  <a:lnTo>
                    <a:pt x="732" y="2"/>
                  </a:lnTo>
                  <a:lnTo>
                    <a:pt x="722" y="4"/>
                  </a:lnTo>
                  <a:lnTo>
                    <a:pt x="714" y="6"/>
                  </a:lnTo>
                  <a:lnTo>
                    <a:pt x="696" y="12"/>
                  </a:lnTo>
                  <a:lnTo>
                    <a:pt x="688" y="16"/>
                  </a:lnTo>
                  <a:lnTo>
                    <a:pt x="680" y="20"/>
                  </a:lnTo>
                  <a:lnTo>
                    <a:pt x="670" y="24"/>
                  </a:lnTo>
                  <a:lnTo>
                    <a:pt x="662" y="30"/>
                  </a:lnTo>
                  <a:lnTo>
                    <a:pt x="648" y="40"/>
                  </a:lnTo>
                  <a:lnTo>
                    <a:pt x="636" y="54"/>
                  </a:lnTo>
                  <a:lnTo>
                    <a:pt x="624" y="68"/>
                  </a:lnTo>
                  <a:lnTo>
                    <a:pt x="614" y="82"/>
                  </a:lnTo>
                  <a:lnTo>
                    <a:pt x="604" y="96"/>
                  </a:lnTo>
                  <a:lnTo>
                    <a:pt x="598" y="110"/>
                  </a:lnTo>
                  <a:lnTo>
                    <a:pt x="590" y="126"/>
                  </a:lnTo>
                  <a:lnTo>
                    <a:pt x="586" y="142"/>
                  </a:lnTo>
                  <a:lnTo>
                    <a:pt x="580" y="156"/>
                  </a:lnTo>
                  <a:lnTo>
                    <a:pt x="576" y="172"/>
                  </a:lnTo>
                  <a:lnTo>
                    <a:pt x="574" y="186"/>
                  </a:lnTo>
                  <a:lnTo>
                    <a:pt x="568" y="216"/>
                  </a:lnTo>
                  <a:lnTo>
                    <a:pt x="564" y="246"/>
                  </a:lnTo>
                  <a:lnTo>
                    <a:pt x="562" y="274"/>
                  </a:lnTo>
                  <a:lnTo>
                    <a:pt x="562" y="304"/>
                  </a:lnTo>
                  <a:lnTo>
                    <a:pt x="562" y="332"/>
                  </a:lnTo>
                  <a:lnTo>
                    <a:pt x="564" y="364"/>
                  </a:lnTo>
                  <a:lnTo>
                    <a:pt x="566" y="394"/>
                  </a:lnTo>
                  <a:lnTo>
                    <a:pt x="552" y="386"/>
                  </a:lnTo>
                  <a:lnTo>
                    <a:pt x="508" y="354"/>
                  </a:lnTo>
                  <a:lnTo>
                    <a:pt x="484" y="340"/>
                  </a:lnTo>
                  <a:lnTo>
                    <a:pt x="460" y="324"/>
                  </a:lnTo>
                  <a:lnTo>
                    <a:pt x="434" y="310"/>
                  </a:lnTo>
                  <a:lnTo>
                    <a:pt x="408" y="294"/>
                  </a:lnTo>
                  <a:lnTo>
                    <a:pt x="394" y="288"/>
                  </a:lnTo>
                  <a:lnTo>
                    <a:pt x="380" y="282"/>
                  </a:lnTo>
                  <a:lnTo>
                    <a:pt x="366" y="276"/>
                  </a:lnTo>
                  <a:lnTo>
                    <a:pt x="350" y="270"/>
                  </a:lnTo>
                  <a:lnTo>
                    <a:pt x="334" y="266"/>
                  </a:lnTo>
                  <a:lnTo>
                    <a:pt x="318" y="262"/>
                  </a:lnTo>
                  <a:lnTo>
                    <a:pt x="302" y="260"/>
                  </a:lnTo>
                  <a:lnTo>
                    <a:pt x="286" y="256"/>
                  </a:lnTo>
                  <a:lnTo>
                    <a:pt x="268" y="256"/>
                  </a:lnTo>
                  <a:lnTo>
                    <a:pt x="252" y="256"/>
                  </a:lnTo>
                  <a:lnTo>
                    <a:pt x="234" y="256"/>
                  </a:lnTo>
                  <a:lnTo>
                    <a:pt x="218" y="258"/>
                  </a:lnTo>
                  <a:lnTo>
                    <a:pt x="202" y="262"/>
                  </a:lnTo>
                  <a:lnTo>
                    <a:pt x="184" y="266"/>
                  </a:lnTo>
                  <a:lnTo>
                    <a:pt x="154" y="278"/>
                  </a:lnTo>
                  <a:lnTo>
                    <a:pt x="138" y="284"/>
                  </a:lnTo>
                  <a:lnTo>
                    <a:pt x="124" y="292"/>
                  </a:lnTo>
                  <a:lnTo>
                    <a:pt x="108" y="302"/>
                  </a:lnTo>
                  <a:lnTo>
                    <a:pt x="94" y="312"/>
                  </a:lnTo>
                  <a:lnTo>
                    <a:pt x="82" y="324"/>
                  </a:lnTo>
                  <a:lnTo>
                    <a:pt x="70" y="336"/>
                  </a:lnTo>
                  <a:lnTo>
                    <a:pt x="58" y="350"/>
                  </a:lnTo>
                  <a:lnTo>
                    <a:pt x="48" y="362"/>
                  </a:lnTo>
                  <a:lnTo>
                    <a:pt x="38" y="378"/>
                  </a:lnTo>
                  <a:lnTo>
                    <a:pt x="30" y="392"/>
                  </a:lnTo>
                  <a:lnTo>
                    <a:pt x="24" y="408"/>
                  </a:lnTo>
                  <a:lnTo>
                    <a:pt x="18" y="424"/>
                  </a:lnTo>
                  <a:lnTo>
                    <a:pt x="12" y="440"/>
                  </a:lnTo>
                  <a:lnTo>
                    <a:pt x="8" y="454"/>
                  </a:lnTo>
                  <a:lnTo>
                    <a:pt x="4" y="470"/>
                  </a:lnTo>
                  <a:lnTo>
                    <a:pt x="2" y="488"/>
                  </a:lnTo>
                  <a:lnTo>
                    <a:pt x="0" y="502"/>
                  </a:lnTo>
                  <a:lnTo>
                    <a:pt x="0" y="518"/>
                  </a:lnTo>
                  <a:lnTo>
                    <a:pt x="0" y="534"/>
                  </a:lnTo>
                  <a:lnTo>
                    <a:pt x="0" y="550"/>
                  </a:lnTo>
                  <a:lnTo>
                    <a:pt x="2" y="566"/>
                  </a:lnTo>
                  <a:lnTo>
                    <a:pt x="4" y="582"/>
                  </a:lnTo>
                  <a:lnTo>
                    <a:pt x="8" y="598"/>
                  </a:lnTo>
                  <a:lnTo>
                    <a:pt x="10" y="612"/>
                  </a:lnTo>
                  <a:lnTo>
                    <a:pt x="14" y="628"/>
                  </a:lnTo>
                  <a:lnTo>
                    <a:pt x="20" y="642"/>
                  </a:lnTo>
                  <a:lnTo>
                    <a:pt x="24" y="656"/>
                  </a:lnTo>
                  <a:lnTo>
                    <a:pt x="30" y="670"/>
                  </a:lnTo>
                  <a:lnTo>
                    <a:pt x="36" y="686"/>
                  </a:lnTo>
                  <a:lnTo>
                    <a:pt x="44" y="698"/>
                  </a:lnTo>
                  <a:lnTo>
                    <a:pt x="50" y="712"/>
                  </a:lnTo>
                  <a:lnTo>
                    <a:pt x="58" y="726"/>
                  </a:lnTo>
                  <a:lnTo>
                    <a:pt x="74" y="752"/>
                  </a:lnTo>
                  <a:lnTo>
                    <a:pt x="94" y="774"/>
                  </a:lnTo>
                  <a:lnTo>
                    <a:pt x="112" y="798"/>
                  </a:lnTo>
                  <a:lnTo>
                    <a:pt x="122" y="810"/>
                  </a:lnTo>
                  <a:lnTo>
                    <a:pt x="134" y="820"/>
                  </a:lnTo>
                  <a:lnTo>
                    <a:pt x="154" y="840"/>
                  </a:lnTo>
                  <a:lnTo>
                    <a:pt x="166" y="850"/>
                  </a:lnTo>
                  <a:lnTo>
                    <a:pt x="178" y="858"/>
                  </a:lnTo>
                  <a:lnTo>
                    <a:pt x="200" y="876"/>
                  </a:lnTo>
                  <a:lnTo>
                    <a:pt x="224" y="892"/>
                  </a:lnTo>
                  <a:lnTo>
                    <a:pt x="248" y="908"/>
                  </a:lnTo>
                  <a:lnTo>
                    <a:pt x="274" y="922"/>
                  </a:lnTo>
                  <a:lnTo>
                    <a:pt x="300" y="936"/>
                  </a:lnTo>
                  <a:lnTo>
                    <a:pt x="326" y="948"/>
                  </a:lnTo>
                  <a:lnTo>
                    <a:pt x="352" y="960"/>
                  </a:lnTo>
                  <a:lnTo>
                    <a:pt x="378" y="972"/>
                  </a:lnTo>
                  <a:lnTo>
                    <a:pt x="406" y="982"/>
                  </a:lnTo>
                  <a:lnTo>
                    <a:pt x="432" y="990"/>
                  </a:lnTo>
                  <a:lnTo>
                    <a:pt x="460" y="998"/>
                  </a:lnTo>
                  <a:lnTo>
                    <a:pt x="488" y="1006"/>
                  </a:lnTo>
                  <a:lnTo>
                    <a:pt x="516" y="1012"/>
                  </a:lnTo>
                  <a:lnTo>
                    <a:pt x="544" y="1018"/>
                  </a:lnTo>
                  <a:lnTo>
                    <a:pt x="572" y="1022"/>
                  </a:lnTo>
                  <a:lnTo>
                    <a:pt x="600" y="1026"/>
                  </a:lnTo>
                  <a:lnTo>
                    <a:pt x="630" y="1028"/>
                  </a:lnTo>
                  <a:lnTo>
                    <a:pt x="658" y="1030"/>
                  </a:lnTo>
                  <a:lnTo>
                    <a:pt x="672" y="1030"/>
                  </a:lnTo>
                  <a:lnTo>
                    <a:pt x="686" y="1030"/>
                  </a:lnTo>
                  <a:lnTo>
                    <a:pt x="714" y="1028"/>
                  </a:lnTo>
                  <a:lnTo>
                    <a:pt x="744" y="1028"/>
                  </a:lnTo>
                  <a:lnTo>
                    <a:pt x="770" y="1024"/>
                  </a:lnTo>
                  <a:lnTo>
                    <a:pt x="828" y="1018"/>
                  </a:lnTo>
                  <a:lnTo>
                    <a:pt x="854" y="1014"/>
                  </a:lnTo>
                  <a:lnTo>
                    <a:pt x="882" y="1008"/>
                  </a:lnTo>
                  <a:lnTo>
                    <a:pt x="910" y="1002"/>
                  </a:lnTo>
                  <a:lnTo>
                    <a:pt x="938" y="996"/>
                  </a:lnTo>
                  <a:lnTo>
                    <a:pt x="966" y="990"/>
                  </a:lnTo>
                  <a:lnTo>
                    <a:pt x="992" y="982"/>
                  </a:lnTo>
                  <a:lnTo>
                    <a:pt x="1020" y="974"/>
                  </a:lnTo>
                  <a:lnTo>
                    <a:pt x="1046" y="966"/>
                  </a:lnTo>
                  <a:lnTo>
                    <a:pt x="1092" y="950"/>
                  </a:lnTo>
                  <a:lnTo>
                    <a:pt x="1092" y="896"/>
                  </a:lnTo>
                  <a:lnTo>
                    <a:pt x="1082" y="900"/>
                  </a:lnTo>
                  <a:close/>
                  <a:moveTo>
                    <a:pt x="642" y="332"/>
                  </a:moveTo>
                  <a:lnTo>
                    <a:pt x="642" y="306"/>
                  </a:lnTo>
                  <a:lnTo>
                    <a:pt x="644" y="280"/>
                  </a:lnTo>
                  <a:lnTo>
                    <a:pt x="646" y="254"/>
                  </a:lnTo>
                  <a:lnTo>
                    <a:pt x="650" y="230"/>
                  </a:lnTo>
                  <a:lnTo>
                    <a:pt x="656" y="204"/>
                  </a:lnTo>
                  <a:lnTo>
                    <a:pt x="658" y="192"/>
                  </a:lnTo>
                  <a:lnTo>
                    <a:pt x="662" y="182"/>
                  </a:lnTo>
                  <a:lnTo>
                    <a:pt x="666" y="170"/>
                  </a:lnTo>
                  <a:lnTo>
                    <a:pt x="672" y="160"/>
                  </a:lnTo>
                  <a:lnTo>
                    <a:pt x="676" y="150"/>
                  </a:lnTo>
                  <a:lnTo>
                    <a:pt x="680" y="140"/>
                  </a:lnTo>
                  <a:lnTo>
                    <a:pt x="688" y="130"/>
                  </a:lnTo>
                  <a:lnTo>
                    <a:pt x="692" y="122"/>
                  </a:lnTo>
                  <a:lnTo>
                    <a:pt x="700" y="116"/>
                  </a:lnTo>
                  <a:lnTo>
                    <a:pt x="706" y="110"/>
                  </a:lnTo>
                  <a:lnTo>
                    <a:pt x="714" y="104"/>
                  </a:lnTo>
                  <a:lnTo>
                    <a:pt x="718" y="102"/>
                  </a:lnTo>
                  <a:lnTo>
                    <a:pt x="722" y="100"/>
                  </a:lnTo>
                  <a:lnTo>
                    <a:pt x="730" y="98"/>
                  </a:lnTo>
                  <a:lnTo>
                    <a:pt x="736" y="94"/>
                  </a:lnTo>
                  <a:lnTo>
                    <a:pt x="742" y="94"/>
                  </a:lnTo>
                  <a:lnTo>
                    <a:pt x="746" y="94"/>
                  </a:lnTo>
                  <a:lnTo>
                    <a:pt x="750" y="94"/>
                  </a:lnTo>
                  <a:lnTo>
                    <a:pt x="756" y="92"/>
                  </a:lnTo>
                  <a:lnTo>
                    <a:pt x="774" y="94"/>
                  </a:lnTo>
                  <a:lnTo>
                    <a:pt x="796" y="98"/>
                  </a:lnTo>
                  <a:lnTo>
                    <a:pt x="804" y="102"/>
                  </a:lnTo>
                  <a:lnTo>
                    <a:pt x="810" y="102"/>
                  </a:lnTo>
                  <a:lnTo>
                    <a:pt x="814" y="106"/>
                  </a:lnTo>
                  <a:lnTo>
                    <a:pt x="822" y="110"/>
                  </a:lnTo>
                  <a:lnTo>
                    <a:pt x="830" y="114"/>
                  </a:lnTo>
                  <a:lnTo>
                    <a:pt x="836" y="120"/>
                  </a:lnTo>
                  <a:lnTo>
                    <a:pt x="842" y="126"/>
                  </a:lnTo>
                  <a:lnTo>
                    <a:pt x="848" y="134"/>
                  </a:lnTo>
                  <a:lnTo>
                    <a:pt x="854" y="140"/>
                  </a:lnTo>
                  <a:lnTo>
                    <a:pt x="858" y="148"/>
                  </a:lnTo>
                  <a:lnTo>
                    <a:pt x="862" y="156"/>
                  </a:lnTo>
                  <a:lnTo>
                    <a:pt x="866" y="166"/>
                  </a:lnTo>
                  <a:lnTo>
                    <a:pt x="868" y="176"/>
                  </a:lnTo>
                  <a:lnTo>
                    <a:pt x="870" y="186"/>
                  </a:lnTo>
                  <a:lnTo>
                    <a:pt x="872" y="196"/>
                  </a:lnTo>
                  <a:lnTo>
                    <a:pt x="872" y="208"/>
                  </a:lnTo>
                  <a:lnTo>
                    <a:pt x="872" y="218"/>
                  </a:lnTo>
                  <a:lnTo>
                    <a:pt x="872" y="230"/>
                  </a:lnTo>
                  <a:lnTo>
                    <a:pt x="870" y="240"/>
                  </a:lnTo>
                  <a:lnTo>
                    <a:pt x="870" y="252"/>
                  </a:lnTo>
                  <a:lnTo>
                    <a:pt x="868" y="262"/>
                  </a:lnTo>
                  <a:lnTo>
                    <a:pt x="866" y="274"/>
                  </a:lnTo>
                  <a:lnTo>
                    <a:pt x="862" y="284"/>
                  </a:lnTo>
                  <a:lnTo>
                    <a:pt x="858" y="296"/>
                  </a:lnTo>
                  <a:lnTo>
                    <a:pt x="854" y="306"/>
                  </a:lnTo>
                  <a:lnTo>
                    <a:pt x="850" y="318"/>
                  </a:lnTo>
                  <a:lnTo>
                    <a:pt x="844" y="328"/>
                  </a:lnTo>
                  <a:lnTo>
                    <a:pt x="840" y="336"/>
                  </a:lnTo>
                  <a:lnTo>
                    <a:pt x="834" y="348"/>
                  </a:lnTo>
                  <a:lnTo>
                    <a:pt x="828" y="356"/>
                  </a:lnTo>
                  <a:lnTo>
                    <a:pt x="820" y="366"/>
                  </a:lnTo>
                  <a:lnTo>
                    <a:pt x="814" y="374"/>
                  </a:lnTo>
                  <a:lnTo>
                    <a:pt x="806" y="382"/>
                  </a:lnTo>
                  <a:lnTo>
                    <a:pt x="800" y="390"/>
                  </a:lnTo>
                  <a:lnTo>
                    <a:pt x="792" y="398"/>
                  </a:lnTo>
                  <a:lnTo>
                    <a:pt x="784" y="404"/>
                  </a:lnTo>
                  <a:lnTo>
                    <a:pt x="776" y="410"/>
                  </a:lnTo>
                  <a:lnTo>
                    <a:pt x="768" y="416"/>
                  </a:lnTo>
                  <a:lnTo>
                    <a:pt x="760" y="420"/>
                  </a:lnTo>
                  <a:lnTo>
                    <a:pt x="750" y="426"/>
                  </a:lnTo>
                  <a:lnTo>
                    <a:pt x="742" y="428"/>
                  </a:lnTo>
                  <a:lnTo>
                    <a:pt x="732" y="432"/>
                  </a:lnTo>
                  <a:lnTo>
                    <a:pt x="724" y="434"/>
                  </a:lnTo>
                  <a:lnTo>
                    <a:pt x="714" y="436"/>
                  </a:lnTo>
                  <a:lnTo>
                    <a:pt x="706" y="436"/>
                  </a:lnTo>
                  <a:lnTo>
                    <a:pt x="696" y="436"/>
                  </a:lnTo>
                  <a:lnTo>
                    <a:pt x="686" y="436"/>
                  </a:lnTo>
                  <a:lnTo>
                    <a:pt x="676" y="436"/>
                  </a:lnTo>
                  <a:lnTo>
                    <a:pt x="666" y="436"/>
                  </a:lnTo>
                  <a:lnTo>
                    <a:pt x="656" y="434"/>
                  </a:lnTo>
                  <a:lnTo>
                    <a:pt x="646" y="432"/>
                  </a:lnTo>
                  <a:lnTo>
                    <a:pt x="644" y="406"/>
                  </a:lnTo>
                  <a:lnTo>
                    <a:pt x="642" y="382"/>
                  </a:lnTo>
                  <a:lnTo>
                    <a:pt x="642" y="356"/>
                  </a:lnTo>
                  <a:lnTo>
                    <a:pt x="642" y="33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3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70634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1985434" y="5410200"/>
            <a:ext cx="8221133" cy="1447800"/>
            <a:chOff x="938" y="2556"/>
            <a:chExt cx="3884" cy="684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938" y="2556"/>
              <a:ext cx="1382" cy="684"/>
            </a:xfrm>
            <a:custGeom>
              <a:avLst/>
              <a:gdLst>
                <a:gd name="T0" fmla="*/ 888 w 1382"/>
                <a:gd name="T1" fmla="*/ 604 h 684"/>
                <a:gd name="T2" fmla="*/ 996 w 1382"/>
                <a:gd name="T3" fmla="*/ 564 h 684"/>
                <a:gd name="T4" fmla="*/ 1104 w 1382"/>
                <a:gd name="T5" fmla="*/ 556 h 684"/>
                <a:gd name="T6" fmla="*/ 1194 w 1382"/>
                <a:gd name="T7" fmla="*/ 490 h 684"/>
                <a:gd name="T8" fmla="*/ 1318 w 1382"/>
                <a:gd name="T9" fmla="*/ 314 h 684"/>
                <a:gd name="T10" fmla="*/ 1376 w 1382"/>
                <a:gd name="T11" fmla="*/ 180 h 684"/>
                <a:gd name="T12" fmla="*/ 1376 w 1382"/>
                <a:gd name="T13" fmla="*/ 84 h 684"/>
                <a:gd name="T14" fmla="*/ 1340 w 1382"/>
                <a:gd name="T15" fmla="*/ 34 h 684"/>
                <a:gd name="T16" fmla="*/ 1256 w 1382"/>
                <a:gd name="T17" fmla="*/ 2 h 684"/>
                <a:gd name="T18" fmla="*/ 1098 w 1382"/>
                <a:gd name="T19" fmla="*/ 18 h 684"/>
                <a:gd name="T20" fmla="*/ 898 w 1382"/>
                <a:gd name="T21" fmla="*/ 94 h 684"/>
                <a:gd name="T22" fmla="*/ 706 w 1382"/>
                <a:gd name="T23" fmla="*/ 210 h 684"/>
                <a:gd name="T24" fmla="*/ 518 w 1382"/>
                <a:gd name="T25" fmla="*/ 118 h 684"/>
                <a:gd name="T26" fmla="*/ 352 w 1382"/>
                <a:gd name="T27" fmla="*/ 68 h 684"/>
                <a:gd name="T28" fmla="*/ 236 w 1382"/>
                <a:gd name="T29" fmla="*/ 72 h 684"/>
                <a:gd name="T30" fmla="*/ 126 w 1382"/>
                <a:gd name="T31" fmla="*/ 110 h 684"/>
                <a:gd name="T32" fmla="*/ 38 w 1382"/>
                <a:gd name="T33" fmla="*/ 194 h 684"/>
                <a:gd name="T34" fmla="*/ 2 w 1382"/>
                <a:gd name="T35" fmla="*/ 310 h 684"/>
                <a:gd name="T36" fmla="*/ 16 w 1382"/>
                <a:gd name="T37" fmla="*/ 428 h 684"/>
                <a:gd name="T38" fmla="*/ 72 w 1382"/>
                <a:gd name="T39" fmla="*/ 532 h 684"/>
                <a:gd name="T40" fmla="*/ 168 w 1382"/>
                <a:gd name="T41" fmla="*/ 618 h 684"/>
                <a:gd name="T42" fmla="*/ 754 w 1382"/>
                <a:gd name="T43" fmla="*/ 678 h 684"/>
                <a:gd name="T44" fmla="*/ 924 w 1382"/>
                <a:gd name="T45" fmla="*/ 472 h 684"/>
                <a:gd name="T46" fmla="*/ 856 w 1382"/>
                <a:gd name="T47" fmla="*/ 354 h 684"/>
                <a:gd name="T48" fmla="*/ 946 w 1382"/>
                <a:gd name="T49" fmla="*/ 370 h 684"/>
                <a:gd name="T50" fmla="*/ 972 w 1382"/>
                <a:gd name="T51" fmla="*/ 410 h 684"/>
                <a:gd name="T52" fmla="*/ 916 w 1382"/>
                <a:gd name="T53" fmla="*/ 128 h 684"/>
                <a:gd name="T54" fmla="*/ 1108 w 1382"/>
                <a:gd name="T55" fmla="*/ 54 h 684"/>
                <a:gd name="T56" fmla="*/ 1250 w 1382"/>
                <a:gd name="T57" fmla="*/ 38 h 684"/>
                <a:gd name="T58" fmla="*/ 1332 w 1382"/>
                <a:gd name="T59" fmla="*/ 76 h 684"/>
                <a:gd name="T60" fmla="*/ 1346 w 1382"/>
                <a:gd name="T61" fmla="*/ 152 h 684"/>
                <a:gd name="T62" fmla="*/ 1298 w 1382"/>
                <a:gd name="T63" fmla="*/ 276 h 684"/>
                <a:gd name="T64" fmla="*/ 1182 w 1382"/>
                <a:gd name="T65" fmla="*/ 446 h 684"/>
                <a:gd name="T66" fmla="*/ 1088 w 1382"/>
                <a:gd name="T67" fmla="*/ 518 h 684"/>
                <a:gd name="T68" fmla="*/ 1000 w 1382"/>
                <a:gd name="T69" fmla="*/ 520 h 684"/>
                <a:gd name="T70" fmla="*/ 1016 w 1382"/>
                <a:gd name="T71" fmla="*/ 436 h 684"/>
                <a:gd name="T72" fmla="*/ 1004 w 1382"/>
                <a:gd name="T73" fmla="*/ 368 h 684"/>
                <a:gd name="T74" fmla="*/ 954 w 1382"/>
                <a:gd name="T75" fmla="*/ 328 h 684"/>
                <a:gd name="T76" fmla="*/ 840 w 1382"/>
                <a:gd name="T77" fmla="*/ 318 h 684"/>
                <a:gd name="T78" fmla="*/ 736 w 1382"/>
                <a:gd name="T79" fmla="*/ 242 h 684"/>
                <a:gd name="T80" fmla="*/ 264 w 1382"/>
                <a:gd name="T81" fmla="*/ 590 h 684"/>
                <a:gd name="T82" fmla="*/ 138 w 1382"/>
                <a:gd name="T83" fmla="*/ 494 h 684"/>
                <a:gd name="T84" fmla="*/ 90 w 1382"/>
                <a:gd name="T85" fmla="*/ 414 h 684"/>
                <a:gd name="T86" fmla="*/ 76 w 1382"/>
                <a:gd name="T87" fmla="*/ 326 h 684"/>
                <a:gd name="T88" fmla="*/ 96 w 1382"/>
                <a:gd name="T89" fmla="*/ 242 h 684"/>
                <a:gd name="T90" fmla="*/ 154 w 1382"/>
                <a:gd name="T91" fmla="*/ 178 h 684"/>
                <a:gd name="T92" fmla="*/ 238 w 1382"/>
                <a:gd name="T93" fmla="*/ 144 h 684"/>
                <a:gd name="T94" fmla="*/ 388 w 1382"/>
                <a:gd name="T95" fmla="*/ 144 h 684"/>
                <a:gd name="T96" fmla="*/ 568 w 1382"/>
                <a:gd name="T97" fmla="*/ 220 h 684"/>
                <a:gd name="T98" fmla="*/ 534 w 1382"/>
                <a:gd name="T99" fmla="*/ 356 h 684"/>
                <a:gd name="T100" fmla="*/ 396 w 1382"/>
                <a:gd name="T101" fmla="*/ 522 h 684"/>
                <a:gd name="T102" fmla="*/ 636 w 1382"/>
                <a:gd name="T103" fmla="*/ 530 h 684"/>
                <a:gd name="T104" fmla="*/ 622 w 1382"/>
                <a:gd name="T105" fmla="*/ 652 h 684"/>
                <a:gd name="T106" fmla="*/ 436 w 1382"/>
                <a:gd name="T107" fmla="*/ 646 h 684"/>
                <a:gd name="T108" fmla="*/ 468 w 1382"/>
                <a:gd name="T109" fmla="*/ 514 h 684"/>
                <a:gd name="T110" fmla="*/ 600 w 1382"/>
                <a:gd name="T111" fmla="*/ 358 h 684"/>
                <a:gd name="T112" fmla="*/ 716 w 1382"/>
                <a:gd name="T113" fmla="*/ 376 h 684"/>
                <a:gd name="T114" fmla="*/ 676 w 1382"/>
                <a:gd name="T115" fmla="*/ 642 h 684"/>
                <a:gd name="T116" fmla="*/ 674 w 1382"/>
                <a:gd name="T117" fmla="*/ 524 h 684"/>
                <a:gd name="T118" fmla="*/ 710 w 1382"/>
                <a:gd name="T119" fmla="*/ 436 h 684"/>
                <a:gd name="T120" fmla="*/ 824 w 1382"/>
                <a:gd name="T121" fmla="*/ 446 h 684"/>
                <a:gd name="T122" fmla="*/ 866 w 1382"/>
                <a:gd name="T123" fmla="*/ 554 h 684"/>
                <a:gd name="T124" fmla="*/ 732 w 1382"/>
                <a:gd name="T125" fmla="*/ 626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82" h="684">
                  <a:moveTo>
                    <a:pt x="754" y="678"/>
                  </a:moveTo>
                  <a:lnTo>
                    <a:pt x="772" y="670"/>
                  </a:lnTo>
                  <a:lnTo>
                    <a:pt x="792" y="662"/>
                  </a:lnTo>
                  <a:lnTo>
                    <a:pt x="810" y="652"/>
                  </a:lnTo>
                  <a:lnTo>
                    <a:pt x="828" y="642"/>
                  </a:lnTo>
                  <a:lnTo>
                    <a:pt x="846" y="632"/>
                  </a:lnTo>
                  <a:lnTo>
                    <a:pt x="860" y="622"/>
                  </a:lnTo>
                  <a:lnTo>
                    <a:pt x="874" y="614"/>
                  </a:lnTo>
                  <a:lnTo>
                    <a:pt x="888" y="604"/>
                  </a:lnTo>
                  <a:lnTo>
                    <a:pt x="902" y="592"/>
                  </a:lnTo>
                  <a:lnTo>
                    <a:pt x="916" y="582"/>
                  </a:lnTo>
                  <a:lnTo>
                    <a:pt x="928" y="570"/>
                  </a:lnTo>
                  <a:lnTo>
                    <a:pt x="940" y="558"/>
                  </a:lnTo>
                  <a:lnTo>
                    <a:pt x="952" y="546"/>
                  </a:lnTo>
                  <a:lnTo>
                    <a:pt x="966" y="552"/>
                  </a:lnTo>
                  <a:lnTo>
                    <a:pt x="982" y="558"/>
                  </a:lnTo>
                  <a:lnTo>
                    <a:pt x="988" y="560"/>
                  </a:lnTo>
                  <a:lnTo>
                    <a:pt x="996" y="564"/>
                  </a:lnTo>
                  <a:lnTo>
                    <a:pt x="1004" y="566"/>
                  </a:lnTo>
                  <a:lnTo>
                    <a:pt x="1012" y="566"/>
                  </a:lnTo>
                  <a:lnTo>
                    <a:pt x="1026" y="568"/>
                  </a:lnTo>
                  <a:lnTo>
                    <a:pt x="1040" y="570"/>
                  </a:lnTo>
                  <a:lnTo>
                    <a:pt x="1052" y="568"/>
                  </a:lnTo>
                  <a:lnTo>
                    <a:pt x="1066" y="566"/>
                  </a:lnTo>
                  <a:lnTo>
                    <a:pt x="1078" y="564"/>
                  </a:lnTo>
                  <a:lnTo>
                    <a:pt x="1092" y="560"/>
                  </a:lnTo>
                  <a:lnTo>
                    <a:pt x="1104" y="556"/>
                  </a:lnTo>
                  <a:lnTo>
                    <a:pt x="1116" y="550"/>
                  </a:lnTo>
                  <a:lnTo>
                    <a:pt x="1128" y="544"/>
                  </a:lnTo>
                  <a:lnTo>
                    <a:pt x="1138" y="538"/>
                  </a:lnTo>
                  <a:lnTo>
                    <a:pt x="1148" y="530"/>
                  </a:lnTo>
                  <a:lnTo>
                    <a:pt x="1158" y="522"/>
                  </a:lnTo>
                  <a:lnTo>
                    <a:pt x="1168" y="514"/>
                  </a:lnTo>
                  <a:lnTo>
                    <a:pt x="1178" y="506"/>
                  </a:lnTo>
                  <a:lnTo>
                    <a:pt x="1186" y="498"/>
                  </a:lnTo>
                  <a:lnTo>
                    <a:pt x="1194" y="490"/>
                  </a:lnTo>
                  <a:lnTo>
                    <a:pt x="1212" y="470"/>
                  </a:lnTo>
                  <a:lnTo>
                    <a:pt x="1226" y="452"/>
                  </a:lnTo>
                  <a:lnTo>
                    <a:pt x="1240" y="434"/>
                  </a:lnTo>
                  <a:lnTo>
                    <a:pt x="1254" y="414"/>
                  </a:lnTo>
                  <a:lnTo>
                    <a:pt x="1268" y="394"/>
                  </a:lnTo>
                  <a:lnTo>
                    <a:pt x="1282" y="374"/>
                  </a:lnTo>
                  <a:lnTo>
                    <a:pt x="1294" y="354"/>
                  </a:lnTo>
                  <a:lnTo>
                    <a:pt x="1306" y="334"/>
                  </a:lnTo>
                  <a:lnTo>
                    <a:pt x="1318" y="314"/>
                  </a:lnTo>
                  <a:lnTo>
                    <a:pt x="1330" y="294"/>
                  </a:lnTo>
                  <a:lnTo>
                    <a:pt x="1342" y="272"/>
                  </a:lnTo>
                  <a:lnTo>
                    <a:pt x="1352" y="250"/>
                  </a:lnTo>
                  <a:lnTo>
                    <a:pt x="1358" y="238"/>
                  </a:lnTo>
                  <a:lnTo>
                    <a:pt x="1362" y="228"/>
                  </a:lnTo>
                  <a:lnTo>
                    <a:pt x="1366" y="216"/>
                  </a:lnTo>
                  <a:lnTo>
                    <a:pt x="1370" y="204"/>
                  </a:lnTo>
                  <a:lnTo>
                    <a:pt x="1374" y="192"/>
                  </a:lnTo>
                  <a:lnTo>
                    <a:pt x="1376" y="180"/>
                  </a:lnTo>
                  <a:lnTo>
                    <a:pt x="1378" y="168"/>
                  </a:lnTo>
                  <a:lnTo>
                    <a:pt x="1382" y="156"/>
                  </a:lnTo>
                  <a:lnTo>
                    <a:pt x="1382" y="144"/>
                  </a:lnTo>
                  <a:lnTo>
                    <a:pt x="1382" y="130"/>
                  </a:lnTo>
                  <a:lnTo>
                    <a:pt x="1382" y="118"/>
                  </a:lnTo>
                  <a:lnTo>
                    <a:pt x="1380" y="104"/>
                  </a:lnTo>
                  <a:lnTo>
                    <a:pt x="1380" y="98"/>
                  </a:lnTo>
                  <a:lnTo>
                    <a:pt x="1378" y="90"/>
                  </a:lnTo>
                  <a:lnTo>
                    <a:pt x="1376" y="84"/>
                  </a:lnTo>
                  <a:lnTo>
                    <a:pt x="1374" y="78"/>
                  </a:lnTo>
                  <a:lnTo>
                    <a:pt x="1370" y="72"/>
                  </a:lnTo>
                  <a:lnTo>
                    <a:pt x="1368" y="64"/>
                  </a:lnTo>
                  <a:lnTo>
                    <a:pt x="1364" y="60"/>
                  </a:lnTo>
                  <a:lnTo>
                    <a:pt x="1360" y="54"/>
                  </a:lnTo>
                  <a:lnTo>
                    <a:pt x="1356" y="48"/>
                  </a:lnTo>
                  <a:lnTo>
                    <a:pt x="1350" y="42"/>
                  </a:lnTo>
                  <a:lnTo>
                    <a:pt x="1346" y="38"/>
                  </a:lnTo>
                  <a:lnTo>
                    <a:pt x="1340" y="34"/>
                  </a:lnTo>
                  <a:lnTo>
                    <a:pt x="1334" y="30"/>
                  </a:lnTo>
                  <a:lnTo>
                    <a:pt x="1330" y="26"/>
                  </a:lnTo>
                  <a:lnTo>
                    <a:pt x="1324" y="22"/>
                  </a:lnTo>
                  <a:lnTo>
                    <a:pt x="1316" y="20"/>
                  </a:lnTo>
                  <a:lnTo>
                    <a:pt x="1304" y="14"/>
                  </a:lnTo>
                  <a:lnTo>
                    <a:pt x="1292" y="10"/>
                  </a:lnTo>
                  <a:lnTo>
                    <a:pt x="1280" y="6"/>
                  </a:lnTo>
                  <a:lnTo>
                    <a:pt x="1268" y="4"/>
                  </a:lnTo>
                  <a:lnTo>
                    <a:pt x="1256" y="2"/>
                  </a:lnTo>
                  <a:lnTo>
                    <a:pt x="1242" y="2"/>
                  </a:lnTo>
                  <a:lnTo>
                    <a:pt x="1230" y="0"/>
                  </a:lnTo>
                  <a:lnTo>
                    <a:pt x="1218" y="0"/>
                  </a:lnTo>
                  <a:lnTo>
                    <a:pt x="1206" y="2"/>
                  </a:lnTo>
                  <a:lnTo>
                    <a:pt x="1194" y="2"/>
                  </a:lnTo>
                  <a:lnTo>
                    <a:pt x="1170" y="4"/>
                  </a:lnTo>
                  <a:lnTo>
                    <a:pt x="1146" y="8"/>
                  </a:lnTo>
                  <a:lnTo>
                    <a:pt x="1122" y="12"/>
                  </a:lnTo>
                  <a:lnTo>
                    <a:pt x="1098" y="18"/>
                  </a:lnTo>
                  <a:lnTo>
                    <a:pt x="1076" y="24"/>
                  </a:lnTo>
                  <a:lnTo>
                    <a:pt x="1052" y="30"/>
                  </a:lnTo>
                  <a:lnTo>
                    <a:pt x="1030" y="38"/>
                  </a:lnTo>
                  <a:lnTo>
                    <a:pt x="1006" y="46"/>
                  </a:lnTo>
                  <a:lnTo>
                    <a:pt x="984" y="54"/>
                  </a:lnTo>
                  <a:lnTo>
                    <a:pt x="962" y="64"/>
                  </a:lnTo>
                  <a:lnTo>
                    <a:pt x="940" y="72"/>
                  </a:lnTo>
                  <a:lnTo>
                    <a:pt x="920" y="82"/>
                  </a:lnTo>
                  <a:lnTo>
                    <a:pt x="898" y="94"/>
                  </a:lnTo>
                  <a:lnTo>
                    <a:pt x="876" y="104"/>
                  </a:lnTo>
                  <a:lnTo>
                    <a:pt x="856" y="114"/>
                  </a:lnTo>
                  <a:lnTo>
                    <a:pt x="836" y="126"/>
                  </a:lnTo>
                  <a:lnTo>
                    <a:pt x="814" y="138"/>
                  </a:lnTo>
                  <a:lnTo>
                    <a:pt x="794" y="152"/>
                  </a:lnTo>
                  <a:lnTo>
                    <a:pt x="774" y="164"/>
                  </a:lnTo>
                  <a:lnTo>
                    <a:pt x="754" y="176"/>
                  </a:lnTo>
                  <a:lnTo>
                    <a:pt x="734" y="190"/>
                  </a:lnTo>
                  <a:lnTo>
                    <a:pt x="706" y="210"/>
                  </a:lnTo>
                  <a:lnTo>
                    <a:pt x="678" y="230"/>
                  </a:lnTo>
                  <a:lnTo>
                    <a:pt x="660" y="214"/>
                  </a:lnTo>
                  <a:lnTo>
                    <a:pt x="642" y="198"/>
                  </a:lnTo>
                  <a:lnTo>
                    <a:pt x="622" y="184"/>
                  </a:lnTo>
                  <a:lnTo>
                    <a:pt x="602" y="168"/>
                  </a:lnTo>
                  <a:lnTo>
                    <a:pt x="582" y="156"/>
                  </a:lnTo>
                  <a:lnTo>
                    <a:pt x="562" y="142"/>
                  </a:lnTo>
                  <a:lnTo>
                    <a:pt x="540" y="130"/>
                  </a:lnTo>
                  <a:lnTo>
                    <a:pt x="518" y="118"/>
                  </a:lnTo>
                  <a:lnTo>
                    <a:pt x="496" y="108"/>
                  </a:lnTo>
                  <a:lnTo>
                    <a:pt x="472" y="98"/>
                  </a:lnTo>
                  <a:lnTo>
                    <a:pt x="450" y="90"/>
                  </a:lnTo>
                  <a:lnTo>
                    <a:pt x="426" y="84"/>
                  </a:lnTo>
                  <a:lnTo>
                    <a:pt x="402" y="76"/>
                  </a:lnTo>
                  <a:lnTo>
                    <a:pt x="388" y="74"/>
                  </a:lnTo>
                  <a:lnTo>
                    <a:pt x="376" y="72"/>
                  </a:lnTo>
                  <a:lnTo>
                    <a:pt x="364" y="70"/>
                  </a:lnTo>
                  <a:lnTo>
                    <a:pt x="352" y="68"/>
                  </a:lnTo>
                  <a:lnTo>
                    <a:pt x="340" y="68"/>
                  </a:lnTo>
                  <a:lnTo>
                    <a:pt x="326" y="66"/>
                  </a:lnTo>
                  <a:lnTo>
                    <a:pt x="314" y="66"/>
                  </a:lnTo>
                  <a:lnTo>
                    <a:pt x="300" y="66"/>
                  </a:lnTo>
                  <a:lnTo>
                    <a:pt x="288" y="66"/>
                  </a:lnTo>
                  <a:lnTo>
                    <a:pt x="276" y="66"/>
                  </a:lnTo>
                  <a:lnTo>
                    <a:pt x="262" y="68"/>
                  </a:lnTo>
                  <a:lnTo>
                    <a:pt x="250" y="70"/>
                  </a:lnTo>
                  <a:lnTo>
                    <a:pt x="236" y="72"/>
                  </a:lnTo>
                  <a:lnTo>
                    <a:pt x="224" y="74"/>
                  </a:lnTo>
                  <a:lnTo>
                    <a:pt x="212" y="76"/>
                  </a:lnTo>
                  <a:lnTo>
                    <a:pt x="198" y="80"/>
                  </a:lnTo>
                  <a:lnTo>
                    <a:pt x="186" y="84"/>
                  </a:lnTo>
                  <a:lnTo>
                    <a:pt x="174" y="88"/>
                  </a:lnTo>
                  <a:lnTo>
                    <a:pt x="162" y="92"/>
                  </a:lnTo>
                  <a:lnTo>
                    <a:pt x="150" y="98"/>
                  </a:lnTo>
                  <a:lnTo>
                    <a:pt x="138" y="104"/>
                  </a:lnTo>
                  <a:lnTo>
                    <a:pt x="126" y="110"/>
                  </a:lnTo>
                  <a:lnTo>
                    <a:pt x="114" y="118"/>
                  </a:lnTo>
                  <a:lnTo>
                    <a:pt x="104" y="124"/>
                  </a:lnTo>
                  <a:lnTo>
                    <a:pt x="92" y="132"/>
                  </a:lnTo>
                  <a:lnTo>
                    <a:pt x="82" y="142"/>
                  </a:lnTo>
                  <a:lnTo>
                    <a:pt x="72" y="152"/>
                  </a:lnTo>
                  <a:lnTo>
                    <a:pt x="62" y="160"/>
                  </a:lnTo>
                  <a:lnTo>
                    <a:pt x="54" y="172"/>
                  </a:lnTo>
                  <a:lnTo>
                    <a:pt x="46" y="182"/>
                  </a:lnTo>
                  <a:lnTo>
                    <a:pt x="38" y="194"/>
                  </a:lnTo>
                  <a:lnTo>
                    <a:pt x="30" y="206"/>
                  </a:lnTo>
                  <a:lnTo>
                    <a:pt x="24" y="218"/>
                  </a:lnTo>
                  <a:lnTo>
                    <a:pt x="18" y="232"/>
                  </a:lnTo>
                  <a:lnTo>
                    <a:pt x="14" y="244"/>
                  </a:lnTo>
                  <a:lnTo>
                    <a:pt x="10" y="258"/>
                  </a:lnTo>
                  <a:lnTo>
                    <a:pt x="8" y="272"/>
                  </a:lnTo>
                  <a:lnTo>
                    <a:pt x="4" y="284"/>
                  </a:lnTo>
                  <a:lnTo>
                    <a:pt x="2" y="298"/>
                  </a:lnTo>
                  <a:lnTo>
                    <a:pt x="2" y="310"/>
                  </a:lnTo>
                  <a:lnTo>
                    <a:pt x="0" y="324"/>
                  </a:lnTo>
                  <a:lnTo>
                    <a:pt x="0" y="336"/>
                  </a:lnTo>
                  <a:lnTo>
                    <a:pt x="2" y="350"/>
                  </a:lnTo>
                  <a:lnTo>
                    <a:pt x="2" y="364"/>
                  </a:lnTo>
                  <a:lnTo>
                    <a:pt x="4" y="378"/>
                  </a:lnTo>
                  <a:lnTo>
                    <a:pt x="6" y="390"/>
                  </a:lnTo>
                  <a:lnTo>
                    <a:pt x="8" y="404"/>
                  </a:lnTo>
                  <a:lnTo>
                    <a:pt x="12" y="416"/>
                  </a:lnTo>
                  <a:lnTo>
                    <a:pt x="16" y="428"/>
                  </a:lnTo>
                  <a:lnTo>
                    <a:pt x="20" y="442"/>
                  </a:lnTo>
                  <a:lnTo>
                    <a:pt x="26" y="454"/>
                  </a:lnTo>
                  <a:lnTo>
                    <a:pt x="30" y="466"/>
                  </a:lnTo>
                  <a:lnTo>
                    <a:pt x="36" y="478"/>
                  </a:lnTo>
                  <a:lnTo>
                    <a:pt x="44" y="490"/>
                  </a:lnTo>
                  <a:lnTo>
                    <a:pt x="50" y="500"/>
                  </a:lnTo>
                  <a:lnTo>
                    <a:pt x="58" y="512"/>
                  </a:lnTo>
                  <a:lnTo>
                    <a:pt x="64" y="522"/>
                  </a:lnTo>
                  <a:lnTo>
                    <a:pt x="72" y="532"/>
                  </a:lnTo>
                  <a:lnTo>
                    <a:pt x="80" y="542"/>
                  </a:lnTo>
                  <a:lnTo>
                    <a:pt x="90" y="552"/>
                  </a:lnTo>
                  <a:lnTo>
                    <a:pt x="98" y="560"/>
                  </a:lnTo>
                  <a:lnTo>
                    <a:pt x="108" y="570"/>
                  </a:lnTo>
                  <a:lnTo>
                    <a:pt x="118" y="578"/>
                  </a:lnTo>
                  <a:lnTo>
                    <a:pt x="126" y="588"/>
                  </a:lnTo>
                  <a:lnTo>
                    <a:pt x="138" y="594"/>
                  </a:lnTo>
                  <a:lnTo>
                    <a:pt x="148" y="602"/>
                  </a:lnTo>
                  <a:lnTo>
                    <a:pt x="168" y="618"/>
                  </a:lnTo>
                  <a:lnTo>
                    <a:pt x="188" y="630"/>
                  </a:lnTo>
                  <a:lnTo>
                    <a:pt x="210" y="644"/>
                  </a:lnTo>
                  <a:lnTo>
                    <a:pt x="232" y="654"/>
                  </a:lnTo>
                  <a:lnTo>
                    <a:pt x="256" y="664"/>
                  </a:lnTo>
                  <a:lnTo>
                    <a:pt x="278" y="674"/>
                  </a:lnTo>
                  <a:lnTo>
                    <a:pt x="294" y="680"/>
                  </a:lnTo>
                  <a:lnTo>
                    <a:pt x="304" y="684"/>
                  </a:lnTo>
                  <a:lnTo>
                    <a:pt x="740" y="684"/>
                  </a:lnTo>
                  <a:lnTo>
                    <a:pt x="754" y="678"/>
                  </a:lnTo>
                  <a:close/>
                  <a:moveTo>
                    <a:pt x="972" y="418"/>
                  </a:moveTo>
                  <a:lnTo>
                    <a:pt x="970" y="426"/>
                  </a:lnTo>
                  <a:lnTo>
                    <a:pt x="968" y="434"/>
                  </a:lnTo>
                  <a:lnTo>
                    <a:pt x="964" y="444"/>
                  </a:lnTo>
                  <a:lnTo>
                    <a:pt x="960" y="452"/>
                  </a:lnTo>
                  <a:lnTo>
                    <a:pt x="954" y="462"/>
                  </a:lnTo>
                  <a:lnTo>
                    <a:pt x="948" y="470"/>
                  </a:lnTo>
                  <a:lnTo>
                    <a:pt x="938" y="484"/>
                  </a:lnTo>
                  <a:lnTo>
                    <a:pt x="924" y="472"/>
                  </a:lnTo>
                  <a:lnTo>
                    <a:pt x="906" y="458"/>
                  </a:lnTo>
                  <a:lnTo>
                    <a:pt x="892" y="444"/>
                  </a:lnTo>
                  <a:lnTo>
                    <a:pt x="878" y="430"/>
                  </a:lnTo>
                  <a:lnTo>
                    <a:pt x="844" y="396"/>
                  </a:lnTo>
                  <a:lnTo>
                    <a:pt x="812" y="364"/>
                  </a:lnTo>
                  <a:lnTo>
                    <a:pt x="824" y="360"/>
                  </a:lnTo>
                  <a:lnTo>
                    <a:pt x="836" y="358"/>
                  </a:lnTo>
                  <a:lnTo>
                    <a:pt x="846" y="356"/>
                  </a:lnTo>
                  <a:lnTo>
                    <a:pt x="856" y="354"/>
                  </a:lnTo>
                  <a:lnTo>
                    <a:pt x="866" y="354"/>
                  </a:lnTo>
                  <a:lnTo>
                    <a:pt x="878" y="354"/>
                  </a:lnTo>
                  <a:lnTo>
                    <a:pt x="888" y="354"/>
                  </a:lnTo>
                  <a:lnTo>
                    <a:pt x="898" y="356"/>
                  </a:lnTo>
                  <a:lnTo>
                    <a:pt x="908" y="356"/>
                  </a:lnTo>
                  <a:lnTo>
                    <a:pt x="920" y="360"/>
                  </a:lnTo>
                  <a:lnTo>
                    <a:pt x="928" y="362"/>
                  </a:lnTo>
                  <a:lnTo>
                    <a:pt x="938" y="366"/>
                  </a:lnTo>
                  <a:lnTo>
                    <a:pt x="946" y="370"/>
                  </a:lnTo>
                  <a:lnTo>
                    <a:pt x="954" y="376"/>
                  </a:lnTo>
                  <a:lnTo>
                    <a:pt x="960" y="382"/>
                  </a:lnTo>
                  <a:lnTo>
                    <a:pt x="966" y="388"/>
                  </a:lnTo>
                  <a:lnTo>
                    <a:pt x="966" y="390"/>
                  </a:lnTo>
                  <a:lnTo>
                    <a:pt x="968" y="394"/>
                  </a:lnTo>
                  <a:lnTo>
                    <a:pt x="970" y="398"/>
                  </a:lnTo>
                  <a:lnTo>
                    <a:pt x="970" y="402"/>
                  </a:lnTo>
                  <a:lnTo>
                    <a:pt x="972" y="406"/>
                  </a:lnTo>
                  <a:lnTo>
                    <a:pt x="972" y="410"/>
                  </a:lnTo>
                  <a:lnTo>
                    <a:pt x="972" y="418"/>
                  </a:lnTo>
                  <a:close/>
                  <a:moveTo>
                    <a:pt x="736" y="242"/>
                  </a:moveTo>
                  <a:lnTo>
                    <a:pt x="760" y="224"/>
                  </a:lnTo>
                  <a:lnTo>
                    <a:pt x="786" y="206"/>
                  </a:lnTo>
                  <a:lnTo>
                    <a:pt x="810" y="190"/>
                  </a:lnTo>
                  <a:lnTo>
                    <a:pt x="836" y="172"/>
                  </a:lnTo>
                  <a:lnTo>
                    <a:pt x="862" y="158"/>
                  </a:lnTo>
                  <a:lnTo>
                    <a:pt x="888" y="144"/>
                  </a:lnTo>
                  <a:lnTo>
                    <a:pt x="916" y="128"/>
                  </a:lnTo>
                  <a:lnTo>
                    <a:pt x="936" y="118"/>
                  </a:lnTo>
                  <a:lnTo>
                    <a:pt x="956" y="108"/>
                  </a:lnTo>
                  <a:lnTo>
                    <a:pt x="978" y="100"/>
                  </a:lnTo>
                  <a:lnTo>
                    <a:pt x="1000" y="90"/>
                  </a:lnTo>
                  <a:lnTo>
                    <a:pt x="1020" y="82"/>
                  </a:lnTo>
                  <a:lnTo>
                    <a:pt x="1042" y="74"/>
                  </a:lnTo>
                  <a:lnTo>
                    <a:pt x="1064" y="66"/>
                  </a:lnTo>
                  <a:lnTo>
                    <a:pt x="1086" y="60"/>
                  </a:lnTo>
                  <a:lnTo>
                    <a:pt x="1108" y="54"/>
                  </a:lnTo>
                  <a:lnTo>
                    <a:pt x="1130" y="48"/>
                  </a:lnTo>
                  <a:lnTo>
                    <a:pt x="1152" y="44"/>
                  </a:lnTo>
                  <a:lnTo>
                    <a:pt x="1174" y="40"/>
                  </a:lnTo>
                  <a:lnTo>
                    <a:pt x="1196" y="38"/>
                  </a:lnTo>
                  <a:lnTo>
                    <a:pt x="1208" y="38"/>
                  </a:lnTo>
                  <a:lnTo>
                    <a:pt x="1218" y="38"/>
                  </a:lnTo>
                  <a:lnTo>
                    <a:pt x="1230" y="38"/>
                  </a:lnTo>
                  <a:lnTo>
                    <a:pt x="1240" y="38"/>
                  </a:lnTo>
                  <a:lnTo>
                    <a:pt x="1250" y="38"/>
                  </a:lnTo>
                  <a:lnTo>
                    <a:pt x="1262" y="40"/>
                  </a:lnTo>
                  <a:lnTo>
                    <a:pt x="1272" y="42"/>
                  </a:lnTo>
                  <a:lnTo>
                    <a:pt x="1282" y="44"/>
                  </a:lnTo>
                  <a:lnTo>
                    <a:pt x="1292" y="48"/>
                  </a:lnTo>
                  <a:lnTo>
                    <a:pt x="1302" y="52"/>
                  </a:lnTo>
                  <a:lnTo>
                    <a:pt x="1310" y="56"/>
                  </a:lnTo>
                  <a:lnTo>
                    <a:pt x="1318" y="62"/>
                  </a:lnTo>
                  <a:lnTo>
                    <a:pt x="1326" y="68"/>
                  </a:lnTo>
                  <a:lnTo>
                    <a:pt x="1332" y="76"/>
                  </a:lnTo>
                  <a:lnTo>
                    <a:pt x="1334" y="78"/>
                  </a:lnTo>
                  <a:lnTo>
                    <a:pt x="1336" y="82"/>
                  </a:lnTo>
                  <a:lnTo>
                    <a:pt x="1340" y="92"/>
                  </a:lnTo>
                  <a:lnTo>
                    <a:pt x="1344" y="100"/>
                  </a:lnTo>
                  <a:lnTo>
                    <a:pt x="1346" y="110"/>
                  </a:lnTo>
                  <a:lnTo>
                    <a:pt x="1348" y="120"/>
                  </a:lnTo>
                  <a:lnTo>
                    <a:pt x="1348" y="130"/>
                  </a:lnTo>
                  <a:lnTo>
                    <a:pt x="1348" y="140"/>
                  </a:lnTo>
                  <a:lnTo>
                    <a:pt x="1346" y="152"/>
                  </a:lnTo>
                  <a:lnTo>
                    <a:pt x="1344" y="162"/>
                  </a:lnTo>
                  <a:lnTo>
                    <a:pt x="1342" y="172"/>
                  </a:lnTo>
                  <a:lnTo>
                    <a:pt x="1340" y="184"/>
                  </a:lnTo>
                  <a:lnTo>
                    <a:pt x="1336" y="194"/>
                  </a:lnTo>
                  <a:lnTo>
                    <a:pt x="1332" y="204"/>
                  </a:lnTo>
                  <a:lnTo>
                    <a:pt x="1328" y="214"/>
                  </a:lnTo>
                  <a:lnTo>
                    <a:pt x="1320" y="236"/>
                  </a:lnTo>
                  <a:lnTo>
                    <a:pt x="1310" y="256"/>
                  </a:lnTo>
                  <a:lnTo>
                    <a:pt x="1298" y="276"/>
                  </a:lnTo>
                  <a:lnTo>
                    <a:pt x="1288" y="296"/>
                  </a:lnTo>
                  <a:lnTo>
                    <a:pt x="1276" y="316"/>
                  </a:lnTo>
                  <a:lnTo>
                    <a:pt x="1264" y="336"/>
                  </a:lnTo>
                  <a:lnTo>
                    <a:pt x="1252" y="354"/>
                  </a:lnTo>
                  <a:lnTo>
                    <a:pt x="1238" y="374"/>
                  </a:lnTo>
                  <a:lnTo>
                    <a:pt x="1226" y="392"/>
                  </a:lnTo>
                  <a:lnTo>
                    <a:pt x="1212" y="410"/>
                  </a:lnTo>
                  <a:lnTo>
                    <a:pt x="1198" y="428"/>
                  </a:lnTo>
                  <a:lnTo>
                    <a:pt x="1182" y="446"/>
                  </a:lnTo>
                  <a:lnTo>
                    <a:pt x="1168" y="462"/>
                  </a:lnTo>
                  <a:lnTo>
                    <a:pt x="1152" y="478"/>
                  </a:lnTo>
                  <a:lnTo>
                    <a:pt x="1142" y="484"/>
                  </a:lnTo>
                  <a:lnTo>
                    <a:pt x="1134" y="492"/>
                  </a:lnTo>
                  <a:lnTo>
                    <a:pt x="1126" y="498"/>
                  </a:lnTo>
                  <a:lnTo>
                    <a:pt x="1116" y="504"/>
                  </a:lnTo>
                  <a:lnTo>
                    <a:pt x="1108" y="508"/>
                  </a:lnTo>
                  <a:lnTo>
                    <a:pt x="1098" y="514"/>
                  </a:lnTo>
                  <a:lnTo>
                    <a:pt x="1088" y="518"/>
                  </a:lnTo>
                  <a:lnTo>
                    <a:pt x="1078" y="522"/>
                  </a:lnTo>
                  <a:lnTo>
                    <a:pt x="1070" y="524"/>
                  </a:lnTo>
                  <a:lnTo>
                    <a:pt x="1060" y="526"/>
                  </a:lnTo>
                  <a:lnTo>
                    <a:pt x="1050" y="528"/>
                  </a:lnTo>
                  <a:lnTo>
                    <a:pt x="1040" y="528"/>
                  </a:lnTo>
                  <a:lnTo>
                    <a:pt x="1030" y="526"/>
                  </a:lnTo>
                  <a:lnTo>
                    <a:pt x="1020" y="524"/>
                  </a:lnTo>
                  <a:lnTo>
                    <a:pt x="1010" y="522"/>
                  </a:lnTo>
                  <a:lnTo>
                    <a:pt x="1000" y="520"/>
                  </a:lnTo>
                  <a:lnTo>
                    <a:pt x="990" y="516"/>
                  </a:lnTo>
                  <a:lnTo>
                    <a:pt x="980" y="510"/>
                  </a:lnTo>
                  <a:lnTo>
                    <a:pt x="990" y="496"/>
                  </a:lnTo>
                  <a:lnTo>
                    <a:pt x="996" y="486"/>
                  </a:lnTo>
                  <a:lnTo>
                    <a:pt x="1002" y="474"/>
                  </a:lnTo>
                  <a:lnTo>
                    <a:pt x="1008" y="462"/>
                  </a:lnTo>
                  <a:lnTo>
                    <a:pt x="1012" y="448"/>
                  </a:lnTo>
                  <a:lnTo>
                    <a:pt x="1014" y="442"/>
                  </a:lnTo>
                  <a:lnTo>
                    <a:pt x="1016" y="436"/>
                  </a:lnTo>
                  <a:lnTo>
                    <a:pt x="1016" y="428"/>
                  </a:lnTo>
                  <a:lnTo>
                    <a:pt x="1018" y="420"/>
                  </a:lnTo>
                  <a:lnTo>
                    <a:pt x="1018" y="412"/>
                  </a:lnTo>
                  <a:lnTo>
                    <a:pt x="1016" y="406"/>
                  </a:lnTo>
                  <a:lnTo>
                    <a:pt x="1016" y="398"/>
                  </a:lnTo>
                  <a:lnTo>
                    <a:pt x="1014" y="390"/>
                  </a:lnTo>
                  <a:lnTo>
                    <a:pt x="1012" y="382"/>
                  </a:lnTo>
                  <a:lnTo>
                    <a:pt x="1008" y="376"/>
                  </a:lnTo>
                  <a:lnTo>
                    <a:pt x="1004" y="368"/>
                  </a:lnTo>
                  <a:lnTo>
                    <a:pt x="1000" y="362"/>
                  </a:lnTo>
                  <a:lnTo>
                    <a:pt x="996" y="356"/>
                  </a:lnTo>
                  <a:lnTo>
                    <a:pt x="990" y="350"/>
                  </a:lnTo>
                  <a:lnTo>
                    <a:pt x="984" y="346"/>
                  </a:lnTo>
                  <a:lnTo>
                    <a:pt x="978" y="342"/>
                  </a:lnTo>
                  <a:lnTo>
                    <a:pt x="974" y="336"/>
                  </a:lnTo>
                  <a:lnTo>
                    <a:pt x="968" y="334"/>
                  </a:lnTo>
                  <a:lnTo>
                    <a:pt x="960" y="330"/>
                  </a:lnTo>
                  <a:lnTo>
                    <a:pt x="954" y="328"/>
                  </a:lnTo>
                  <a:lnTo>
                    <a:pt x="942" y="322"/>
                  </a:lnTo>
                  <a:lnTo>
                    <a:pt x="928" y="318"/>
                  </a:lnTo>
                  <a:lnTo>
                    <a:pt x="916" y="316"/>
                  </a:lnTo>
                  <a:lnTo>
                    <a:pt x="904" y="314"/>
                  </a:lnTo>
                  <a:lnTo>
                    <a:pt x="890" y="314"/>
                  </a:lnTo>
                  <a:lnTo>
                    <a:pt x="878" y="314"/>
                  </a:lnTo>
                  <a:lnTo>
                    <a:pt x="864" y="314"/>
                  </a:lnTo>
                  <a:lnTo>
                    <a:pt x="852" y="316"/>
                  </a:lnTo>
                  <a:lnTo>
                    <a:pt x="840" y="318"/>
                  </a:lnTo>
                  <a:lnTo>
                    <a:pt x="826" y="320"/>
                  </a:lnTo>
                  <a:lnTo>
                    <a:pt x="816" y="322"/>
                  </a:lnTo>
                  <a:lnTo>
                    <a:pt x="806" y="326"/>
                  </a:lnTo>
                  <a:lnTo>
                    <a:pt x="796" y="330"/>
                  </a:lnTo>
                  <a:lnTo>
                    <a:pt x="784" y="332"/>
                  </a:lnTo>
                  <a:lnTo>
                    <a:pt x="748" y="296"/>
                  </a:lnTo>
                  <a:lnTo>
                    <a:pt x="730" y="278"/>
                  </a:lnTo>
                  <a:lnTo>
                    <a:pt x="712" y="260"/>
                  </a:lnTo>
                  <a:lnTo>
                    <a:pt x="736" y="242"/>
                  </a:lnTo>
                  <a:close/>
                  <a:moveTo>
                    <a:pt x="384" y="542"/>
                  </a:moveTo>
                  <a:lnTo>
                    <a:pt x="370" y="562"/>
                  </a:lnTo>
                  <a:lnTo>
                    <a:pt x="358" y="584"/>
                  </a:lnTo>
                  <a:lnTo>
                    <a:pt x="346" y="604"/>
                  </a:lnTo>
                  <a:lnTo>
                    <a:pt x="338" y="620"/>
                  </a:lnTo>
                  <a:lnTo>
                    <a:pt x="322" y="616"/>
                  </a:lnTo>
                  <a:lnTo>
                    <a:pt x="304" y="608"/>
                  </a:lnTo>
                  <a:lnTo>
                    <a:pt x="284" y="600"/>
                  </a:lnTo>
                  <a:lnTo>
                    <a:pt x="264" y="590"/>
                  </a:lnTo>
                  <a:lnTo>
                    <a:pt x="246" y="580"/>
                  </a:lnTo>
                  <a:lnTo>
                    <a:pt x="226" y="570"/>
                  </a:lnTo>
                  <a:lnTo>
                    <a:pt x="208" y="556"/>
                  </a:lnTo>
                  <a:lnTo>
                    <a:pt x="192" y="544"/>
                  </a:lnTo>
                  <a:lnTo>
                    <a:pt x="174" y="532"/>
                  </a:lnTo>
                  <a:lnTo>
                    <a:pt x="158" y="516"/>
                  </a:lnTo>
                  <a:lnTo>
                    <a:pt x="152" y="510"/>
                  </a:lnTo>
                  <a:lnTo>
                    <a:pt x="144" y="502"/>
                  </a:lnTo>
                  <a:lnTo>
                    <a:pt x="138" y="494"/>
                  </a:lnTo>
                  <a:lnTo>
                    <a:pt x="130" y="486"/>
                  </a:lnTo>
                  <a:lnTo>
                    <a:pt x="124" y="478"/>
                  </a:lnTo>
                  <a:lnTo>
                    <a:pt x="118" y="470"/>
                  </a:lnTo>
                  <a:lnTo>
                    <a:pt x="112" y="460"/>
                  </a:lnTo>
                  <a:lnTo>
                    <a:pt x="106" y="452"/>
                  </a:lnTo>
                  <a:lnTo>
                    <a:pt x="102" y="442"/>
                  </a:lnTo>
                  <a:lnTo>
                    <a:pt x="98" y="434"/>
                  </a:lnTo>
                  <a:lnTo>
                    <a:pt x="94" y="424"/>
                  </a:lnTo>
                  <a:lnTo>
                    <a:pt x="90" y="414"/>
                  </a:lnTo>
                  <a:lnTo>
                    <a:pt x="86" y="406"/>
                  </a:lnTo>
                  <a:lnTo>
                    <a:pt x="84" y="396"/>
                  </a:lnTo>
                  <a:lnTo>
                    <a:pt x="82" y="386"/>
                  </a:lnTo>
                  <a:lnTo>
                    <a:pt x="80" y="378"/>
                  </a:lnTo>
                  <a:lnTo>
                    <a:pt x="78" y="366"/>
                  </a:lnTo>
                  <a:lnTo>
                    <a:pt x="76" y="356"/>
                  </a:lnTo>
                  <a:lnTo>
                    <a:pt x="76" y="346"/>
                  </a:lnTo>
                  <a:lnTo>
                    <a:pt x="76" y="336"/>
                  </a:lnTo>
                  <a:lnTo>
                    <a:pt x="76" y="326"/>
                  </a:lnTo>
                  <a:lnTo>
                    <a:pt x="76" y="316"/>
                  </a:lnTo>
                  <a:lnTo>
                    <a:pt x="78" y="306"/>
                  </a:lnTo>
                  <a:lnTo>
                    <a:pt x="78" y="296"/>
                  </a:lnTo>
                  <a:lnTo>
                    <a:pt x="80" y="286"/>
                  </a:lnTo>
                  <a:lnTo>
                    <a:pt x="82" y="276"/>
                  </a:lnTo>
                  <a:lnTo>
                    <a:pt x="86" y="268"/>
                  </a:lnTo>
                  <a:lnTo>
                    <a:pt x="88" y="258"/>
                  </a:lnTo>
                  <a:lnTo>
                    <a:pt x="92" y="250"/>
                  </a:lnTo>
                  <a:lnTo>
                    <a:pt x="96" y="242"/>
                  </a:lnTo>
                  <a:lnTo>
                    <a:pt x="102" y="234"/>
                  </a:lnTo>
                  <a:lnTo>
                    <a:pt x="106" y="226"/>
                  </a:lnTo>
                  <a:lnTo>
                    <a:pt x="112" y="218"/>
                  </a:lnTo>
                  <a:lnTo>
                    <a:pt x="118" y="210"/>
                  </a:lnTo>
                  <a:lnTo>
                    <a:pt x="124" y="204"/>
                  </a:lnTo>
                  <a:lnTo>
                    <a:pt x="132" y="198"/>
                  </a:lnTo>
                  <a:lnTo>
                    <a:pt x="138" y="190"/>
                  </a:lnTo>
                  <a:lnTo>
                    <a:pt x="146" y="184"/>
                  </a:lnTo>
                  <a:lnTo>
                    <a:pt x="154" y="178"/>
                  </a:lnTo>
                  <a:lnTo>
                    <a:pt x="164" y="174"/>
                  </a:lnTo>
                  <a:lnTo>
                    <a:pt x="172" y="168"/>
                  </a:lnTo>
                  <a:lnTo>
                    <a:pt x="180" y="164"/>
                  </a:lnTo>
                  <a:lnTo>
                    <a:pt x="190" y="160"/>
                  </a:lnTo>
                  <a:lnTo>
                    <a:pt x="200" y="156"/>
                  </a:lnTo>
                  <a:lnTo>
                    <a:pt x="210" y="152"/>
                  </a:lnTo>
                  <a:lnTo>
                    <a:pt x="218" y="150"/>
                  </a:lnTo>
                  <a:lnTo>
                    <a:pt x="230" y="146"/>
                  </a:lnTo>
                  <a:lnTo>
                    <a:pt x="238" y="144"/>
                  </a:lnTo>
                  <a:lnTo>
                    <a:pt x="248" y="142"/>
                  </a:lnTo>
                  <a:lnTo>
                    <a:pt x="260" y="140"/>
                  </a:lnTo>
                  <a:lnTo>
                    <a:pt x="270" y="138"/>
                  </a:lnTo>
                  <a:lnTo>
                    <a:pt x="280" y="138"/>
                  </a:lnTo>
                  <a:lnTo>
                    <a:pt x="302" y="136"/>
                  </a:lnTo>
                  <a:lnTo>
                    <a:pt x="322" y="136"/>
                  </a:lnTo>
                  <a:lnTo>
                    <a:pt x="344" y="138"/>
                  </a:lnTo>
                  <a:lnTo>
                    <a:pt x="366" y="140"/>
                  </a:lnTo>
                  <a:lnTo>
                    <a:pt x="388" y="144"/>
                  </a:lnTo>
                  <a:lnTo>
                    <a:pt x="408" y="148"/>
                  </a:lnTo>
                  <a:lnTo>
                    <a:pt x="430" y="154"/>
                  </a:lnTo>
                  <a:lnTo>
                    <a:pt x="450" y="160"/>
                  </a:lnTo>
                  <a:lnTo>
                    <a:pt x="470" y="168"/>
                  </a:lnTo>
                  <a:lnTo>
                    <a:pt x="490" y="176"/>
                  </a:lnTo>
                  <a:lnTo>
                    <a:pt x="510" y="186"/>
                  </a:lnTo>
                  <a:lnTo>
                    <a:pt x="530" y="196"/>
                  </a:lnTo>
                  <a:lnTo>
                    <a:pt x="550" y="208"/>
                  </a:lnTo>
                  <a:lnTo>
                    <a:pt x="568" y="220"/>
                  </a:lnTo>
                  <a:lnTo>
                    <a:pt x="584" y="230"/>
                  </a:lnTo>
                  <a:lnTo>
                    <a:pt x="600" y="242"/>
                  </a:lnTo>
                  <a:lnTo>
                    <a:pt x="616" y="254"/>
                  </a:lnTo>
                  <a:lnTo>
                    <a:pt x="632" y="266"/>
                  </a:lnTo>
                  <a:lnTo>
                    <a:pt x="608" y="286"/>
                  </a:lnTo>
                  <a:lnTo>
                    <a:pt x="586" y="306"/>
                  </a:lnTo>
                  <a:lnTo>
                    <a:pt x="568" y="322"/>
                  </a:lnTo>
                  <a:lnTo>
                    <a:pt x="550" y="340"/>
                  </a:lnTo>
                  <a:lnTo>
                    <a:pt x="534" y="356"/>
                  </a:lnTo>
                  <a:lnTo>
                    <a:pt x="516" y="374"/>
                  </a:lnTo>
                  <a:lnTo>
                    <a:pt x="500" y="390"/>
                  </a:lnTo>
                  <a:lnTo>
                    <a:pt x="484" y="410"/>
                  </a:lnTo>
                  <a:lnTo>
                    <a:pt x="468" y="426"/>
                  </a:lnTo>
                  <a:lnTo>
                    <a:pt x="454" y="444"/>
                  </a:lnTo>
                  <a:lnTo>
                    <a:pt x="438" y="464"/>
                  </a:lnTo>
                  <a:lnTo>
                    <a:pt x="424" y="484"/>
                  </a:lnTo>
                  <a:lnTo>
                    <a:pt x="410" y="502"/>
                  </a:lnTo>
                  <a:lnTo>
                    <a:pt x="396" y="522"/>
                  </a:lnTo>
                  <a:lnTo>
                    <a:pt x="384" y="542"/>
                  </a:lnTo>
                  <a:close/>
                  <a:moveTo>
                    <a:pt x="662" y="446"/>
                  </a:moveTo>
                  <a:lnTo>
                    <a:pt x="656" y="458"/>
                  </a:lnTo>
                  <a:lnTo>
                    <a:pt x="652" y="470"/>
                  </a:lnTo>
                  <a:lnTo>
                    <a:pt x="648" y="482"/>
                  </a:lnTo>
                  <a:lnTo>
                    <a:pt x="644" y="494"/>
                  </a:lnTo>
                  <a:lnTo>
                    <a:pt x="640" y="506"/>
                  </a:lnTo>
                  <a:lnTo>
                    <a:pt x="638" y="518"/>
                  </a:lnTo>
                  <a:lnTo>
                    <a:pt x="636" y="530"/>
                  </a:lnTo>
                  <a:lnTo>
                    <a:pt x="636" y="544"/>
                  </a:lnTo>
                  <a:lnTo>
                    <a:pt x="634" y="560"/>
                  </a:lnTo>
                  <a:lnTo>
                    <a:pt x="634" y="574"/>
                  </a:lnTo>
                  <a:lnTo>
                    <a:pt x="634" y="590"/>
                  </a:lnTo>
                  <a:lnTo>
                    <a:pt x="634" y="604"/>
                  </a:lnTo>
                  <a:lnTo>
                    <a:pt x="636" y="620"/>
                  </a:lnTo>
                  <a:lnTo>
                    <a:pt x="638" y="634"/>
                  </a:lnTo>
                  <a:lnTo>
                    <a:pt x="640" y="650"/>
                  </a:lnTo>
                  <a:lnTo>
                    <a:pt x="622" y="652"/>
                  </a:lnTo>
                  <a:lnTo>
                    <a:pt x="602" y="654"/>
                  </a:lnTo>
                  <a:lnTo>
                    <a:pt x="584" y="656"/>
                  </a:lnTo>
                  <a:lnTo>
                    <a:pt x="564" y="656"/>
                  </a:lnTo>
                  <a:lnTo>
                    <a:pt x="544" y="656"/>
                  </a:lnTo>
                  <a:lnTo>
                    <a:pt x="520" y="656"/>
                  </a:lnTo>
                  <a:lnTo>
                    <a:pt x="498" y="654"/>
                  </a:lnTo>
                  <a:lnTo>
                    <a:pt x="476" y="652"/>
                  </a:lnTo>
                  <a:lnTo>
                    <a:pt x="456" y="650"/>
                  </a:lnTo>
                  <a:lnTo>
                    <a:pt x="436" y="646"/>
                  </a:lnTo>
                  <a:lnTo>
                    <a:pt x="416" y="642"/>
                  </a:lnTo>
                  <a:lnTo>
                    <a:pt x="398" y="638"/>
                  </a:lnTo>
                  <a:lnTo>
                    <a:pt x="400" y="632"/>
                  </a:lnTo>
                  <a:lnTo>
                    <a:pt x="410" y="612"/>
                  </a:lnTo>
                  <a:lnTo>
                    <a:pt x="420" y="592"/>
                  </a:lnTo>
                  <a:lnTo>
                    <a:pt x="432" y="572"/>
                  </a:lnTo>
                  <a:lnTo>
                    <a:pt x="444" y="552"/>
                  </a:lnTo>
                  <a:lnTo>
                    <a:pt x="456" y="534"/>
                  </a:lnTo>
                  <a:lnTo>
                    <a:pt x="468" y="514"/>
                  </a:lnTo>
                  <a:lnTo>
                    <a:pt x="482" y="496"/>
                  </a:lnTo>
                  <a:lnTo>
                    <a:pt x="496" y="478"/>
                  </a:lnTo>
                  <a:lnTo>
                    <a:pt x="510" y="460"/>
                  </a:lnTo>
                  <a:lnTo>
                    <a:pt x="524" y="442"/>
                  </a:lnTo>
                  <a:lnTo>
                    <a:pt x="538" y="424"/>
                  </a:lnTo>
                  <a:lnTo>
                    <a:pt x="554" y="408"/>
                  </a:lnTo>
                  <a:lnTo>
                    <a:pt x="568" y="390"/>
                  </a:lnTo>
                  <a:lnTo>
                    <a:pt x="584" y="374"/>
                  </a:lnTo>
                  <a:lnTo>
                    <a:pt x="600" y="358"/>
                  </a:lnTo>
                  <a:lnTo>
                    <a:pt x="618" y="342"/>
                  </a:lnTo>
                  <a:lnTo>
                    <a:pt x="642" y="318"/>
                  </a:lnTo>
                  <a:lnTo>
                    <a:pt x="668" y="296"/>
                  </a:lnTo>
                  <a:lnTo>
                    <a:pt x="688" y="314"/>
                  </a:lnTo>
                  <a:lnTo>
                    <a:pt x="710" y="334"/>
                  </a:lnTo>
                  <a:lnTo>
                    <a:pt x="736" y="360"/>
                  </a:lnTo>
                  <a:lnTo>
                    <a:pt x="736" y="360"/>
                  </a:lnTo>
                  <a:lnTo>
                    <a:pt x="724" y="368"/>
                  </a:lnTo>
                  <a:lnTo>
                    <a:pt x="716" y="376"/>
                  </a:lnTo>
                  <a:lnTo>
                    <a:pt x="706" y="384"/>
                  </a:lnTo>
                  <a:lnTo>
                    <a:pt x="698" y="394"/>
                  </a:lnTo>
                  <a:lnTo>
                    <a:pt x="688" y="404"/>
                  </a:lnTo>
                  <a:lnTo>
                    <a:pt x="682" y="414"/>
                  </a:lnTo>
                  <a:lnTo>
                    <a:pt x="674" y="424"/>
                  </a:lnTo>
                  <a:lnTo>
                    <a:pt x="668" y="436"/>
                  </a:lnTo>
                  <a:lnTo>
                    <a:pt x="662" y="446"/>
                  </a:lnTo>
                  <a:close/>
                  <a:moveTo>
                    <a:pt x="694" y="636"/>
                  </a:moveTo>
                  <a:lnTo>
                    <a:pt x="676" y="642"/>
                  </a:lnTo>
                  <a:lnTo>
                    <a:pt x="674" y="628"/>
                  </a:lnTo>
                  <a:lnTo>
                    <a:pt x="672" y="616"/>
                  </a:lnTo>
                  <a:lnTo>
                    <a:pt x="670" y="602"/>
                  </a:lnTo>
                  <a:lnTo>
                    <a:pt x="670" y="588"/>
                  </a:lnTo>
                  <a:lnTo>
                    <a:pt x="670" y="574"/>
                  </a:lnTo>
                  <a:lnTo>
                    <a:pt x="670" y="562"/>
                  </a:lnTo>
                  <a:lnTo>
                    <a:pt x="670" y="548"/>
                  </a:lnTo>
                  <a:lnTo>
                    <a:pt x="672" y="536"/>
                  </a:lnTo>
                  <a:lnTo>
                    <a:pt x="674" y="524"/>
                  </a:lnTo>
                  <a:lnTo>
                    <a:pt x="676" y="514"/>
                  </a:lnTo>
                  <a:lnTo>
                    <a:pt x="678" y="502"/>
                  </a:lnTo>
                  <a:lnTo>
                    <a:pt x="682" y="492"/>
                  </a:lnTo>
                  <a:lnTo>
                    <a:pt x="684" y="482"/>
                  </a:lnTo>
                  <a:lnTo>
                    <a:pt x="690" y="472"/>
                  </a:lnTo>
                  <a:lnTo>
                    <a:pt x="694" y="462"/>
                  </a:lnTo>
                  <a:lnTo>
                    <a:pt x="700" y="454"/>
                  </a:lnTo>
                  <a:lnTo>
                    <a:pt x="704" y="444"/>
                  </a:lnTo>
                  <a:lnTo>
                    <a:pt x="710" y="436"/>
                  </a:lnTo>
                  <a:lnTo>
                    <a:pt x="718" y="426"/>
                  </a:lnTo>
                  <a:lnTo>
                    <a:pt x="724" y="418"/>
                  </a:lnTo>
                  <a:lnTo>
                    <a:pt x="732" y="412"/>
                  </a:lnTo>
                  <a:lnTo>
                    <a:pt x="740" y="404"/>
                  </a:lnTo>
                  <a:lnTo>
                    <a:pt x="748" y="398"/>
                  </a:lnTo>
                  <a:lnTo>
                    <a:pt x="756" y="390"/>
                  </a:lnTo>
                  <a:lnTo>
                    <a:pt x="764" y="386"/>
                  </a:lnTo>
                  <a:lnTo>
                    <a:pt x="802" y="426"/>
                  </a:lnTo>
                  <a:lnTo>
                    <a:pt x="824" y="446"/>
                  </a:lnTo>
                  <a:lnTo>
                    <a:pt x="844" y="464"/>
                  </a:lnTo>
                  <a:lnTo>
                    <a:pt x="858" y="478"/>
                  </a:lnTo>
                  <a:lnTo>
                    <a:pt x="874" y="492"/>
                  </a:lnTo>
                  <a:lnTo>
                    <a:pt x="890" y="506"/>
                  </a:lnTo>
                  <a:lnTo>
                    <a:pt x="908" y="520"/>
                  </a:lnTo>
                  <a:lnTo>
                    <a:pt x="898" y="528"/>
                  </a:lnTo>
                  <a:lnTo>
                    <a:pt x="888" y="538"/>
                  </a:lnTo>
                  <a:lnTo>
                    <a:pt x="876" y="546"/>
                  </a:lnTo>
                  <a:lnTo>
                    <a:pt x="866" y="554"/>
                  </a:lnTo>
                  <a:lnTo>
                    <a:pt x="854" y="562"/>
                  </a:lnTo>
                  <a:lnTo>
                    <a:pt x="842" y="570"/>
                  </a:lnTo>
                  <a:lnTo>
                    <a:pt x="830" y="578"/>
                  </a:lnTo>
                  <a:lnTo>
                    <a:pt x="818" y="586"/>
                  </a:lnTo>
                  <a:lnTo>
                    <a:pt x="802" y="594"/>
                  </a:lnTo>
                  <a:lnTo>
                    <a:pt x="784" y="602"/>
                  </a:lnTo>
                  <a:lnTo>
                    <a:pt x="766" y="612"/>
                  </a:lnTo>
                  <a:lnTo>
                    <a:pt x="750" y="618"/>
                  </a:lnTo>
                  <a:lnTo>
                    <a:pt x="732" y="626"/>
                  </a:lnTo>
                  <a:lnTo>
                    <a:pt x="714" y="632"/>
                  </a:lnTo>
                  <a:lnTo>
                    <a:pt x="694" y="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1928" y="2786"/>
              <a:ext cx="716" cy="454"/>
            </a:xfrm>
            <a:custGeom>
              <a:avLst/>
              <a:gdLst>
                <a:gd name="T0" fmla="*/ 672 w 716"/>
                <a:gd name="T1" fmla="*/ 420 h 454"/>
                <a:gd name="T2" fmla="*/ 636 w 716"/>
                <a:gd name="T3" fmla="*/ 386 h 454"/>
                <a:gd name="T4" fmla="*/ 602 w 716"/>
                <a:gd name="T5" fmla="*/ 346 h 454"/>
                <a:gd name="T6" fmla="*/ 570 w 716"/>
                <a:gd name="T7" fmla="*/ 304 h 454"/>
                <a:gd name="T8" fmla="*/ 534 w 716"/>
                <a:gd name="T9" fmla="*/ 244 h 454"/>
                <a:gd name="T10" fmla="*/ 492 w 716"/>
                <a:gd name="T11" fmla="*/ 166 h 454"/>
                <a:gd name="T12" fmla="*/ 464 w 716"/>
                <a:gd name="T13" fmla="*/ 116 h 454"/>
                <a:gd name="T14" fmla="*/ 430 w 716"/>
                <a:gd name="T15" fmla="*/ 70 h 454"/>
                <a:gd name="T16" fmla="*/ 388 w 716"/>
                <a:gd name="T17" fmla="*/ 30 h 454"/>
                <a:gd name="T18" fmla="*/ 362 w 716"/>
                <a:gd name="T19" fmla="*/ 14 h 454"/>
                <a:gd name="T20" fmla="*/ 330 w 716"/>
                <a:gd name="T21" fmla="*/ 2 h 454"/>
                <a:gd name="T22" fmla="*/ 298 w 716"/>
                <a:gd name="T23" fmla="*/ 2 h 454"/>
                <a:gd name="T24" fmla="*/ 266 w 716"/>
                <a:gd name="T25" fmla="*/ 12 h 454"/>
                <a:gd name="T26" fmla="*/ 240 w 716"/>
                <a:gd name="T27" fmla="*/ 28 h 454"/>
                <a:gd name="T28" fmla="*/ 218 w 716"/>
                <a:gd name="T29" fmla="*/ 50 h 454"/>
                <a:gd name="T30" fmla="*/ 196 w 716"/>
                <a:gd name="T31" fmla="*/ 82 h 454"/>
                <a:gd name="T32" fmla="*/ 170 w 716"/>
                <a:gd name="T33" fmla="*/ 134 h 454"/>
                <a:gd name="T34" fmla="*/ 136 w 716"/>
                <a:gd name="T35" fmla="*/ 218 h 454"/>
                <a:gd name="T36" fmla="*/ 96 w 716"/>
                <a:gd name="T37" fmla="*/ 316 h 454"/>
                <a:gd name="T38" fmla="*/ 70 w 716"/>
                <a:gd name="T39" fmla="*/ 362 h 454"/>
                <a:gd name="T40" fmla="*/ 44 w 716"/>
                <a:gd name="T41" fmla="*/ 406 h 454"/>
                <a:gd name="T42" fmla="*/ 10 w 716"/>
                <a:gd name="T43" fmla="*/ 444 h 454"/>
                <a:gd name="T44" fmla="*/ 76 w 716"/>
                <a:gd name="T45" fmla="*/ 452 h 454"/>
                <a:gd name="T46" fmla="*/ 106 w 716"/>
                <a:gd name="T47" fmla="*/ 404 h 454"/>
                <a:gd name="T48" fmla="*/ 130 w 716"/>
                <a:gd name="T49" fmla="*/ 354 h 454"/>
                <a:gd name="T50" fmla="*/ 166 w 716"/>
                <a:gd name="T51" fmla="*/ 268 h 454"/>
                <a:gd name="T52" fmla="*/ 202 w 716"/>
                <a:gd name="T53" fmla="*/ 166 h 454"/>
                <a:gd name="T54" fmla="*/ 222 w 716"/>
                <a:gd name="T55" fmla="*/ 120 h 454"/>
                <a:gd name="T56" fmla="*/ 250 w 716"/>
                <a:gd name="T57" fmla="*/ 76 h 454"/>
                <a:gd name="T58" fmla="*/ 266 w 716"/>
                <a:gd name="T59" fmla="*/ 60 h 454"/>
                <a:gd name="T60" fmla="*/ 284 w 716"/>
                <a:gd name="T61" fmla="*/ 48 h 454"/>
                <a:gd name="T62" fmla="*/ 302 w 716"/>
                <a:gd name="T63" fmla="*/ 42 h 454"/>
                <a:gd name="T64" fmla="*/ 322 w 716"/>
                <a:gd name="T65" fmla="*/ 42 h 454"/>
                <a:gd name="T66" fmla="*/ 342 w 716"/>
                <a:gd name="T67" fmla="*/ 50 h 454"/>
                <a:gd name="T68" fmla="*/ 364 w 716"/>
                <a:gd name="T69" fmla="*/ 62 h 454"/>
                <a:gd name="T70" fmla="*/ 398 w 716"/>
                <a:gd name="T71" fmla="*/ 98 h 454"/>
                <a:gd name="T72" fmla="*/ 428 w 716"/>
                <a:gd name="T73" fmla="*/ 140 h 454"/>
                <a:gd name="T74" fmla="*/ 452 w 716"/>
                <a:gd name="T75" fmla="*/ 186 h 454"/>
                <a:gd name="T76" fmla="*/ 500 w 716"/>
                <a:gd name="T77" fmla="*/ 284 h 454"/>
                <a:gd name="T78" fmla="*/ 538 w 716"/>
                <a:gd name="T79" fmla="*/ 348 h 454"/>
                <a:gd name="T80" fmla="*/ 570 w 716"/>
                <a:gd name="T81" fmla="*/ 392 h 454"/>
                <a:gd name="T82" fmla="*/ 606 w 716"/>
                <a:gd name="T83" fmla="*/ 436 h 454"/>
                <a:gd name="T84" fmla="*/ 716 w 716"/>
                <a:gd name="T85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16" h="454">
                  <a:moveTo>
                    <a:pt x="698" y="442"/>
                  </a:moveTo>
                  <a:lnTo>
                    <a:pt x="684" y="432"/>
                  </a:lnTo>
                  <a:lnTo>
                    <a:pt x="672" y="420"/>
                  </a:lnTo>
                  <a:lnTo>
                    <a:pt x="660" y="410"/>
                  </a:lnTo>
                  <a:lnTo>
                    <a:pt x="648" y="398"/>
                  </a:lnTo>
                  <a:lnTo>
                    <a:pt x="636" y="386"/>
                  </a:lnTo>
                  <a:lnTo>
                    <a:pt x="624" y="374"/>
                  </a:lnTo>
                  <a:lnTo>
                    <a:pt x="612" y="360"/>
                  </a:lnTo>
                  <a:lnTo>
                    <a:pt x="602" y="346"/>
                  </a:lnTo>
                  <a:lnTo>
                    <a:pt x="590" y="332"/>
                  </a:lnTo>
                  <a:lnTo>
                    <a:pt x="580" y="318"/>
                  </a:lnTo>
                  <a:lnTo>
                    <a:pt x="570" y="304"/>
                  </a:lnTo>
                  <a:lnTo>
                    <a:pt x="560" y="290"/>
                  </a:lnTo>
                  <a:lnTo>
                    <a:pt x="542" y="260"/>
                  </a:lnTo>
                  <a:lnTo>
                    <a:pt x="534" y="244"/>
                  </a:lnTo>
                  <a:lnTo>
                    <a:pt x="524" y="230"/>
                  </a:lnTo>
                  <a:lnTo>
                    <a:pt x="508" y="198"/>
                  </a:lnTo>
                  <a:lnTo>
                    <a:pt x="492" y="166"/>
                  </a:lnTo>
                  <a:lnTo>
                    <a:pt x="482" y="150"/>
                  </a:lnTo>
                  <a:lnTo>
                    <a:pt x="474" y="132"/>
                  </a:lnTo>
                  <a:lnTo>
                    <a:pt x="464" y="116"/>
                  </a:lnTo>
                  <a:lnTo>
                    <a:pt x="452" y="100"/>
                  </a:lnTo>
                  <a:lnTo>
                    <a:pt x="442" y="86"/>
                  </a:lnTo>
                  <a:lnTo>
                    <a:pt x="430" y="70"/>
                  </a:lnTo>
                  <a:lnTo>
                    <a:pt x="416" y="56"/>
                  </a:lnTo>
                  <a:lnTo>
                    <a:pt x="402" y="42"/>
                  </a:lnTo>
                  <a:lnTo>
                    <a:pt x="388" y="30"/>
                  </a:lnTo>
                  <a:lnTo>
                    <a:pt x="380" y="24"/>
                  </a:lnTo>
                  <a:lnTo>
                    <a:pt x="372" y="18"/>
                  </a:lnTo>
                  <a:lnTo>
                    <a:pt x="362" y="14"/>
                  </a:lnTo>
                  <a:lnTo>
                    <a:pt x="352" y="8"/>
                  </a:lnTo>
                  <a:lnTo>
                    <a:pt x="342" y="6"/>
                  </a:lnTo>
                  <a:lnTo>
                    <a:pt x="330" y="2"/>
                  </a:lnTo>
                  <a:lnTo>
                    <a:pt x="320" y="0"/>
                  </a:lnTo>
                  <a:lnTo>
                    <a:pt x="310" y="0"/>
                  </a:lnTo>
                  <a:lnTo>
                    <a:pt x="298" y="2"/>
                  </a:lnTo>
                  <a:lnTo>
                    <a:pt x="286" y="4"/>
                  </a:lnTo>
                  <a:lnTo>
                    <a:pt x="276" y="6"/>
                  </a:lnTo>
                  <a:lnTo>
                    <a:pt x="266" y="12"/>
                  </a:lnTo>
                  <a:lnTo>
                    <a:pt x="256" y="16"/>
                  </a:lnTo>
                  <a:lnTo>
                    <a:pt x="248" y="22"/>
                  </a:lnTo>
                  <a:lnTo>
                    <a:pt x="240" y="28"/>
                  </a:lnTo>
                  <a:lnTo>
                    <a:pt x="232" y="36"/>
                  </a:lnTo>
                  <a:lnTo>
                    <a:pt x="224" y="44"/>
                  </a:lnTo>
                  <a:lnTo>
                    <a:pt x="218" y="50"/>
                  </a:lnTo>
                  <a:lnTo>
                    <a:pt x="212" y="58"/>
                  </a:lnTo>
                  <a:lnTo>
                    <a:pt x="206" y="66"/>
                  </a:lnTo>
                  <a:lnTo>
                    <a:pt x="196" y="82"/>
                  </a:lnTo>
                  <a:lnTo>
                    <a:pt x="186" y="100"/>
                  </a:lnTo>
                  <a:lnTo>
                    <a:pt x="178" y="116"/>
                  </a:lnTo>
                  <a:lnTo>
                    <a:pt x="170" y="134"/>
                  </a:lnTo>
                  <a:lnTo>
                    <a:pt x="164" y="152"/>
                  </a:lnTo>
                  <a:lnTo>
                    <a:pt x="150" y="186"/>
                  </a:lnTo>
                  <a:lnTo>
                    <a:pt x="136" y="218"/>
                  </a:lnTo>
                  <a:lnTo>
                    <a:pt x="124" y="252"/>
                  </a:lnTo>
                  <a:lnTo>
                    <a:pt x="110" y="284"/>
                  </a:lnTo>
                  <a:lnTo>
                    <a:pt x="96" y="316"/>
                  </a:lnTo>
                  <a:lnTo>
                    <a:pt x="88" y="332"/>
                  </a:lnTo>
                  <a:lnTo>
                    <a:pt x="80" y="348"/>
                  </a:lnTo>
                  <a:lnTo>
                    <a:pt x="70" y="362"/>
                  </a:lnTo>
                  <a:lnTo>
                    <a:pt x="62" y="378"/>
                  </a:lnTo>
                  <a:lnTo>
                    <a:pt x="52" y="392"/>
                  </a:lnTo>
                  <a:lnTo>
                    <a:pt x="44" y="406"/>
                  </a:lnTo>
                  <a:lnTo>
                    <a:pt x="32" y="420"/>
                  </a:lnTo>
                  <a:lnTo>
                    <a:pt x="22" y="432"/>
                  </a:lnTo>
                  <a:lnTo>
                    <a:pt x="10" y="444"/>
                  </a:lnTo>
                  <a:lnTo>
                    <a:pt x="0" y="454"/>
                  </a:lnTo>
                  <a:lnTo>
                    <a:pt x="74" y="454"/>
                  </a:lnTo>
                  <a:lnTo>
                    <a:pt x="76" y="452"/>
                  </a:lnTo>
                  <a:lnTo>
                    <a:pt x="86" y="436"/>
                  </a:lnTo>
                  <a:lnTo>
                    <a:pt x="96" y="420"/>
                  </a:lnTo>
                  <a:lnTo>
                    <a:pt x="106" y="404"/>
                  </a:lnTo>
                  <a:lnTo>
                    <a:pt x="114" y="388"/>
                  </a:lnTo>
                  <a:lnTo>
                    <a:pt x="122" y="370"/>
                  </a:lnTo>
                  <a:lnTo>
                    <a:pt x="130" y="354"/>
                  </a:lnTo>
                  <a:lnTo>
                    <a:pt x="138" y="336"/>
                  </a:lnTo>
                  <a:lnTo>
                    <a:pt x="152" y="302"/>
                  </a:lnTo>
                  <a:lnTo>
                    <a:pt x="166" y="268"/>
                  </a:lnTo>
                  <a:lnTo>
                    <a:pt x="178" y="234"/>
                  </a:lnTo>
                  <a:lnTo>
                    <a:pt x="190" y="200"/>
                  </a:lnTo>
                  <a:lnTo>
                    <a:pt x="202" y="166"/>
                  </a:lnTo>
                  <a:lnTo>
                    <a:pt x="208" y="150"/>
                  </a:lnTo>
                  <a:lnTo>
                    <a:pt x="216" y="134"/>
                  </a:lnTo>
                  <a:lnTo>
                    <a:pt x="222" y="120"/>
                  </a:lnTo>
                  <a:lnTo>
                    <a:pt x="232" y="104"/>
                  </a:lnTo>
                  <a:lnTo>
                    <a:pt x="240" y="90"/>
                  </a:lnTo>
                  <a:lnTo>
                    <a:pt x="250" y="76"/>
                  </a:lnTo>
                  <a:lnTo>
                    <a:pt x="254" y="70"/>
                  </a:lnTo>
                  <a:lnTo>
                    <a:pt x="260" y="66"/>
                  </a:lnTo>
                  <a:lnTo>
                    <a:pt x="266" y="60"/>
                  </a:lnTo>
                  <a:lnTo>
                    <a:pt x="272" y="56"/>
                  </a:lnTo>
                  <a:lnTo>
                    <a:pt x="278" y="50"/>
                  </a:lnTo>
                  <a:lnTo>
                    <a:pt x="284" y="48"/>
                  </a:lnTo>
                  <a:lnTo>
                    <a:pt x="290" y="44"/>
                  </a:lnTo>
                  <a:lnTo>
                    <a:pt x="296" y="42"/>
                  </a:lnTo>
                  <a:lnTo>
                    <a:pt x="302" y="42"/>
                  </a:lnTo>
                  <a:lnTo>
                    <a:pt x="310" y="40"/>
                  </a:lnTo>
                  <a:lnTo>
                    <a:pt x="316" y="42"/>
                  </a:lnTo>
                  <a:lnTo>
                    <a:pt x="322" y="42"/>
                  </a:lnTo>
                  <a:lnTo>
                    <a:pt x="330" y="44"/>
                  </a:lnTo>
                  <a:lnTo>
                    <a:pt x="336" y="48"/>
                  </a:lnTo>
                  <a:lnTo>
                    <a:pt x="342" y="50"/>
                  </a:lnTo>
                  <a:lnTo>
                    <a:pt x="350" y="54"/>
                  </a:lnTo>
                  <a:lnTo>
                    <a:pt x="356" y="58"/>
                  </a:lnTo>
                  <a:lnTo>
                    <a:pt x="364" y="62"/>
                  </a:lnTo>
                  <a:lnTo>
                    <a:pt x="374" y="74"/>
                  </a:lnTo>
                  <a:lnTo>
                    <a:pt x="386" y="84"/>
                  </a:lnTo>
                  <a:lnTo>
                    <a:pt x="398" y="98"/>
                  </a:lnTo>
                  <a:lnTo>
                    <a:pt x="408" y="110"/>
                  </a:lnTo>
                  <a:lnTo>
                    <a:pt x="418" y="124"/>
                  </a:lnTo>
                  <a:lnTo>
                    <a:pt x="428" y="140"/>
                  </a:lnTo>
                  <a:lnTo>
                    <a:pt x="436" y="154"/>
                  </a:lnTo>
                  <a:lnTo>
                    <a:pt x="444" y="170"/>
                  </a:lnTo>
                  <a:lnTo>
                    <a:pt x="452" y="186"/>
                  </a:lnTo>
                  <a:lnTo>
                    <a:pt x="468" y="218"/>
                  </a:lnTo>
                  <a:lnTo>
                    <a:pt x="484" y="250"/>
                  </a:lnTo>
                  <a:lnTo>
                    <a:pt x="500" y="284"/>
                  </a:lnTo>
                  <a:lnTo>
                    <a:pt x="518" y="316"/>
                  </a:lnTo>
                  <a:lnTo>
                    <a:pt x="528" y="332"/>
                  </a:lnTo>
                  <a:lnTo>
                    <a:pt x="538" y="348"/>
                  </a:lnTo>
                  <a:lnTo>
                    <a:pt x="548" y="362"/>
                  </a:lnTo>
                  <a:lnTo>
                    <a:pt x="560" y="378"/>
                  </a:lnTo>
                  <a:lnTo>
                    <a:pt x="570" y="392"/>
                  </a:lnTo>
                  <a:lnTo>
                    <a:pt x="582" y="408"/>
                  </a:lnTo>
                  <a:lnTo>
                    <a:pt x="594" y="422"/>
                  </a:lnTo>
                  <a:lnTo>
                    <a:pt x="606" y="436"/>
                  </a:lnTo>
                  <a:lnTo>
                    <a:pt x="618" y="450"/>
                  </a:lnTo>
                  <a:lnTo>
                    <a:pt x="622" y="454"/>
                  </a:lnTo>
                  <a:lnTo>
                    <a:pt x="716" y="454"/>
                  </a:lnTo>
                  <a:lnTo>
                    <a:pt x="712" y="450"/>
                  </a:lnTo>
                  <a:lnTo>
                    <a:pt x="698" y="44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2518" y="2562"/>
              <a:ext cx="944" cy="678"/>
            </a:xfrm>
            <a:custGeom>
              <a:avLst/>
              <a:gdLst>
                <a:gd name="T0" fmla="*/ 934 w 944"/>
                <a:gd name="T1" fmla="*/ 196 h 678"/>
                <a:gd name="T2" fmla="*/ 900 w 944"/>
                <a:gd name="T3" fmla="*/ 142 h 678"/>
                <a:gd name="T4" fmla="*/ 846 w 944"/>
                <a:gd name="T5" fmla="*/ 108 h 678"/>
                <a:gd name="T6" fmla="*/ 784 w 944"/>
                <a:gd name="T7" fmla="*/ 102 h 678"/>
                <a:gd name="T8" fmla="*/ 726 w 944"/>
                <a:gd name="T9" fmla="*/ 118 h 678"/>
                <a:gd name="T10" fmla="*/ 632 w 944"/>
                <a:gd name="T11" fmla="*/ 180 h 678"/>
                <a:gd name="T12" fmla="*/ 544 w 944"/>
                <a:gd name="T13" fmla="*/ 216 h 678"/>
                <a:gd name="T14" fmla="*/ 492 w 944"/>
                <a:gd name="T15" fmla="*/ 118 h 678"/>
                <a:gd name="T16" fmla="*/ 450 w 944"/>
                <a:gd name="T17" fmla="*/ 72 h 678"/>
                <a:gd name="T18" fmla="*/ 340 w 944"/>
                <a:gd name="T19" fmla="*/ 14 h 678"/>
                <a:gd name="T20" fmla="*/ 238 w 944"/>
                <a:gd name="T21" fmla="*/ 0 h 678"/>
                <a:gd name="T22" fmla="*/ 176 w 944"/>
                <a:gd name="T23" fmla="*/ 12 h 678"/>
                <a:gd name="T24" fmla="*/ 118 w 944"/>
                <a:gd name="T25" fmla="*/ 36 h 678"/>
                <a:gd name="T26" fmla="*/ 68 w 944"/>
                <a:gd name="T27" fmla="*/ 76 h 678"/>
                <a:gd name="T28" fmla="*/ 32 w 944"/>
                <a:gd name="T29" fmla="*/ 128 h 678"/>
                <a:gd name="T30" fmla="*/ 6 w 944"/>
                <a:gd name="T31" fmla="*/ 204 h 678"/>
                <a:gd name="T32" fmla="*/ 2 w 944"/>
                <a:gd name="T33" fmla="*/ 286 h 678"/>
                <a:gd name="T34" fmla="*/ 18 w 944"/>
                <a:gd name="T35" fmla="*/ 346 h 678"/>
                <a:gd name="T36" fmla="*/ 52 w 944"/>
                <a:gd name="T37" fmla="*/ 400 h 678"/>
                <a:gd name="T38" fmla="*/ 100 w 944"/>
                <a:gd name="T39" fmla="*/ 440 h 678"/>
                <a:gd name="T40" fmla="*/ 154 w 944"/>
                <a:gd name="T41" fmla="*/ 464 h 678"/>
                <a:gd name="T42" fmla="*/ 270 w 944"/>
                <a:gd name="T43" fmla="*/ 476 h 678"/>
                <a:gd name="T44" fmla="*/ 382 w 944"/>
                <a:gd name="T45" fmla="*/ 452 h 678"/>
                <a:gd name="T46" fmla="*/ 464 w 944"/>
                <a:gd name="T47" fmla="*/ 402 h 678"/>
                <a:gd name="T48" fmla="*/ 466 w 944"/>
                <a:gd name="T49" fmla="*/ 458 h 678"/>
                <a:gd name="T50" fmla="*/ 426 w 944"/>
                <a:gd name="T51" fmla="*/ 548 h 678"/>
                <a:gd name="T52" fmla="*/ 368 w 944"/>
                <a:gd name="T53" fmla="*/ 628 h 678"/>
                <a:gd name="T54" fmla="*/ 426 w 944"/>
                <a:gd name="T55" fmla="*/ 678 h 678"/>
                <a:gd name="T56" fmla="*/ 496 w 944"/>
                <a:gd name="T57" fmla="*/ 590 h 678"/>
                <a:gd name="T58" fmla="*/ 544 w 944"/>
                <a:gd name="T59" fmla="*/ 482 h 678"/>
                <a:gd name="T60" fmla="*/ 564 w 944"/>
                <a:gd name="T61" fmla="*/ 378 h 678"/>
                <a:gd name="T62" fmla="*/ 580 w 944"/>
                <a:gd name="T63" fmla="*/ 286 h 678"/>
                <a:gd name="T64" fmla="*/ 684 w 944"/>
                <a:gd name="T65" fmla="*/ 190 h 678"/>
                <a:gd name="T66" fmla="*/ 766 w 944"/>
                <a:gd name="T67" fmla="*/ 148 h 678"/>
                <a:gd name="T68" fmla="*/ 810 w 944"/>
                <a:gd name="T69" fmla="*/ 144 h 678"/>
                <a:gd name="T70" fmla="*/ 852 w 944"/>
                <a:gd name="T71" fmla="*/ 160 h 678"/>
                <a:gd name="T72" fmla="*/ 880 w 944"/>
                <a:gd name="T73" fmla="*/ 192 h 678"/>
                <a:gd name="T74" fmla="*/ 894 w 944"/>
                <a:gd name="T75" fmla="*/ 234 h 678"/>
                <a:gd name="T76" fmla="*/ 884 w 944"/>
                <a:gd name="T77" fmla="*/ 322 h 678"/>
                <a:gd name="T78" fmla="*/ 846 w 944"/>
                <a:gd name="T79" fmla="*/ 420 h 678"/>
                <a:gd name="T80" fmla="*/ 748 w 944"/>
                <a:gd name="T81" fmla="*/ 586 h 678"/>
                <a:gd name="T82" fmla="*/ 792 w 944"/>
                <a:gd name="T83" fmla="*/ 656 h 678"/>
                <a:gd name="T84" fmla="*/ 892 w 944"/>
                <a:gd name="T85" fmla="*/ 460 h 678"/>
                <a:gd name="T86" fmla="*/ 930 w 944"/>
                <a:gd name="T87" fmla="*/ 354 h 678"/>
                <a:gd name="T88" fmla="*/ 942 w 944"/>
                <a:gd name="T89" fmla="*/ 248 h 678"/>
                <a:gd name="T90" fmla="*/ 396 w 944"/>
                <a:gd name="T91" fmla="*/ 398 h 678"/>
                <a:gd name="T92" fmla="*/ 300 w 944"/>
                <a:gd name="T93" fmla="*/ 428 h 678"/>
                <a:gd name="T94" fmla="*/ 202 w 944"/>
                <a:gd name="T95" fmla="*/ 426 h 678"/>
                <a:gd name="T96" fmla="*/ 116 w 944"/>
                <a:gd name="T97" fmla="*/ 384 h 678"/>
                <a:gd name="T98" fmla="*/ 86 w 944"/>
                <a:gd name="T99" fmla="*/ 352 h 678"/>
                <a:gd name="T100" fmla="*/ 66 w 944"/>
                <a:gd name="T101" fmla="*/ 310 h 678"/>
                <a:gd name="T102" fmla="*/ 68 w 944"/>
                <a:gd name="T103" fmla="*/ 218 h 678"/>
                <a:gd name="T104" fmla="*/ 108 w 944"/>
                <a:gd name="T105" fmla="*/ 136 h 678"/>
                <a:gd name="T106" fmla="*/ 182 w 944"/>
                <a:gd name="T107" fmla="*/ 88 h 678"/>
                <a:gd name="T108" fmla="*/ 272 w 944"/>
                <a:gd name="T109" fmla="*/ 80 h 678"/>
                <a:gd name="T110" fmla="*/ 358 w 944"/>
                <a:gd name="T111" fmla="*/ 108 h 678"/>
                <a:gd name="T112" fmla="*/ 426 w 944"/>
                <a:gd name="T113" fmla="*/ 168 h 678"/>
                <a:gd name="T114" fmla="*/ 458 w 944"/>
                <a:gd name="T115" fmla="*/ 224 h 678"/>
                <a:gd name="T116" fmla="*/ 480 w 944"/>
                <a:gd name="T117" fmla="*/ 30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4" h="678">
                  <a:moveTo>
                    <a:pt x="942" y="248"/>
                  </a:moveTo>
                  <a:lnTo>
                    <a:pt x="942" y="238"/>
                  </a:lnTo>
                  <a:lnTo>
                    <a:pt x="940" y="228"/>
                  </a:lnTo>
                  <a:lnTo>
                    <a:pt x="938" y="218"/>
                  </a:lnTo>
                  <a:lnTo>
                    <a:pt x="938" y="208"/>
                  </a:lnTo>
                  <a:lnTo>
                    <a:pt x="934" y="196"/>
                  </a:lnTo>
                  <a:lnTo>
                    <a:pt x="930" y="186"/>
                  </a:lnTo>
                  <a:lnTo>
                    <a:pt x="926" y="178"/>
                  </a:lnTo>
                  <a:lnTo>
                    <a:pt x="922" y="168"/>
                  </a:lnTo>
                  <a:lnTo>
                    <a:pt x="914" y="158"/>
                  </a:lnTo>
                  <a:lnTo>
                    <a:pt x="908" y="150"/>
                  </a:lnTo>
                  <a:lnTo>
                    <a:pt x="900" y="142"/>
                  </a:lnTo>
                  <a:lnTo>
                    <a:pt x="892" y="134"/>
                  </a:lnTo>
                  <a:lnTo>
                    <a:pt x="884" y="128"/>
                  </a:lnTo>
                  <a:lnTo>
                    <a:pt x="876" y="122"/>
                  </a:lnTo>
                  <a:lnTo>
                    <a:pt x="866" y="118"/>
                  </a:lnTo>
                  <a:lnTo>
                    <a:pt x="856" y="112"/>
                  </a:lnTo>
                  <a:lnTo>
                    <a:pt x="846" y="108"/>
                  </a:lnTo>
                  <a:lnTo>
                    <a:pt x="836" y="106"/>
                  </a:lnTo>
                  <a:lnTo>
                    <a:pt x="826" y="104"/>
                  </a:lnTo>
                  <a:lnTo>
                    <a:pt x="816" y="102"/>
                  </a:lnTo>
                  <a:lnTo>
                    <a:pt x="806" y="100"/>
                  </a:lnTo>
                  <a:lnTo>
                    <a:pt x="794" y="100"/>
                  </a:lnTo>
                  <a:lnTo>
                    <a:pt x="784" y="102"/>
                  </a:lnTo>
                  <a:lnTo>
                    <a:pt x="774" y="104"/>
                  </a:lnTo>
                  <a:lnTo>
                    <a:pt x="764" y="106"/>
                  </a:lnTo>
                  <a:lnTo>
                    <a:pt x="754" y="108"/>
                  </a:lnTo>
                  <a:lnTo>
                    <a:pt x="744" y="112"/>
                  </a:lnTo>
                  <a:lnTo>
                    <a:pt x="734" y="114"/>
                  </a:lnTo>
                  <a:lnTo>
                    <a:pt x="726" y="118"/>
                  </a:lnTo>
                  <a:lnTo>
                    <a:pt x="708" y="126"/>
                  </a:lnTo>
                  <a:lnTo>
                    <a:pt x="692" y="136"/>
                  </a:lnTo>
                  <a:lnTo>
                    <a:pt x="676" y="146"/>
                  </a:lnTo>
                  <a:lnTo>
                    <a:pt x="660" y="158"/>
                  </a:lnTo>
                  <a:lnTo>
                    <a:pt x="646" y="168"/>
                  </a:lnTo>
                  <a:lnTo>
                    <a:pt x="632" y="180"/>
                  </a:lnTo>
                  <a:lnTo>
                    <a:pt x="618" y="192"/>
                  </a:lnTo>
                  <a:lnTo>
                    <a:pt x="606" y="204"/>
                  </a:lnTo>
                  <a:lnTo>
                    <a:pt x="580" y="228"/>
                  </a:lnTo>
                  <a:lnTo>
                    <a:pt x="554" y="252"/>
                  </a:lnTo>
                  <a:lnTo>
                    <a:pt x="550" y="234"/>
                  </a:lnTo>
                  <a:lnTo>
                    <a:pt x="544" y="216"/>
                  </a:lnTo>
                  <a:lnTo>
                    <a:pt x="538" y="200"/>
                  </a:lnTo>
                  <a:lnTo>
                    <a:pt x="530" y="182"/>
                  </a:lnTo>
                  <a:lnTo>
                    <a:pt x="522" y="166"/>
                  </a:lnTo>
                  <a:lnTo>
                    <a:pt x="514" y="150"/>
                  </a:lnTo>
                  <a:lnTo>
                    <a:pt x="504" y="134"/>
                  </a:lnTo>
                  <a:lnTo>
                    <a:pt x="492" y="118"/>
                  </a:lnTo>
                  <a:lnTo>
                    <a:pt x="486" y="110"/>
                  </a:lnTo>
                  <a:lnTo>
                    <a:pt x="480" y="102"/>
                  </a:lnTo>
                  <a:lnTo>
                    <a:pt x="472" y="94"/>
                  </a:lnTo>
                  <a:lnTo>
                    <a:pt x="464" y="86"/>
                  </a:lnTo>
                  <a:lnTo>
                    <a:pt x="458" y="80"/>
                  </a:lnTo>
                  <a:lnTo>
                    <a:pt x="450" y="72"/>
                  </a:lnTo>
                  <a:lnTo>
                    <a:pt x="432" y="60"/>
                  </a:lnTo>
                  <a:lnTo>
                    <a:pt x="416" y="48"/>
                  </a:lnTo>
                  <a:lnTo>
                    <a:pt x="398" y="38"/>
                  </a:lnTo>
                  <a:lnTo>
                    <a:pt x="380" y="28"/>
                  </a:lnTo>
                  <a:lnTo>
                    <a:pt x="360" y="20"/>
                  </a:lnTo>
                  <a:lnTo>
                    <a:pt x="340" y="14"/>
                  </a:lnTo>
                  <a:lnTo>
                    <a:pt x="320" y="8"/>
                  </a:lnTo>
                  <a:lnTo>
                    <a:pt x="300" y="4"/>
                  </a:lnTo>
                  <a:lnTo>
                    <a:pt x="280" y="2"/>
                  </a:lnTo>
                  <a:lnTo>
                    <a:pt x="258" y="0"/>
                  </a:lnTo>
                  <a:lnTo>
                    <a:pt x="248" y="0"/>
                  </a:lnTo>
                  <a:lnTo>
                    <a:pt x="238" y="0"/>
                  </a:lnTo>
                  <a:lnTo>
                    <a:pt x="228" y="2"/>
                  </a:lnTo>
                  <a:lnTo>
                    <a:pt x="218" y="4"/>
                  </a:lnTo>
                  <a:lnTo>
                    <a:pt x="208" y="4"/>
                  </a:lnTo>
                  <a:lnTo>
                    <a:pt x="196" y="6"/>
                  </a:lnTo>
                  <a:lnTo>
                    <a:pt x="188" y="8"/>
                  </a:lnTo>
                  <a:lnTo>
                    <a:pt x="176" y="12"/>
                  </a:lnTo>
                  <a:lnTo>
                    <a:pt x="166" y="14"/>
                  </a:lnTo>
                  <a:lnTo>
                    <a:pt x="156" y="18"/>
                  </a:lnTo>
                  <a:lnTo>
                    <a:pt x="146" y="22"/>
                  </a:lnTo>
                  <a:lnTo>
                    <a:pt x="138" y="26"/>
                  </a:lnTo>
                  <a:lnTo>
                    <a:pt x="128" y="32"/>
                  </a:lnTo>
                  <a:lnTo>
                    <a:pt x="118" y="36"/>
                  </a:lnTo>
                  <a:lnTo>
                    <a:pt x="110" y="42"/>
                  </a:lnTo>
                  <a:lnTo>
                    <a:pt x="100" y="48"/>
                  </a:lnTo>
                  <a:lnTo>
                    <a:pt x="92" y="54"/>
                  </a:lnTo>
                  <a:lnTo>
                    <a:pt x="84" y="62"/>
                  </a:lnTo>
                  <a:lnTo>
                    <a:pt x="76" y="70"/>
                  </a:lnTo>
                  <a:lnTo>
                    <a:pt x="68" y="76"/>
                  </a:lnTo>
                  <a:lnTo>
                    <a:pt x="62" y="84"/>
                  </a:lnTo>
                  <a:lnTo>
                    <a:pt x="56" y="92"/>
                  </a:lnTo>
                  <a:lnTo>
                    <a:pt x="50" y="100"/>
                  </a:lnTo>
                  <a:lnTo>
                    <a:pt x="44" y="110"/>
                  </a:lnTo>
                  <a:lnTo>
                    <a:pt x="38" y="118"/>
                  </a:lnTo>
                  <a:lnTo>
                    <a:pt x="32" y="128"/>
                  </a:lnTo>
                  <a:lnTo>
                    <a:pt x="28" y="138"/>
                  </a:lnTo>
                  <a:lnTo>
                    <a:pt x="24" y="146"/>
                  </a:lnTo>
                  <a:lnTo>
                    <a:pt x="20" y="156"/>
                  </a:lnTo>
                  <a:lnTo>
                    <a:pt x="16" y="166"/>
                  </a:lnTo>
                  <a:lnTo>
                    <a:pt x="10" y="186"/>
                  </a:lnTo>
                  <a:lnTo>
                    <a:pt x="6" y="204"/>
                  </a:lnTo>
                  <a:lnTo>
                    <a:pt x="4" y="224"/>
                  </a:lnTo>
                  <a:lnTo>
                    <a:pt x="2" y="244"/>
                  </a:lnTo>
                  <a:lnTo>
                    <a:pt x="0" y="254"/>
                  </a:lnTo>
                  <a:lnTo>
                    <a:pt x="0" y="266"/>
                  </a:lnTo>
                  <a:lnTo>
                    <a:pt x="2" y="276"/>
                  </a:lnTo>
                  <a:lnTo>
                    <a:pt x="2" y="286"/>
                  </a:lnTo>
                  <a:lnTo>
                    <a:pt x="4" y="296"/>
                  </a:lnTo>
                  <a:lnTo>
                    <a:pt x="6" y="306"/>
                  </a:lnTo>
                  <a:lnTo>
                    <a:pt x="8" y="316"/>
                  </a:lnTo>
                  <a:lnTo>
                    <a:pt x="10" y="326"/>
                  </a:lnTo>
                  <a:lnTo>
                    <a:pt x="14" y="336"/>
                  </a:lnTo>
                  <a:lnTo>
                    <a:pt x="18" y="346"/>
                  </a:lnTo>
                  <a:lnTo>
                    <a:pt x="22" y="356"/>
                  </a:lnTo>
                  <a:lnTo>
                    <a:pt x="28" y="366"/>
                  </a:lnTo>
                  <a:lnTo>
                    <a:pt x="32" y="374"/>
                  </a:lnTo>
                  <a:lnTo>
                    <a:pt x="38" y="384"/>
                  </a:lnTo>
                  <a:lnTo>
                    <a:pt x="46" y="392"/>
                  </a:lnTo>
                  <a:lnTo>
                    <a:pt x="52" y="400"/>
                  </a:lnTo>
                  <a:lnTo>
                    <a:pt x="58" y="408"/>
                  </a:lnTo>
                  <a:lnTo>
                    <a:pt x="66" y="414"/>
                  </a:lnTo>
                  <a:lnTo>
                    <a:pt x="74" y="420"/>
                  </a:lnTo>
                  <a:lnTo>
                    <a:pt x="82" y="428"/>
                  </a:lnTo>
                  <a:lnTo>
                    <a:pt x="90" y="434"/>
                  </a:lnTo>
                  <a:lnTo>
                    <a:pt x="100" y="440"/>
                  </a:lnTo>
                  <a:lnTo>
                    <a:pt x="108" y="444"/>
                  </a:lnTo>
                  <a:lnTo>
                    <a:pt x="116" y="448"/>
                  </a:lnTo>
                  <a:lnTo>
                    <a:pt x="126" y="454"/>
                  </a:lnTo>
                  <a:lnTo>
                    <a:pt x="136" y="456"/>
                  </a:lnTo>
                  <a:lnTo>
                    <a:pt x="146" y="460"/>
                  </a:lnTo>
                  <a:lnTo>
                    <a:pt x="154" y="464"/>
                  </a:lnTo>
                  <a:lnTo>
                    <a:pt x="174" y="470"/>
                  </a:lnTo>
                  <a:lnTo>
                    <a:pt x="192" y="474"/>
                  </a:lnTo>
                  <a:lnTo>
                    <a:pt x="212" y="476"/>
                  </a:lnTo>
                  <a:lnTo>
                    <a:pt x="232" y="478"/>
                  </a:lnTo>
                  <a:lnTo>
                    <a:pt x="250" y="478"/>
                  </a:lnTo>
                  <a:lnTo>
                    <a:pt x="270" y="476"/>
                  </a:lnTo>
                  <a:lnTo>
                    <a:pt x="290" y="476"/>
                  </a:lnTo>
                  <a:lnTo>
                    <a:pt x="308" y="472"/>
                  </a:lnTo>
                  <a:lnTo>
                    <a:pt x="328" y="470"/>
                  </a:lnTo>
                  <a:lnTo>
                    <a:pt x="346" y="464"/>
                  </a:lnTo>
                  <a:lnTo>
                    <a:pt x="364" y="458"/>
                  </a:lnTo>
                  <a:lnTo>
                    <a:pt x="382" y="452"/>
                  </a:lnTo>
                  <a:lnTo>
                    <a:pt x="400" y="444"/>
                  </a:lnTo>
                  <a:lnTo>
                    <a:pt x="416" y="434"/>
                  </a:lnTo>
                  <a:lnTo>
                    <a:pt x="434" y="426"/>
                  </a:lnTo>
                  <a:lnTo>
                    <a:pt x="442" y="420"/>
                  </a:lnTo>
                  <a:lnTo>
                    <a:pt x="450" y="414"/>
                  </a:lnTo>
                  <a:lnTo>
                    <a:pt x="464" y="402"/>
                  </a:lnTo>
                  <a:lnTo>
                    <a:pt x="478" y="388"/>
                  </a:lnTo>
                  <a:lnTo>
                    <a:pt x="480" y="388"/>
                  </a:lnTo>
                  <a:lnTo>
                    <a:pt x="476" y="410"/>
                  </a:lnTo>
                  <a:lnTo>
                    <a:pt x="474" y="426"/>
                  </a:lnTo>
                  <a:lnTo>
                    <a:pt x="470" y="442"/>
                  </a:lnTo>
                  <a:lnTo>
                    <a:pt x="466" y="458"/>
                  </a:lnTo>
                  <a:lnTo>
                    <a:pt x="460" y="474"/>
                  </a:lnTo>
                  <a:lnTo>
                    <a:pt x="454" y="488"/>
                  </a:lnTo>
                  <a:lnTo>
                    <a:pt x="448" y="504"/>
                  </a:lnTo>
                  <a:lnTo>
                    <a:pt x="442" y="518"/>
                  </a:lnTo>
                  <a:lnTo>
                    <a:pt x="434" y="534"/>
                  </a:lnTo>
                  <a:lnTo>
                    <a:pt x="426" y="548"/>
                  </a:lnTo>
                  <a:lnTo>
                    <a:pt x="418" y="562"/>
                  </a:lnTo>
                  <a:lnTo>
                    <a:pt x="408" y="576"/>
                  </a:lnTo>
                  <a:lnTo>
                    <a:pt x="400" y="590"/>
                  </a:lnTo>
                  <a:lnTo>
                    <a:pt x="390" y="602"/>
                  </a:lnTo>
                  <a:lnTo>
                    <a:pt x="380" y="614"/>
                  </a:lnTo>
                  <a:lnTo>
                    <a:pt x="368" y="628"/>
                  </a:lnTo>
                  <a:lnTo>
                    <a:pt x="356" y="638"/>
                  </a:lnTo>
                  <a:lnTo>
                    <a:pt x="344" y="650"/>
                  </a:lnTo>
                  <a:lnTo>
                    <a:pt x="332" y="660"/>
                  </a:lnTo>
                  <a:lnTo>
                    <a:pt x="320" y="670"/>
                  </a:lnTo>
                  <a:lnTo>
                    <a:pt x="310" y="678"/>
                  </a:lnTo>
                  <a:lnTo>
                    <a:pt x="426" y="678"/>
                  </a:lnTo>
                  <a:lnTo>
                    <a:pt x="436" y="666"/>
                  </a:lnTo>
                  <a:lnTo>
                    <a:pt x="450" y="652"/>
                  </a:lnTo>
                  <a:lnTo>
                    <a:pt x="462" y="638"/>
                  </a:lnTo>
                  <a:lnTo>
                    <a:pt x="474" y="622"/>
                  </a:lnTo>
                  <a:lnTo>
                    <a:pt x="486" y="606"/>
                  </a:lnTo>
                  <a:lnTo>
                    <a:pt x="496" y="590"/>
                  </a:lnTo>
                  <a:lnTo>
                    <a:pt x="506" y="572"/>
                  </a:lnTo>
                  <a:lnTo>
                    <a:pt x="516" y="556"/>
                  </a:lnTo>
                  <a:lnTo>
                    <a:pt x="524" y="536"/>
                  </a:lnTo>
                  <a:lnTo>
                    <a:pt x="532" y="520"/>
                  </a:lnTo>
                  <a:lnTo>
                    <a:pt x="538" y="500"/>
                  </a:lnTo>
                  <a:lnTo>
                    <a:pt x="544" y="482"/>
                  </a:lnTo>
                  <a:lnTo>
                    <a:pt x="550" y="464"/>
                  </a:lnTo>
                  <a:lnTo>
                    <a:pt x="554" y="444"/>
                  </a:lnTo>
                  <a:lnTo>
                    <a:pt x="558" y="424"/>
                  </a:lnTo>
                  <a:lnTo>
                    <a:pt x="562" y="410"/>
                  </a:lnTo>
                  <a:lnTo>
                    <a:pt x="564" y="394"/>
                  </a:lnTo>
                  <a:lnTo>
                    <a:pt x="564" y="378"/>
                  </a:lnTo>
                  <a:lnTo>
                    <a:pt x="566" y="362"/>
                  </a:lnTo>
                  <a:lnTo>
                    <a:pt x="566" y="348"/>
                  </a:lnTo>
                  <a:lnTo>
                    <a:pt x="566" y="332"/>
                  </a:lnTo>
                  <a:lnTo>
                    <a:pt x="566" y="316"/>
                  </a:lnTo>
                  <a:lnTo>
                    <a:pt x="564" y="302"/>
                  </a:lnTo>
                  <a:lnTo>
                    <a:pt x="580" y="286"/>
                  </a:lnTo>
                  <a:lnTo>
                    <a:pt x="604" y="260"/>
                  </a:lnTo>
                  <a:lnTo>
                    <a:pt x="630" y="236"/>
                  </a:lnTo>
                  <a:lnTo>
                    <a:pt x="644" y="222"/>
                  </a:lnTo>
                  <a:lnTo>
                    <a:pt x="656" y="212"/>
                  </a:lnTo>
                  <a:lnTo>
                    <a:pt x="670" y="202"/>
                  </a:lnTo>
                  <a:lnTo>
                    <a:pt x="684" y="190"/>
                  </a:lnTo>
                  <a:lnTo>
                    <a:pt x="698" y="180"/>
                  </a:lnTo>
                  <a:lnTo>
                    <a:pt x="714" y="172"/>
                  </a:lnTo>
                  <a:lnTo>
                    <a:pt x="728" y="164"/>
                  </a:lnTo>
                  <a:lnTo>
                    <a:pt x="742" y="156"/>
                  </a:lnTo>
                  <a:lnTo>
                    <a:pt x="758" y="150"/>
                  </a:lnTo>
                  <a:lnTo>
                    <a:pt x="766" y="148"/>
                  </a:lnTo>
                  <a:lnTo>
                    <a:pt x="772" y="146"/>
                  </a:lnTo>
                  <a:lnTo>
                    <a:pt x="780" y="144"/>
                  </a:lnTo>
                  <a:lnTo>
                    <a:pt x="788" y="144"/>
                  </a:lnTo>
                  <a:lnTo>
                    <a:pt x="796" y="144"/>
                  </a:lnTo>
                  <a:lnTo>
                    <a:pt x="802" y="144"/>
                  </a:lnTo>
                  <a:lnTo>
                    <a:pt x="810" y="144"/>
                  </a:lnTo>
                  <a:lnTo>
                    <a:pt x="818" y="146"/>
                  </a:lnTo>
                  <a:lnTo>
                    <a:pt x="824" y="148"/>
                  </a:lnTo>
                  <a:lnTo>
                    <a:pt x="832" y="150"/>
                  </a:lnTo>
                  <a:lnTo>
                    <a:pt x="838" y="152"/>
                  </a:lnTo>
                  <a:lnTo>
                    <a:pt x="844" y="156"/>
                  </a:lnTo>
                  <a:lnTo>
                    <a:pt x="852" y="160"/>
                  </a:lnTo>
                  <a:lnTo>
                    <a:pt x="858" y="164"/>
                  </a:lnTo>
                  <a:lnTo>
                    <a:pt x="864" y="170"/>
                  </a:lnTo>
                  <a:lnTo>
                    <a:pt x="868" y="174"/>
                  </a:lnTo>
                  <a:lnTo>
                    <a:pt x="872" y="180"/>
                  </a:lnTo>
                  <a:lnTo>
                    <a:pt x="878" y="184"/>
                  </a:lnTo>
                  <a:lnTo>
                    <a:pt x="880" y="192"/>
                  </a:lnTo>
                  <a:lnTo>
                    <a:pt x="884" y="198"/>
                  </a:lnTo>
                  <a:lnTo>
                    <a:pt x="888" y="204"/>
                  </a:lnTo>
                  <a:lnTo>
                    <a:pt x="890" y="210"/>
                  </a:lnTo>
                  <a:lnTo>
                    <a:pt x="892" y="218"/>
                  </a:lnTo>
                  <a:lnTo>
                    <a:pt x="892" y="226"/>
                  </a:lnTo>
                  <a:lnTo>
                    <a:pt x="894" y="234"/>
                  </a:lnTo>
                  <a:lnTo>
                    <a:pt x="894" y="242"/>
                  </a:lnTo>
                  <a:lnTo>
                    <a:pt x="894" y="258"/>
                  </a:lnTo>
                  <a:lnTo>
                    <a:pt x="894" y="274"/>
                  </a:lnTo>
                  <a:lnTo>
                    <a:pt x="892" y="290"/>
                  </a:lnTo>
                  <a:lnTo>
                    <a:pt x="888" y="306"/>
                  </a:lnTo>
                  <a:lnTo>
                    <a:pt x="884" y="322"/>
                  </a:lnTo>
                  <a:lnTo>
                    <a:pt x="878" y="338"/>
                  </a:lnTo>
                  <a:lnTo>
                    <a:pt x="874" y="354"/>
                  </a:lnTo>
                  <a:lnTo>
                    <a:pt x="868" y="372"/>
                  </a:lnTo>
                  <a:lnTo>
                    <a:pt x="860" y="388"/>
                  </a:lnTo>
                  <a:lnTo>
                    <a:pt x="854" y="404"/>
                  </a:lnTo>
                  <a:lnTo>
                    <a:pt x="846" y="420"/>
                  </a:lnTo>
                  <a:lnTo>
                    <a:pt x="840" y="434"/>
                  </a:lnTo>
                  <a:lnTo>
                    <a:pt x="822" y="466"/>
                  </a:lnTo>
                  <a:lnTo>
                    <a:pt x="806" y="496"/>
                  </a:lnTo>
                  <a:lnTo>
                    <a:pt x="786" y="526"/>
                  </a:lnTo>
                  <a:lnTo>
                    <a:pt x="768" y="556"/>
                  </a:lnTo>
                  <a:lnTo>
                    <a:pt x="748" y="586"/>
                  </a:lnTo>
                  <a:lnTo>
                    <a:pt x="728" y="614"/>
                  </a:lnTo>
                  <a:lnTo>
                    <a:pt x="706" y="642"/>
                  </a:lnTo>
                  <a:lnTo>
                    <a:pt x="684" y="668"/>
                  </a:lnTo>
                  <a:lnTo>
                    <a:pt x="676" y="678"/>
                  </a:lnTo>
                  <a:lnTo>
                    <a:pt x="778" y="678"/>
                  </a:lnTo>
                  <a:lnTo>
                    <a:pt x="792" y="656"/>
                  </a:lnTo>
                  <a:lnTo>
                    <a:pt x="810" y="624"/>
                  </a:lnTo>
                  <a:lnTo>
                    <a:pt x="828" y="592"/>
                  </a:lnTo>
                  <a:lnTo>
                    <a:pt x="846" y="560"/>
                  </a:lnTo>
                  <a:lnTo>
                    <a:pt x="862" y="526"/>
                  </a:lnTo>
                  <a:lnTo>
                    <a:pt x="878" y="494"/>
                  </a:lnTo>
                  <a:lnTo>
                    <a:pt x="892" y="460"/>
                  </a:lnTo>
                  <a:lnTo>
                    <a:pt x="900" y="442"/>
                  </a:lnTo>
                  <a:lnTo>
                    <a:pt x="906" y="426"/>
                  </a:lnTo>
                  <a:lnTo>
                    <a:pt x="914" y="408"/>
                  </a:lnTo>
                  <a:lnTo>
                    <a:pt x="918" y="390"/>
                  </a:lnTo>
                  <a:lnTo>
                    <a:pt x="924" y="372"/>
                  </a:lnTo>
                  <a:lnTo>
                    <a:pt x="930" y="354"/>
                  </a:lnTo>
                  <a:lnTo>
                    <a:pt x="934" y="334"/>
                  </a:lnTo>
                  <a:lnTo>
                    <a:pt x="938" y="316"/>
                  </a:lnTo>
                  <a:lnTo>
                    <a:pt x="940" y="296"/>
                  </a:lnTo>
                  <a:lnTo>
                    <a:pt x="942" y="278"/>
                  </a:lnTo>
                  <a:lnTo>
                    <a:pt x="944" y="258"/>
                  </a:lnTo>
                  <a:lnTo>
                    <a:pt x="942" y="248"/>
                  </a:lnTo>
                  <a:close/>
                  <a:moveTo>
                    <a:pt x="466" y="344"/>
                  </a:moveTo>
                  <a:lnTo>
                    <a:pt x="450" y="358"/>
                  </a:lnTo>
                  <a:lnTo>
                    <a:pt x="438" y="370"/>
                  </a:lnTo>
                  <a:lnTo>
                    <a:pt x="424" y="380"/>
                  </a:lnTo>
                  <a:lnTo>
                    <a:pt x="410" y="390"/>
                  </a:lnTo>
                  <a:lnTo>
                    <a:pt x="396" y="398"/>
                  </a:lnTo>
                  <a:lnTo>
                    <a:pt x="382" y="404"/>
                  </a:lnTo>
                  <a:lnTo>
                    <a:pt x="366" y="412"/>
                  </a:lnTo>
                  <a:lnTo>
                    <a:pt x="350" y="416"/>
                  </a:lnTo>
                  <a:lnTo>
                    <a:pt x="334" y="422"/>
                  </a:lnTo>
                  <a:lnTo>
                    <a:pt x="318" y="426"/>
                  </a:lnTo>
                  <a:lnTo>
                    <a:pt x="300" y="428"/>
                  </a:lnTo>
                  <a:lnTo>
                    <a:pt x="284" y="430"/>
                  </a:lnTo>
                  <a:lnTo>
                    <a:pt x="268" y="432"/>
                  </a:lnTo>
                  <a:lnTo>
                    <a:pt x="252" y="430"/>
                  </a:lnTo>
                  <a:lnTo>
                    <a:pt x="234" y="430"/>
                  </a:lnTo>
                  <a:lnTo>
                    <a:pt x="218" y="428"/>
                  </a:lnTo>
                  <a:lnTo>
                    <a:pt x="202" y="426"/>
                  </a:lnTo>
                  <a:lnTo>
                    <a:pt x="186" y="420"/>
                  </a:lnTo>
                  <a:lnTo>
                    <a:pt x="170" y="416"/>
                  </a:lnTo>
                  <a:lnTo>
                    <a:pt x="156" y="410"/>
                  </a:lnTo>
                  <a:lnTo>
                    <a:pt x="142" y="402"/>
                  </a:lnTo>
                  <a:lnTo>
                    <a:pt x="128" y="394"/>
                  </a:lnTo>
                  <a:lnTo>
                    <a:pt x="116" y="384"/>
                  </a:lnTo>
                  <a:lnTo>
                    <a:pt x="110" y="380"/>
                  </a:lnTo>
                  <a:lnTo>
                    <a:pt x="104" y="374"/>
                  </a:lnTo>
                  <a:lnTo>
                    <a:pt x="98" y="370"/>
                  </a:lnTo>
                  <a:lnTo>
                    <a:pt x="94" y="364"/>
                  </a:lnTo>
                  <a:lnTo>
                    <a:pt x="88" y="358"/>
                  </a:lnTo>
                  <a:lnTo>
                    <a:pt x="86" y="352"/>
                  </a:lnTo>
                  <a:lnTo>
                    <a:pt x="80" y="344"/>
                  </a:lnTo>
                  <a:lnTo>
                    <a:pt x="78" y="338"/>
                  </a:lnTo>
                  <a:lnTo>
                    <a:pt x="74" y="332"/>
                  </a:lnTo>
                  <a:lnTo>
                    <a:pt x="72" y="324"/>
                  </a:lnTo>
                  <a:lnTo>
                    <a:pt x="68" y="318"/>
                  </a:lnTo>
                  <a:lnTo>
                    <a:pt x="66" y="310"/>
                  </a:lnTo>
                  <a:lnTo>
                    <a:pt x="64" y="296"/>
                  </a:lnTo>
                  <a:lnTo>
                    <a:pt x="62" y="280"/>
                  </a:lnTo>
                  <a:lnTo>
                    <a:pt x="62" y="266"/>
                  </a:lnTo>
                  <a:lnTo>
                    <a:pt x="64" y="250"/>
                  </a:lnTo>
                  <a:lnTo>
                    <a:pt x="66" y="234"/>
                  </a:lnTo>
                  <a:lnTo>
                    <a:pt x="68" y="218"/>
                  </a:lnTo>
                  <a:lnTo>
                    <a:pt x="72" y="202"/>
                  </a:lnTo>
                  <a:lnTo>
                    <a:pt x="78" y="188"/>
                  </a:lnTo>
                  <a:lnTo>
                    <a:pt x="84" y="174"/>
                  </a:lnTo>
                  <a:lnTo>
                    <a:pt x="92" y="160"/>
                  </a:lnTo>
                  <a:lnTo>
                    <a:pt x="100" y="148"/>
                  </a:lnTo>
                  <a:lnTo>
                    <a:pt x="108" y="136"/>
                  </a:lnTo>
                  <a:lnTo>
                    <a:pt x="118" y="124"/>
                  </a:lnTo>
                  <a:lnTo>
                    <a:pt x="130" y="114"/>
                  </a:lnTo>
                  <a:lnTo>
                    <a:pt x="142" y="106"/>
                  </a:lnTo>
                  <a:lnTo>
                    <a:pt x="154" y="98"/>
                  </a:lnTo>
                  <a:lnTo>
                    <a:pt x="168" y="92"/>
                  </a:lnTo>
                  <a:lnTo>
                    <a:pt x="182" y="88"/>
                  </a:lnTo>
                  <a:lnTo>
                    <a:pt x="196" y="84"/>
                  </a:lnTo>
                  <a:lnTo>
                    <a:pt x="210" y="80"/>
                  </a:lnTo>
                  <a:lnTo>
                    <a:pt x="226" y="78"/>
                  </a:lnTo>
                  <a:lnTo>
                    <a:pt x="242" y="78"/>
                  </a:lnTo>
                  <a:lnTo>
                    <a:pt x="256" y="78"/>
                  </a:lnTo>
                  <a:lnTo>
                    <a:pt x="272" y="80"/>
                  </a:lnTo>
                  <a:lnTo>
                    <a:pt x="286" y="82"/>
                  </a:lnTo>
                  <a:lnTo>
                    <a:pt x="302" y="84"/>
                  </a:lnTo>
                  <a:lnTo>
                    <a:pt x="316" y="90"/>
                  </a:lnTo>
                  <a:lnTo>
                    <a:pt x="330" y="94"/>
                  </a:lnTo>
                  <a:lnTo>
                    <a:pt x="344" y="100"/>
                  </a:lnTo>
                  <a:lnTo>
                    <a:pt x="358" y="108"/>
                  </a:lnTo>
                  <a:lnTo>
                    <a:pt x="370" y="116"/>
                  </a:lnTo>
                  <a:lnTo>
                    <a:pt x="384" y="126"/>
                  </a:lnTo>
                  <a:lnTo>
                    <a:pt x="396" y="134"/>
                  </a:lnTo>
                  <a:lnTo>
                    <a:pt x="406" y="146"/>
                  </a:lnTo>
                  <a:lnTo>
                    <a:pt x="416" y="156"/>
                  </a:lnTo>
                  <a:lnTo>
                    <a:pt x="426" y="168"/>
                  </a:lnTo>
                  <a:lnTo>
                    <a:pt x="432" y="176"/>
                  </a:lnTo>
                  <a:lnTo>
                    <a:pt x="438" y="186"/>
                  </a:lnTo>
                  <a:lnTo>
                    <a:pt x="444" y="194"/>
                  </a:lnTo>
                  <a:lnTo>
                    <a:pt x="448" y="204"/>
                  </a:lnTo>
                  <a:lnTo>
                    <a:pt x="454" y="214"/>
                  </a:lnTo>
                  <a:lnTo>
                    <a:pt x="458" y="224"/>
                  </a:lnTo>
                  <a:lnTo>
                    <a:pt x="462" y="234"/>
                  </a:lnTo>
                  <a:lnTo>
                    <a:pt x="466" y="244"/>
                  </a:lnTo>
                  <a:lnTo>
                    <a:pt x="468" y="254"/>
                  </a:lnTo>
                  <a:lnTo>
                    <a:pt x="472" y="264"/>
                  </a:lnTo>
                  <a:lnTo>
                    <a:pt x="476" y="286"/>
                  </a:lnTo>
                  <a:lnTo>
                    <a:pt x="480" y="306"/>
                  </a:lnTo>
                  <a:lnTo>
                    <a:pt x="482" y="328"/>
                  </a:lnTo>
                  <a:lnTo>
                    <a:pt x="466" y="3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3240" y="2598"/>
              <a:ext cx="1582" cy="642"/>
            </a:xfrm>
            <a:custGeom>
              <a:avLst/>
              <a:gdLst>
                <a:gd name="T0" fmla="*/ 104 w 1582"/>
                <a:gd name="T1" fmla="*/ 538 h 642"/>
                <a:gd name="T2" fmla="*/ 74 w 1582"/>
                <a:gd name="T3" fmla="*/ 458 h 642"/>
                <a:gd name="T4" fmla="*/ 82 w 1582"/>
                <a:gd name="T5" fmla="*/ 368 h 642"/>
                <a:gd name="T6" fmla="*/ 124 w 1582"/>
                <a:gd name="T7" fmla="*/ 308 h 642"/>
                <a:gd name="T8" fmla="*/ 192 w 1582"/>
                <a:gd name="T9" fmla="*/ 282 h 642"/>
                <a:gd name="T10" fmla="*/ 284 w 1582"/>
                <a:gd name="T11" fmla="*/ 306 h 642"/>
                <a:gd name="T12" fmla="*/ 442 w 1582"/>
                <a:gd name="T13" fmla="*/ 404 h 642"/>
                <a:gd name="T14" fmla="*/ 520 w 1582"/>
                <a:gd name="T15" fmla="*/ 558 h 642"/>
                <a:gd name="T16" fmla="*/ 592 w 1582"/>
                <a:gd name="T17" fmla="*/ 624 h 642"/>
                <a:gd name="T18" fmla="*/ 842 w 1582"/>
                <a:gd name="T19" fmla="*/ 624 h 642"/>
                <a:gd name="T20" fmla="*/ 926 w 1582"/>
                <a:gd name="T21" fmla="*/ 564 h 642"/>
                <a:gd name="T22" fmla="*/ 1022 w 1582"/>
                <a:gd name="T23" fmla="*/ 414 h 642"/>
                <a:gd name="T24" fmla="*/ 1104 w 1582"/>
                <a:gd name="T25" fmla="*/ 310 h 642"/>
                <a:gd name="T26" fmla="*/ 1178 w 1582"/>
                <a:gd name="T27" fmla="*/ 288 h 642"/>
                <a:gd name="T28" fmla="*/ 1256 w 1582"/>
                <a:gd name="T29" fmla="*/ 338 h 642"/>
                <a:gd name="T30" fmla="*/ 1386 w 1582"/>
                <a:gd name="T31" fmla="*/ 516 h 642"/>
                <a:gd name="T32" fmla="*/ 1030 w 1582"/>
                <a:gd name="T33" fmla="*/ 642 h 642"/>
                <a:gd name="T34" fmla="*/ 1360 w 1582"/>
                <a:gd name="T35" fmla="*/ 568 h 642"/>
                <a:gd name="T36" fmla="*/ 1570 w 1582"/>
                <a:gd name="T37" fmla="*/ 614 h 642"/>
                <a:gd name="T38" fmla="*/ 1570 w 1582"/>
                <a:gd name="T39" fmla="*/ 532 h 642"/>
                <a:gd name="T40" fmla="*/ 1498 w 1582"/>
                <a:gd name="T41" fmla="*/ 502 h 642"/>
                <a:gd name="T42" fmla="*/ 1336 w 1582"/>
                <a:gd name="T43" fmla="*/ 354 h 642"/>
                <a:gd name="T44" fmla="*/ 1222 w 1582"/>
                <a:gd name="T45" fmla="*/ 256 h 642"/>
                <a:gd name="T46" fmla="*/ 1132 w 1582"/>
                <a:gd name="T47" fmla="*/ 246 h 642"/>
                <a:gd name="T48" fmla="*/ 1060 w 1582"/>
                <a:gd name="T49" fmla="*/ 292 h 642"/>
                <a:gd name="T50" fmla="*/ 956 w 1582"/>
                <a:gd name="T51" fmla="*/ 450 h 642"/>
                <a:gd name="T52" fmla="*/ 866 w 1582"/>
                <a:gd name="T53" fmla="*/ 560 h 642"/>
                <a:gd name="T54" fmla="*/ 758 w 1582"/>
                <a:gd name="T55" fmla="*/ 608 h 642"/>
                <a:gd name="T56" fmla="*/ 670 w 1582"/>
                <a:gd name="T57" fmla="*/ 606 h 642"/>
                <a:gd name="T58" fmla="*/ 594 w 1582"/>
                <a:gd name="T59" fmla="*/ 566 h 642"/>
                <a:gd name="T60" fmla="*/ 550 w 1582"/>
                <a:gd name="T61" fmla="*/ 506 h 642"/>
                <a:gd name="T62" fmla="*/ 598 w 1582"/>
                <a:gd name="T63" fmla="*/ 422 h 642"/>
                <a:gd name="T64" fmla="*/ 698 w 1582"/>
                <a:gd name="T65" fmla="*/ 358 h 642"/>
                <a:gd name="T66" fmla="*/ 754 w 1582"/>
                <a:gd name="T67" fmla="*/ 260 h 642"/>
                <a:gd name="T68" fmla="*/ 766 w 1582"/>
                <a:gd name="T69" fmla="*/ 146 h 642"/>
                <a:gd name="T70" fmla="*/ 720 w 1582"/>
                <a:gd name="T71" fmla="*/ 46 h 642"/>
                <a:gd name="T72" fmla="*/ 646 w 1582"/>
                <a:gd name="T73" fmla="*/ 4 h 642"/>
                <a:gd name="T74" fmla="*/ 542 w 1582"/>
                <a:gd name="T75" fmla="*/ 12 h 642"/>
                <a:gd name="T76" fmla="*/ 472 w 1582"/>
                <a:gd name="T77" fmla="*/ 88 h 642"/>
                <a:gd name="T78" fmla="*/ 444 w 1582"/>
                <a:gd name="T79" fmla="*/ 240 h 642"/>
                <a:gd name="T80" fmla="*/ 322 w 1582"/>
                <a:gd name="T81" fmla="*/ 234 h 642"/>
                <a:gd name="T82" fmla="*/ 212 w 1582"/>
                <a:gd name="T83" fmla="*/ 202 h 642"/>
                <a:gd name="T84" fmla="*/ 86 w 1582"/>
                <a:gd name="T85" fmla="*/ 238 h 642"/>
                <a:gd name="T86" fmla="*/ 14 w 1582"/>
                <a:gd name="T87" fmla="*/ 334 h 642"/>
                <a:gd name="T88" fmla="*/ 2 w 1582"/>
                <a:gd name="T89" fmla="*/ 446 h 642"/>
                <a:gd name="T90" fmla="*/ 34 w 1582"/>
                <a:gd name="T91" fmla="*/ 552 h 642"/>
                <a:gd name="T92" fmla="*/ 180 w 1582"/>
                <a:gd name="T93" fmla="*/ 630 h 642"/>
                <a:gd name="T94" fmla="*/ 1532 w 1582"/>
                <a:gd name="T95" fmla="*/ 564 h 642"/>
                <a:gd name="T96" fmla="*/ 506 w 1582"/>
                <a:gd name="T97" fmla="*/ 262 h 642"/>
                <a:gd name="T98" fmla="*/ 530 w 1582"/>
                <a:gd name="T99" fmla="*/ 126 h 642"/>
                <a:gd name="T100" fmla="*/ 568 w 1582"/>
                <a:gd name="T101" fmla="*/ 80 h 642"/>
                <a:gd name="T102" fmla="*/ 634 w 1582"/>
                <a:gd name="T103" fmla="*/ 80 h 642"/>
                <a:gd name="T104" fmla="*/ 676 w 1582"/>
                <a:gd name="T105" fmla="*/ 118 h 642"/>
                <a:gd name="T106" fmla="*/ 686 w 1582"/>
                <a:gd name="T107" fmla="*/ 190 h 642"/>
                <a:gd name="T108" fmla="*/ 662 w 1582"/>
                <a:gd name="T109" fmla="*/ 266 h 642"/>
                <a:gd name="T110" fmla="*/ 612 w 1582"/>
                <a:gd name="T111" fmla="*/ 324 h 642"/>
                <a:gd name="T112" fmla="*/ 548 w 1582"/>
                <a:gd name="T113" fmla="*/ 344 h 642"/>
                <a:gd name="T114" fmla="*/ 506 w 1582"/>
                <a:gd name="T115" fmla="*/ 26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2" h="642">
                  <a:moveTo>
                    <a:pt x="180" y="630"/>
                  </a:moveTo>
                  <a:lnTo>
                    <a:pt x="172" y="622"/>
                  </a:lnTo>
                  <a:lnTo>
                    <a:pt x="164" y="616"/>
                  </a:lnTo>
                  <a:lnTo>
                    <a:pt x="150" y="602"/>
                  </a:lnTo>
                  <a:lnTo>
                    <a:pt x="144" y="594"/>
                  </a:lnTo>
                  <a:lnTo>
                    <a:pt x="138" y="586"/>
                  </a:lnTo>
                  <a:lnTo>
                    <a:pt x="124" y="572"/>
                  </a:lnTo>
                  <a:lnTo>
                    <a:pt x="114" y="556"/>
                  </a:lnTo>
                  <a:lnTo>
                    <a:pt x="104" y="538"/>
                  </a:lnTo>
                  <a:lnTo>
                    <a:pt x="100" y="530"/>
                  </a:lnTo>
                  <a:lnTo>
                    <a:pt x="94" y="522"/>
                  </a:lnTo>
                  <a:lnTo>
                    <a:pt x="92" y="512"/>
                  </a:lnTo>
                  <a:lnTo>
                    <a:pt x="88" y="504"/>
                  </a:lnTo>
                  <a:lnTo>
                    <a:pt x="84" y="494"/>
                  </a:lnTo>
                  <a:lnTo>
                    <a:pt x="82" y="486"/>
                  </a:lnTo>
                  <a:lnTo>
                    <a:pt x="78" y="476"/>
                  </a:lnTo>
                  <a:lnTo>
                    <a:pt x="78" y="468"/>
                  </a:lnTo>
                  <a:lnTo>
                    <a:pt x="74" y="458"/>
                  </a:lnTo>
                  <a:lnTo>
                    <a:pt x="74" y="450"/>
                  </a:lnTo>
                  <a:lnTo>
                    <a:pt x="72" y="430"/>
                  </a:lnTo>
                  <a:lnTo>
                    <a:pt x="72" y="422"/>
                  </a:lnTo>
                  <a:lnTo>
                    <a:pt x="72" y="412"/>
                  </a:lnTo>
                  <a:lnTo>
                    <a:pt x="74" y="404"/>
                  </a:lnTo>
                  <a:lnTo>
                    <a:pt x="74" y="394"/>
                  </a:lnTo>
                  <a:lnTo>
                    <a:pt x="78" y="386"/>
                  </a:lnTo>
                  <a:lnTo>
                    <a:pt x="78" y="376"/>
                  </a:lnTo>
                  <a:lnTo>
                    <a:pt x="82" y="368"/>
                  </a:lnTo>
                  <a:lnTo>
                    <a:pt x="84" y="360"/>
                  </a:lnTo>
                  <a:lnTo>
                    <a:pt x="88" y="352"/>
                  </a:lnTo>
                  <a:lnTo>
                    <a:pt x="92" y="344"/>
                  </a:lnTo>
                  <a:lnTo>
                    <a:pt x="96" y="338"/>
                  </a:lnTo>
                  <a:lnTo>
                    <a:pt x="100" y="330"/>
                  </a:lnTo>
                  <a:lnTo>
                    <a:pt x="106" y="324"/>
                  </a:lnTo>
                  <a:lnTo>
                    <a:pt x="112" y="318"/>
                  </a:lnTo>
                  <a:lnTo>
                    <a:pt x="116" y="312"/>
                  </a:lnTo>
                  <a:lnTo>
                    <a:pt x="124" y="308"/>
                  </a:lnTo>
                  <a:lnTo>
                    <a:pt x="130" y="304"/>
                  </a:lnTo>
                  <a:lnTo>
                    <a:pt x="136" y="300"/>
                  </a:lnTo>
                  <a:lnTo>
                    <a:pt x="144" y="296"/>
                  </a:lnTo>
                  <a:lnTo>
                    <a:pt x="152" y="292"/>
                  </a:lnTo>
                  <a:lnTo>
                    <a:pt x="158" y="290"/>
                  </a:lnTo>
                  <a:lnTo>
                    <a:pt x="166" y="286"/>
                  </a:lnTo>
                  <a:lnTo>
                    <a:pt x="176" y="284"/>
                  </a:lnTo>
                  <a:lnTo>
                    <a:pt x="184" y="284"/>
                  </a:lnTo>
                  <a:lnTo>
                    <a:pt x="192" y="282"/>
                  </a:lnTo>
                  <a:lnTo>
                    <a:pt x="200" y="282"/>
                  </a:lnTo>
                  <a:lnTo>
                    <a:pt x="208" y="282"/>
                  </a:lnTo>
                  <a:lnTo>
                    <a:pt x="216" y="284"/>
                  </a:lnTo>
                  <a:lnTo>
                    <a:pt x="226" y="284"/>
                  </a:lnTo>
                  <a:lnTo>
                    <a:pt x="234" y="286"/>
                  </a:lnTo>
                  <a:lnTo>
                    <a:pt x="242" y="288"/>
                  </a:lnTo>
                  <a:lnTo>
                    <a:pt x="250" y="292"/>
                  </a:lnTo>
                  <a:lnTo>
                    <a:pt x="268" y="298"/>
                  </a:lnTo>
                  <a:lnTo>
                    <a:pt x="284" y="306"/>
                  </a:lnTo>
                  <a:lnTo>
                    <a:pt x="302" y="316"/>
                  </a:lnTo>
                  <a:lnTo>
                    <a:pt x="318" y="326"/>
                  </a:lnTo>
                  <a:lnTo>
                    <a:pt x="336" y="338"/>
                  </a:lnTo>
                  <a:lnTo>
                    <a:pt x="354" y="350"/>
                  </a:lnTo>
                  <a:lnTo>
                    <a:pt x="390" y="374"/>
                  </a:lnTo>
                  <a:lnTo>
                    <a:pt x="408" y="386"/>
                  </a:lnTo>
                  <a:lnTo>
                    <a:pt x="430" y="400"/>
                  </a:lnTo>
                  <a:lnTo>
                    <a:pt x="436" y="402"/>
                  </a:lnTo>
                  <a:lnTo>
                    <a:pt x="442" y="404"/>
                  </a:lnTo>
                  <a:lnTo>
                    <a:pt x="454" y="410"/>
                  </a:lnTo>
                  <a:lnTo>
                    <a:pt x="466" y="414"/>
                  </a:lnTo>
                  <a:lnTo>
                    <a:pt x="472" y="440"/>
                  </a:lnTo>
                  <a:lnTo>
                    <a:pt x="478" y="462"/>
                  </a:lnTo>
                  <a:lnTo>
                    <a:pt x="486" y="484"/>
                  </a:lnTo>
                  <a:lnTo>
                    <a:pt x="494" y="506"/>
                  </a:lnTo>
                  <a:lnTo>
                    <a:pt x="504" y="526"/>
                  </a:lnTo>
                  <a:lnTo>
                    <a:pt x="514" y="548"/>
                  </a:lnTo>
                  <a:lnTo>
                    <a:pt x="520" y="558"/>
                  </a:lnTo>
                  <a:lnTo>
                    <a:pt x="528" y="568"/>
                  </a:lnTo>
                  <a:lnTo>
                    <a:pt x="536" y="578"/>
                  </a:lnTo>
                  <a:lnTo>
                    <a:pt x="540" y="582"/>
                  </a:lnTo>
                  <a:lnTo>
                    <a:pt x="546" y="586"/>
                  </a:lnTo>
                  <a:lnTo>
                    <a:pt x="554" y="594"/>
                  </a:lnTo>
                  <a:lnTo>
                    <a:pt x="562" y="602"/>
                  </a:lnTo>
                  <a:lnTo>
                    <a:pt x="572" y="610"/>
                  </a:lnTo>
                  <a:lnTo>
                    <a:pt x="582" y="616"/>
                  </a:lnTo>
                  <a:lnTo>
                    <a:pt x="592" y="624"/>
                  </a:lnTo>
                  <a:lnTo>
                    <a:pt x="604" y="630"/>
                  </a:lnTo>
                  <a:lnTo>
                    <a:pt x="614" y="634"/>
                  </a:lnTo>
                  <a:lnTo>
                    <a:pt x="624" y="640"/>
                  </a:lnTo>
                  <a:lnTo>
                    <a:pt x="630" y="642"/>
                  </a:lnTo>
                  <a:lnTo>
                    <a:pt x="800" y="642"/>
                  </a:lnTo>
                  <a:lnTo>
                    <a:pt x="810" y="638"/>
                  </a:lnTo>
                  <a:lnTo>
                    <a:pt x="822" y="634"/>
                  </a:lnTo>
                  <a:lnTo>
                    <a:pt x="832" y="628"/>
                  </a:lnTo>
                  <a:lnTo>
                    <a:pt x="842" y="624"/>
                  </a:lnTo>
                  <a:lnTo>
                    <a:pt x="852" y="618"/>
                  </a:lnTo>
                  <a:lnTo>
                    <a:pt x="862" y="614"/>
                  </a:lnTo>
                  <a:lnTo>
                    <a:pt x="872" y="606"/>
                  </a:lnTo>
                  <a:lnTo>
                    <a:pt x="882" y="600"/>
                  </a:lnTo>
                  <a:lnTo>
                    <a:pt x="892" y="594"/>
                  </a:lnTo>
                  <a:lnTo>
                    <a:pt x="900" y="586"/>
                  </a:lnTo>
                  <a:lnTo>
                    <a:pt x="910" y="580"/>
                  </a:lnTo>
                  <a:lnTo>
                    <a:pt x="918" y="572"/>
                  </a:lnTo>
                  <a:lnTo>
                    <a:pt x="926" y="564"/>
                  </a:lnTo>
                  <a:lnTo>
                    <a:pt x="934" y="554"/>
                  </a:lnTo>
                  <a:lnTo>
                    <a:pt x="942" y="546"/>
                  </a:lnTo>
                  <a:lnTo>
                    <a:pt x="950" y="536"/>
                  </a:lnTo>
                  <a:lnTo>
                    <a:pt x="956" y="528"/>
                  </a:lnTo>
                  <a:lnTo>
                    <a:pt x="968" y="508"/>
                  </a:lnTo>
                  <a:lnTo>
                    <a:pt x="980" y="490"/>
                  </a:lnTo>
                  <a:lnTo>
                    <a:pt x="992" y="470"/>
                  </a:lnTo>
                  <a:lnTo>
                    <a:pt x="1014" y="432"/>
                  </a:lnTo>
                  <a:lnTo>
                    <a:pt x="1022" y="414"/>
                  </a:lnTo>
                  <a:lnTo>
                    <a:pt x="1034" y="394"/>
                  </a:lnTo>
                  <a:lnTo>
                    <a:pt x="1044" y="376"/>
                  </a:lnTo>
                  <a:lnTo>
                    <a:pt x="1056" y="360"/>
                  </a:lnTo>
                  <a:lnTo>
                    <a:pt x="1068" y="342"/>
                  </a:lnTo>
                  <a:lnTo>
                    <a:pt x="1074" y="336"/>
                  </a:lnTo>
                  <a:lnTo>
                    <a:pt x="1082" y="328"/>
                  </a:lnTo>
                  <a:lnTo>
                    <a:pt x="1088" y="322"/>
                  </a:lnTo>
                  <a:lnTo>
                    <a:pt x="1096" y="314"/>
                  </a:lnTo>
                  <a:lnTo>
                    <a:pt x="1104" y="310"/>
                  </a:lnTo>
                  <a:lnTo>
                    <a:pt x="1110" y="304"/>
                  </a:lnTo>
                  <a:lnTo>
                    <a:pt x="1118" y="298"/>
                  </a:lnTo>
                  <a:lnTo>
                    <a:pt x="1128" y="296"/>
                  </a:lnTo>
                  <a:lnTo>
                    <a:pt x="1136" y="292"/>
                  </a:lnTo>
                  <a:lnTo>
                    <a:pt x="1144" y="290"/>
                  </a:lnTo>
                  <a:lnTo>
                    <a:pt x="1152" y="288"/>
                  </a:lnTo>
                  <a:lnTo>
                    <a:pt x="1160" y="286"/>
                  </a:lnTo>
                  <a:lnTo>
                    <a:pt x="1168" y="288"/>
                  </a:lnTo>
                  <a:lnTo>
                    <a:pt x="1178" y="288"/>
                  </a:lnTo>
                  <a:lnTo>
                    <a:pt x="1186" y="292"/>
                  </a:lnTo>
                  <a:lnTo>
                    <a:pt x="1194" y="294"/>
                  </a:lnTo>
                  <a:lnTo>
                    <a:pt x="1202" y="298"/>
                  </a:lnTo>
                  <a:lnTo>
                    <a:pt x="1210" y="302"/>
                  </a:lnTo>
                  <a:lnTo>
                    <a:pt x="1218" y="306"/>
                  </a:lnTo>
                  <a:lnTo>
                    <a:pt x="1226" y="312"/>
                  </a:lnTo>
                  <a:lnTo>
                    <a:pt x="1234" y="318"/>
                  </a:lnTo>
                  <a:lnTo>
                    <a:pt x="1242" y="326"/>
                  </a:lnTo>
                  <a:lnTo>
                    <a:pt x="1256" y="338"/>
                  </a:lnTo>
                  <a:lnTo>
                    <a:pt x="1270" y="354"/>
                  </a:lnTo>
                  <a:lnTo>
                    <a:pt x="1284" y="370"/>
                  </a:lnTo>
                  <a:lnTo>
                    <a:pt x="1298" y="384"/>
                  </a:lnTo>
                  <a:lnTo>
                    <a:pt x="1310" y="402"/>
                  </a:lnTo>
                  <a:lnTo>
                    <a:pt x="1324" y="420"/>
                  </a:lnTo>
                  <a:lnTo>
                    <a:pt x="1334" y="436"/>
                  </a:lnTo>
                  <a:lnTo>
                    <a:pt x="1346" y="454"/>
                  </a:lnTo>
                  <a:lnTo>
                    <a:pt x="1366" y="484"/>
                  </a:lnTo>
                  <a:lnTo>
                    <a:pt x="1386" y="516"/>
                  </a:lnTo>
                  <a:lnTo>
                    <a:pt x="1386" y="516"/>
                  </a:lnTo>
                  <a:lnTo>
                    <a:pt x="1342" y="528"/>
                  </a:lnTo>
                  <a:lnTo>
                    <a:pt x="1300" y="540"/>
                  </a:lnTo>
                  <a:lnTo>
                    <a:pt x="1258" y="554"/>
                  </a:lnTo>
                  <a:lnTo>
                    <a:pt x="1216" y="568"/>
                  </a:lnTo>
                  <a:lnTo>
                    <a:pt x="1174" y="582"/>
                  </a:lnTo>
                  <a:lnTo>
                    <a:pt x="1134" y="598"/>
                  </a:lnTo>
                  <a:lnTo>
                    <a:pt x="1054" y="632"/>
                  </a:lnTo>
                  <a:lnTo>
                    <a:pt x="1030" y="642"/>
                  </a:lnTo>
                  <a:lnTo>
                    <a:pt x="1138" y="642"/>
                  </a:lnTo>
                  <a:lnTo>
                    <a:pt x="1150" y="636"/>
                  </a:lnTo>
                  <a:lnTo>
                    <a:pt x="1190" y="622"/>
                  </a:lnTo>
                  <a:lnTo>
                    <a:pt x="1230" y="606"/>
                  </a:lnTo>
                  <a:lnTo>
                    <a:pt x="1270" y="594"/>
                  </a:lnTo>
                  <a:lnTo>
                    <a:pt x="1290" y="586"/>
                  </a:lnTo>
                  <a:lnTo>
                    <a:pt x="1312" y="580"/>
                  </a:lnTo>
                  <a:lnTo>
                    <a:pt x="1336" y="574"/>
                  </a:lnTo>
                  <a:lnTo>
                    <a:pt x="1360" y="568"/>
                  </a:lnTo>
                  <a:lnTo>
                    <a:pt x="1386" y="562"/>
                  </a:lnTo>
                  <a:lnTo>
                    <a:pt x="1412" y="558"/>
                  </a:lnTo>
                  <a:lnTo>
                    <a:pt x="1438" y="602"/>
                  </a:lnTo>
                  <a:lnTo>
                    <a:pt x="1454" y="626"/>
                  </a:lnTo>
                  <a:lnTo>
                    <a:pt x="1464" y="642"/>
                  </a:lnTo>
                  <a:lnTo>
                    <a:pt x="1554" y="642"/>
                  </a:lnTo>
                  <a:lnTo>
                    <a:pt x="1560" y="632"/>
                  </a:lnTo>
                  <a:lnTo>
                    <a:pt x="1566" y="622"/>
                  </a:lnTo>
                  <a:lnTo>
                    <a:pt x="1570" y="614"/>
                  </a:lnTo>
                  <a:lnTo>
                    <a:pt x="1576" y="602"/>
                  </a:lnTo>
                  <a:lnTo>
                    <a:pt x="1578" y="590"/>
                  </a:lnTo>
                  <a:lnTo>
                    <a:pt x="1582" y="574"/>
                  </a:lnTo>
                  <a:lnTo>
                    <a:pt x="1582" y="566"/>
                  </a:lnTo>
                  <a:lnTo>
                    <a:pt x="1580" y="558"/>
                  </a:lnTo>
                  <a:lnTo>
                    <a:pt x="1578" y="548"/>
                  </a:lnTo>
                  <a:lnTo>
                    <a:pt x="1578" y="544"/>
                  </a:lnTo>
                  <a:lnTo>
                    <a:pt x="1576" y="540"/>
                  </a:lnTo>
                  <a:lnTo>
                    <a:pt x="1570" y="532"/>
                  </a:lnTo>
                  <a:lnTo>
                    <a:pt x="1564" y="526"/>
                  </a:lnTo>
                  <a:lnTo>
                    <a:pt x="1558" y="520"/>
                  </a:lnTo>
                  <a:lnTo>
                    <a:pt x="1552" y="514"/>
                  </a:lnTo>
                  <a:lnTo>
                    <a:pt x="1544" y="510"/>
                  </a:lnTo>
                  <a:lnTo>
                    <a:pt x="1540" y="510"/>
                  </a:lnTo>
                  <a:lnTo>
                    <a:pt x="1536" y="508"/>
                  </a:lnTo>
                  <a:lnTo>
                    <a:pt x="1524" y="504"/>
                  </a:lnTo>
                  <a:lnTo>
                    <a:pt x="1510" y="502"/>
                  </a:lnTo>
                  <a:lnTo>
                    <a:pt x="1498" y="502"/>
                  </a:lnTo>
                  <a:lnTo>
                    <a:pt x="1486" y="502"/>
                  </a:lnTo>
                  <a:lnTo>
                    <a:pt x="1474" y="502"/>
                  </a:lnTo>
                  <a:lnTo>
                    <a:pt x="1462" y="504"/>
                  </a:lnTo>
                  <a:lnTo>
                    <a:pt x="1450" y="506"/>
                  </a:lnTo>
                  <a:lnTo>
                    <a:pt x="1420" y="464"/>
                  </a:lnTo>
                  <a:lnTo>
                    <a:pt x="1392" y="422"/>
                  </a:lnTo>
                  <a:lnTo>
                    <a:pt x="1364" y="388"/>
                  </a:lnTo>
                  <a:lnTo>
                    <a:pt x="1352" y="370"/>
                  </a:lnTo>
                  <a:lnTo>
                    <a:pt x="1336" y="354"/>
                  </a:lnTo>
                  <a:lnTo>
                    <a:pt x="1322" y="336"/>
                  </a:lnTo>
                  <a:lnTo>
                    <a:pt x="1306" y="320"/>
                  </a:lnTo>
                  <a:lnTo>
                    <a:pt x="1290" y="304"/>
                  </a:lnTo>
                  <a:lnTo>
                    <a:pt x="1272" y="288"/>
                  </a:lnTo>
                  <a:lnTo>
                    <a:pt x="1262" y="282"/>
                  </a:lnTo>
                  <a:lnTo>
                    <a:pt x="1254" y="276"/>
                  </a:lnTo>
                  <a:lnTo>
                    <a:pt x="1242" y="268"/>
                  </a:lnTo>
                  <a:lnTo>
                    <a:pt x="1232" y="262"/>
                  </a:lnTo>
                  <a:lnTo>
                    <a:pt x="1222" y="256"/>
                  </a:lnTo>
                  <a:lnTo>
                    <a:pt x="1210" y="252"/>
                  </a:lnTo>
                  <a:lnTo>
                    <a:pt x="1198" y="248"/>
                  </a:lnTo>
                  <a:lnTo>
                    <a:pt x="1186" y="246"/>
                  </a:lnTo>
                  <a:lnTo>
                    <a:pt x="1172" y="242"/>
                  </a:lnTo>
                  <a:lnTo>
                    <a:pt x="1160" y="242"/>
                  </a:lnTo>
                  <a:lnTo>
                    <a:pt x="1152" y="242"/>
                  </a:lnTo>
                  <a:lnTo>
                    <a:pt x="1146" y="244"/>
                  </a:lnTo>
                  <a:lnTo>
                    <a:pt x="1140" y="246"/>
                  </a:lnTo>
                  <a:lnTo>
                    <a:pt x="1132" y="246"/>
                  </a:lnTo>
                  <a:lnTo>
                    <a:pt x="1126" y="248"/>
                  </a:lnTo>
                  <a:lnTo>
                    <a:pt x="1120" y="250"/>
                  </a:lnTo>
                  <a:lnTo>
                    <a:pt x="1108" y="256"/>
                  </a:lnTo>
                  <a:lnTo>
                    <a:pt x="1102" y="258"/>
                  </a:lnTo>
                  <a:lnTo>
                    <a:pt x="1098" y="262"/>
                  </a:lnTo>
                  <a:lnTo>
                    <a:pt x="1088" y="268"/>
                  </a:lnTo>
                  <a:lnTo>
                    <a:pt x="1078" y="276"/>
                  </a:lnTo>
                  <a:lnTo>
                    <a:pt x="1068" y="284"/>
                  </a:lnTo>
                  <a:lnTo>
                    <a:pt x="1060" y="292"/>
                  </a:lnTo>
                  <a:lnTo>
                    <a:pt x="1052" y="300"/>
                  </a:lnTo>
                  <a:lnTo>
                    <a:pt x="1044" y="308"/>
                  </a:lnTo>
                  <a:lnTo>
                    <a:pt x="1036" y="318"/>
                  </a:lnTo>
                  <a:lnTo>
                    <a:pt x="1022" y="336"/>
                  </a:lnTo>
                  <a:lnTo>
                    <a:pt x="1010" y="354"/>
                  </a:lnTo>
                  <a:lnTo>
                    <a:pt x="998" y="374"/>
                  </a:lnTo>
                  <a:lnTo>
                    <a:pt x="988" y="392"/>
                  </a:lnTo>
                  <a:lnTo>
                    <a:pt x="976" y="412"/>
                  </a:lnTo>
                  <a:lnTo>
                    <a:pt x="956" y="450"/>
                  </a:lnTo>
                  <a:lnTo>
                    <a:pt x="946" y="468"/>
                  </a:lnTo>
                  <a:lnTo>
                    <a:pt x="934" y="486"/>
                  </a:lnTo>
                  <a:lnTo>
                    <a:pt x="924" y="504"/>
                  </a:lnTo>
                  <a:lnTo>
                    <a:pt x="912" y="520"/>
                  </a:lnTo>
                  <a:lnTo>
                    <a:pt x="904" y="528"/>
                  </a:lnTo>
                  <a:lnTo>
                    <a:pt x="898" y="534"/>
                  </a:lnTo>
                  <a:lnTo>
                    <a:pt x="890" y="542"/>
                  </a:lnTo>
                  <a:lnTo>
                    <a:pt x="884" y="548"/>
                  </a:lnTo>
                  <a:lnTo>
                    <a:pt x="866" y="560"/>
                  </a:lnTo>
                  <a:lnTo>
                    <a:pt x="850" y="572"/>
                  </a:lnTo>
                  <a:lnTo>
                    <a:pt x="834" y="582"/>
                  </a:lnTo>
                  <a:lnTo>
                    <a:pt x="814" y="590"/>
                  </a:lnTo>
                  <a:lnTo>
                    <a:pt x="806" y="594"/>
                  </a:lnTo>
                  <a:lnTo>
                    <a:pt x="796" y="598"/>
                  </a:lnTo>
                  <a:lnTo>
                    <a:pt x="786" y="602"/>
                  </a:lnTo>
                  <a:lnTo>
                    <a:pt x="776" y="604"/>
                  </a:lnTo>
                  <a:lnTo>
                    <a:pt x="768" y="606"/>
                  </a:lnTo>
                  <a:lnTo>
                    <a:pt x="758" y="608"/>
                  </a:lnTo>
                  <a:lnTo>
                    <a:pt x="748" y="610"/>
                  </a:lnTo>
                  <a:lnTo>
                    <a:pt x="738" y="612"/>
                  </a:lnTo>
                  <a:lnTo>
                    <a:pt x="728" y="612"/>
                  </a:lnTo>
                  <a:lnTo>
                    <a:pt x="718" y="612"/>
                  </a:lnTo>
                  <a:lnTo>
                    <a:pt x="708" y="612"/>
                  </a:lnTo>
                  <a:lnTo>
                    <a:pt x="698" y="612"/>
                  </a:lnTo>
                  <a:lnTo>
                    <a:pt x="688" y="610"/>
                  </a:lnTo>
                  <a:lnTo>
                    <a:pt x="680" y="608"/>
                  </a:lnTo>
                  <a:lnTo>
                    <a:pt x="670" y="606"/>
                  </a:lnTo>
                  <a:lnTo>
                    <a:pt x="660" y="602"/>
                  </a:lnTo>
                  <a:lnTo>
                    <a:pt x="652" y="600"/>
                  </a:lnTo>
                  <a:lnTo>
                    <a:pt x="642" y="596"/>
                  </a:lnTo>
                  <a:lnTo>
                    <a:pt x="634" y="594"/>
                  </a:lnTo>
                  <a:lnTo>
                    <a:pt x="624" y="588"/>
                  </a:lnTo>
                  <a:lnTo>
                    <a:pt x="616" y="584"/>
                  </a:lnTo>
                  <a:lnTo>
                    <a:pt x="608" y="578"/>
                  </a:lnTo>
                  <a:lnTo>
                    <a:pt x="602" y="572"/>
                  </a:lnTo>
                  <a:lnTo>
                    <a:pt x="594" y="566"/>
                  </a:lnTo>
                  <a:lnTo>
                    <a:pt x="586" y="560"/>
                  </a:lnTo>
                  <a:lnTo>
                    <a:pt x="580" y="552"/>
                  </a:lnTo>
                  <a:lnTo>
                    <a:pt x="576" y="550"/>
                  </a:lnTo>
                  <a:lnTo>
                    <a:pt x="574" y="546"/>
                  </a:lnTo>
                  <a:lnTo>
                    <a:pt x="570" y="542"/>
                  </a:lnTo>
                  <a:lnTo>
                    <a:pt x="568" y="538"/>
                  </a:lnTo>
                  <a:lnTo>
                    <a:pt x="564" y="532"/>
                  </a:lnTo>
                  <a:lnTo>
                    <a:pt x="558" y="522"/>
                  </a:lnTo>
                  <a:lnTo>
                    <a:pt x="550" y="506"/>
                  </a:lnTo>
                  <a:lnTo>
                    <a:pt x="542" y="486"/>
                  </a:lnTo>
                  <a:lnTo>
                    <a:pt x="536" y="468"/>
                  </a:lnTo>
                  <a:lnTo>
                    <a:pt x="532" y="448"/>
                  </a:lnTo>
                  <a:lnTo>
                    <a:pt x="526" y="430"/>
                  </a:lnTo>
                  <a:lnTo>
                    <a:pt x="540" y="430"/>
                  </a:lnTo>
                  <a:lnTo>
                    <a:pt x="554" y="430"/>
                  </a:lnTo>
                  <a:lnTo>
                    <a:pt x="570" y="428"/>
                  </a:lnTo>
                  <a:lnTo>
                    <a:pt x="584" y="426"/>
                  </a:lnTo>
                  <a:lnTo>
                    <a:pt x="598" y="422"/>
                  </a:lnTo>
                  <a:lnTo>
                    <a:pt x="610" y="418"/>
                  </a:lnTo>
                  <a:lnTo>
                    <a:pt x="624" y="414"/>
                  </a:lnTo>
                  <a:lnTo>
                    <a:pt x="636" y="408"/>
                  </a:lnTo>
                  <a:lnTo>
                    <a:pt x="648" y="400"/>
                  </a:lnTo>
                  <a:lnTo>
                    <a:pt x="658" y="394"/>
                  </a:lnTo>
                  <a:lnTo>
                    <a:pt x="670" y="386"/>
                  </a:lnTo>
                  <a:lnTo>
                    <a:pt x="680" y="376"/>
                  </a:lnTo>
                  <a:lnTo>
                    <a:pt x="690" y="368"/>
                  </a:lnTo>
                  <a:lnTo>
                    <a:pt x="698" y="358"/>
                  </a:lnTo>
                  <a:lnTo>
                    <a:pt x="706" y="348"/>
                  </a:lnTo>
                  <a:lnTo>
                    <a:pt x="714" y="338"/>
                  </a:lnTo>
                  <a:lnTo>
                    <a:pt x="722" y="328"/>
                  </a:lnTo>
                  <a:lnTo>
                    <a:pt x="728" y="318"/>
                  </a:lnTo>
                  <a:lnTo>
                    <a:pt x="734" y="306"/>
                  </a:lnTo>
                  <a:lnTo>
                    <a:pt x="742" y="296"/>
                  </a:lnTo>
                  <a:lnTo>
                    <a:pt x="746" y="284"/>
                  </a:lnTo>
                  <a:lnTo>
                    <a:pt x="750" y="272"/>
                  </a:lnTo>
                  <a:lnTo>
                    <a:pt x="754" y="260"/>
                  </a:lnTo>
                  <a:lnTo>
                    <a:pt x="758" y="248"/>
                  </a:lnTo>
                  <a:lnTo>
                    <a:pt x="762" y="236"/>
                  </a:lnTo>
                  <a:lnTo>
                    <a:pt x="764" y="224"/>
                  </a:lnTo>
                  <a:lnTo>
                    <a:pt x="766" y="210"/>
                  </a:lnTo>
                  <a:lnTo>
                    <a:pt x="768" y="198"/>
                  </a:lnTo>
                  <a:lnTo>
                    <a:pt x="768" y="184"/>
                  </a:lnTo>
                  <a:lnTo>
                    <a:pt x="768" y="172"/>
                  </a:lnTo>
                  <a:lnTo>
                    <a:pt x="768" y="158"/>
                  </a:lnTo>
                  <a:lnTo>
                    <a:pt x="766" y="146"/>
                  </a:lnTo>
                  <a:lnTo>
                    <a:pt x="764" y="132"/>
                  </a:lnTo>
                  <a:lnTo>
                    <a:pt x="762" y="120"/>
                  </a:lnTo>
                  <a:lnTo>
                    <a:pt x="758" y="106"/>
                  </a:lnTo>
                  <a:lnTo>
                    <a:pt x="752" y="94"/>
                  </a:lnTo>
                  <a:lnTo>
                    <a:pt x="750" y="86"/>
                  </a:lnTo>
                  <a:lnTo>
                    <a:pt x="746" y="80"/>
                  </a:lnTo>
                  <a:lnTo>
                    <a:pt x="738" y="68"/>
                  </a:lnTo>
                  <a:lnTo>
                    <a:pt x="730" y="56"/>
                  </a:lnTo>
                  <a:lnTo>
                    <a:pt x="720" y="46"/>
                  </a:lnTo>
                  <a:lnTo>
                    <a:pt x="710" y="36"/>
                  </a:lnTo>
                  <a:lnTo>
                    <a:pt x="704" y="32"/>
                  </a:lnTo>
                  <a:lnTo>
                    <a:pt x="698" y="28"/>
                  </a:lnTo>
                  <a:lnTo>
                    <a:pt x="692" y="24"/>
                  </a:lnTo>
                  <a:lnTo>
                    <a:pt x="684" y="20"/>
                  </a:lnTo>
                  <a:lnTo>
                    <a:pt x="672" y="14"/>
                  </a:lnTo>
                  <a:lnTo>
                    <a:pt x="666" y="10"/>
                  </a:lnTo>
                  <a:lnTo>
                    <a:pt x="658" y="8"/>
                  </a:lnTo>
                  <a:lnTo>
                    <a:pt x="646" y="4"/>
                  </a:lnTo>
                  <a:lnTo>
                    <a:pt x="632" y="2"/>
                  </a:lnTo>
                  <a:lnTo>
                    <a:pt x="620" y="0"/>
                  </a:lnTo>
                  <a:lnTo>
                    <a:pt x="606" y="0"/>
                  </a:lnTo>
                  <a:lnTo>
                    <a:pt x="592" y="0"/>
                  </a:lnTo>
                  <a:lnTo>
                    <a:pt x="578" y="2"/>
                  </a:lnTo>
                  <a:lnTo>
                    <a:pt x="570" y="2"/>
                  </a:lnTo>
                  <a:lnTo>
                    <a:pt x="562" y="4"/>
                  </a:lnTo>
                  <a:lnTo>
                    <a:pt x="548" y="10"/>
                  </a:lnTo>
                  <a:lnTo>
                    <a:pt x="542" y="12"/>
                  </a:lnTo>
                  <a:lnTo>
                    <a:pt x="536" y="16"/>
                  </a:lnTo>
                  <a:lnTo>
                    <a:pt x="528" y="20"/>
                  </a:lnTo>
                  <a:lnTo>
                    <a:pt x="522" y="24"/>
                  </a:lnTo>
                  <a:lnTo>
                    <a:pt x="512" y="32"/>
                  </a:lnTo>
                  <a:lnTo>
                    <a:pt x="502" y="44"/>
                  </a:lnTo>
                  <a:lnTo>
                    <a:pt x="492" y="54"/>
                  </a:lnTo>
                  <a:lnTo>
                    <a:pt x="484" y="66"/>
                  </a:lnTo>
                  <a:lnTo>
                    <a:pt x="476" y="76"/>
                  </a:lnTo>
                  <a:lnTo>
                    <a:pt x="472" y="88"/>
                  </a:lnTo>
                  <a:lnTo>
                    <a:pt x="466" y="100"/>
                  </a:lnTo>
                  <a:lnTo>
                    <a:pt x="462" y="112"/>
                  </a:lnTo>
                  <a:lnTo>
                    <a:pt x="458" y="124"/>
                  </a:lnTo>
                  <a:lnTo>
                    <a:pt x="454" y="136"/>
                  </a:lnTo>
                  <a:lnTo>
                    <a:pt x="452" y="146"/>
                  </a:lnTo>
                  <a:lnTo>
                    <a:pt x="448" y="170"/>
                  </a:lnTo>
                  <a:lnTo>
                    <a:pt x="446" y="194"/>
                  </a:lnTo>
                  <a:lnTo>
                    <a:pt x="444" y="216"/>
                  </a:lnTo>
                  <a:lnTo>
                    <a:pt x="444" y="240"/>
                  </a:lnTo>
                  <a:lnTo>
                    <a:pt x="444" y="262"/>
                  </a:lnTo>
                  <a:lnTo>
                    <a:pt x="446" y="288"/>
                  </a:lnTo>
                  <a:lnTo>
                    <a:pt x="448" y="312"/>
                  </a:lnTo>
                  <a:lnTo>
                    <a:pt x="436" y="304"/>
                  </a:lnTo>
                  <a:lnTo>
                    <a:pt x="400" y="280"/>
                  </a:lnTo>
                  <a:lnTo>
                    <a:pt x="382" y="268"/>
                  </a:lnTo>
                  <a:lnTo>
                    <a:pt x="364" y="256"/>
                  </a:lnTo>
                  <a:lnTo>
                    <a:pt x="344" y="244"/>
                  </a:lnTo>
                  <a:lnTo>
                    <a:pt x="322" y="234"/>
                  </a:lnTo>
                  <a:lnTo>
                    <a:pt x="312" y="228"/>
                  </a:lnTo>
                  <a:lnTo>
                    <a:pt x="300" y="222"/>
                  </a:lnTo>
                  <a:lnTo>
                    <a:pt x="288" y="218"/>
                  </a:lnTo>
                  <a:lnTo>
                    <a:pt x="276" y="214"/>
                  </a:lnTo>
                  <a:lnTo>
                    <a:pt x="264" y="210"/>
                  </a:lnTo>
                  <a:lnTo>
                    <a:pt x="252" y="208"/>
                  </a:lnTo>
                  <a:lnTo>
                    <a:pt x="238" y="204"/>
                  </a:lnTo>
                  <a:lnTo>
                    <a:pt x="226" y="204"/>
                  </a:lnTo>
                  <a:lnTo>
                    <a:pt x="212" y="202"/>
                  </a:lnTo>
                  <a:lnTo>
                    <a:pt x="198" y="202"/>
                  </a:lnTo>
                  <a:lnTo>
                    <a:pt x="186" y="204"/>
                  </a:lnTo>
                  <a:lnTo>
                    <a:pt x="172" y="204"/>
                  </a:lnTo>
                  <a:lnTo>
                    <a:pt x="160" y="208"/>
                  </a:lnTo>
                  <a:lnTo>
                    <a:pt x="146" y="210"/>
                  </a:lnTo>
                  <a:lnTo>
                    <a:pt x="122" y="220"/>
                  </a:lnTo>
                  <a:lnTo>
                    <a:pt x="110" y="224"/>
                  </a:lnTo>
                  <a:lnTo>
                    <a:pt x="98" y="232"/>
                  </a:lnTo>
                  <a:lnTo>
                    <a:pt x="86" y="238"/>
                  </a:lnTo>
                  <a:lnTo>
                    <a:pt x="74" y="246"/>
                  </a:lnTo>
                  <a:lnTo>
                    <a:pt x="64" y="256"/>
                  </a:lnTo>
                  <a:lnTo>
                    <a:pt x="56" y="266"/>
                  </a:lnTo>
                  <a:lnTo>
                    <a:pt x="46" y="276"/>
                  </a:lnTo>
                  <a:lnTo>
                    <a:pt x="38" y="286"/>
                  </a:lnTo>
                  <a:lnTo>
                    <a:pt x="30" y="298"/>
                  </a:lnTo>
                  <a:lnTo>
                    <a:pt x="24" y="310"/>
                  </a:lnTo>
                  <a:lnTo>
                    <a:pt x="18" y="322"/>
                  </a:lnTo>
                  <a:lnTo>
                    <a:pt x="14" y="334"/>
                  </a:lnTo>
                  <a:lnTo>
                    <a:pt x="10" y="346"/>
                  </a:lnTo>
                  <a:lnTo>
                    <a:pt x="6" y="358"/>
                  </a:lnTo>
                  <a:lnTo>
                    <a:pt x="4" y="372"/>
                  </a:lnTo>
                  <a:lnTo>
                    <a:pt x="2" y="384"/>
                  </a:lnTo>
                  <a:lnTo>
                    <a:pt x="2" y="396"/>
                  </a:lnTo>
                  <a:lnTo>
                    <a:pt x="0" y="410"/>
                  </a:lnTo>
                  <a:lnTo>
                    <a:pt x="0" y="422"/>
                  </a:lnTo>
                  <a:lnTo>
                    <a:pt x="2" y="434"/>
                  </a:lnTo>
                  <a:lnTo>
                    <a:pt x="2" y="446"/>
                  </a:lnTo>
                  <a:lnTo>
                    <a:pt x="4" y="458"/>
                  </a:lnTo>
                  <a:lnTo>
                    <a:pt x="6" y="472"/>
                  </a:lnTo>
                  <a:lnTo>
                    <a:pt x="8" y="484"/>
                  </a:lnTo>
                  <a:lnTo>
                    <a:pt x="12" y="494"/>
                  </a:lnTo>
                  <a:lnTo>
                    <a:pt x="16" y="506"/>
                  </a:lnTo>
                  <a:lnTo>
                    <a:pt x="20" y="518"/>
                  </a:lnTo>
                  <a:lnTo>
                    <a:pt x="24" y="530"/>
                  </a:lnTo>
                  <a:lnTo>
                    <a:pt x="30" y="540"/>
                  </a:lnTo>
                  <a:lnTo>
                    <a:pt x="34" y="552"/>
                  </a:lnTo>
                  <a:lnTo>
                    <a:pt x="40" y="562"/>
                  </a:lnTo>
                  <a:lnTo>
                    <a:pt x="46" y="572"/>
                  </a:lnTo>
                  <a:lnTo>
                    <a:pt x="60" y="592"/>
                  </a:lnTo>
                  <a:lnTo>
                    <a:pt x="74" y="612"/>
                  </a:lnTo>
                  <a:lnTo>
                    <a:pt x="90" y="630"/>
                  </a:lnTo>
                  <a:lnTo>
                    <a:pt x="96" y="638"/>
                  </a:lnTo>
                  <a:lnTo>
                    <a:pt x="100" y="642"/>
                  </a:lnTo>
                  <a:lnTo>
                    <a:pt x="196" y="642"/>
                  </a:lnTo>
                  <a:lnTo>
                    <a:pt x="180" y="630"/>
                  </a:lnTo>
                  <a:close/>
                  <a:moveTo>
                    <a:pt x="1490" y="548"/>
                  </a:moveTo>
                  <a:lnTo>
                    <a:pt x="1498" y="548"/>
                  </a:lnTo>
                  <a:lnTo>
                    <a:pt x="1506" y="550"/>
                  </a:lnTo>
                  <a:lnTo>
                    <a:pt x="1514" y="552"/>
                  </a:lnTo>
                  <a:lnTo>
                    <a:pt x="1520" y="554"/>
                  </a:lnTo>
                  <a:lnTo>
                    <a:pt x="1526" y="556"/>
                  </a:lnTo>
                  <a:lnTo>
                    <a:pt x="1528" y="558"/>
                  </a:lnTo>
                  <a:lnTo>
                    <a:pt x="1530" y="562"/>
                  </a:lnTo>
                  <a:lnTo>
                    <a:pt x="1532" y="564"/>
                  </a:lnTo>
                  <a:lnTo>
                    <a:pt x="1530" y="570"/>
                  </a:lnTo>
                  <a:lnTo>
                    <a:pt x="1530" y="576"/>
                  </a:lnTo>
                  <a:lnTo>
                    <a:pt x="1528" y="584"/>
                  </a:lnTo>
                  <a:lnTo>
                    <a:pt x="1524" y="592"/>
                  </a:lnTo>
                  <a:lnTo>
                    <a:pt x="1520" y="600"/>
                  </a:lnTo>
                  <a:lnTo>
                    <a:pt x="1492" y="564"/>
                  </a:lnTo>
                  <a:lnTo>
                    <a:pt x="1482" y="548"/>
                  </a:lnTo>
                  <a:lnTo>
                    <a:pt x="1490" y="548"/>
                  </a:lnTo>
                  <a:close/>
                  <a:moveTo>
                    <a:pt x="506" y="262"/>
                  </a:moveTo>
                  <a:lnTo>
                    <a:pt x="506" y="242"/>
                  </a:lnTo>
                  <a:lnTo>
                    <a:pt x="508" y="220"/>
                  </a:lnTo>
                  <a:lnTo>
                    <a:pt x="510" y="200"/>
                  </a:lnTo>
                  <a:lnTo>
                    <a:pt x="512" y="182"/>
                  </a:lnTo>
                  <a:lnTo>
                    <a:pt x="516" y="162"/>
                  </a:lnTo>
                  <a:lnTo>
                    <a:pt x="520" y="152"/>
                  </a:lnTo>
                  <a:lnTo>
                    <a:pt x="522" y="144"/>
                  </a:lnTo>
                  <a:lnTo>
                    <a:pt x="526" y="134"/>
                  </a:lnTo>
                  <a:lnTo>
                    <a:pt x="530" y="126"/>
                  </a:lnTo>
                  <a:lnTo>
                    <a:pt x="532" y="118"/>
                  </a:lnTo>
                  <a:lnTo>
                    <a:pt x="536" y="110"/>
                  </a:lnTo>
                  <a:lnTo>
                    <a:pt x="542" y="104"/>
                  </a:lnTo>
                  <a:lnTo>
                    <a:pt x="546" y="98"/>
                  </a:lnTo>
                  <a:lnTo>
                    <a:pt x="552" y="92"/>
                  </a:lnTo>
                  <a:lnTo>
                    <a:pt x="556" y="86"/>
                  </a:lnTo>
                  <a:lnTo>
                    <a:pt x="562" y="82"/>
                  </a:lnTo>
                  <a:lnTo>
                    <a:pt x="566" y="82"/>
                  </a:lnTo>
                  <a:lnTo>
                    <a:pt x="568" y="80"/>
                  </a:lnTo>
                  <a:lnTo>
                    <a:pt x="574" y="78"/>
                  </a:lnTo>
                  <a:lnTo>
                    <a:pt x="582" y="76"/>
                  </a:lnTo>
                  <a:lnTo>
                    <a:pt x="584" y="74"/>
                  </a:lnTo>
                  <a:lnTo>
                    <a:pt x="588" y="74"/>
                  </a:lnTo>
                  <a:lnTo>
                    <a:pt x="592" y="74"/>
                  </a:lnTo>
                  <a:lnTo>
                    <a:pt x="596" y="74"/>
                  </a:lnTo>
                  <a:lnTo>
                    <a:pt x="612" y="74"/>
                  </a:lnTo>
                  <a:lnTo>
                    <a:pt x="628" y="78"/>
                  </a:lnTo>
                  <a:lnTo>
                    <a:pt x="634" y="80"/>
                  </a:lnTo>
                  <a:lnTo>
                    <a:pt x="638" y="82"/>
                  </a:lnTo>
                  <a:lnTo>
                    <a:pt x="642" y="84"/>
                  </a:lnTo>
                  <a:lnTo>
                    <a:pt x="648" y="86"/>
                  </a:lnTo>
                  <a:lnTo>
                    <a:pt x="654" y="90"/>
                  </a:lnTo>
                  <a:lnTo>
                    <a:pt x="660" y="94"/>
                  </a:lnTo>
                  <a:lnTo>
                    <a:pt x="664" y="100"/>
                  </a:lnTo>
                  <a:lnTo>
                    <a:pt x="670" y="106"/>
                  </a:lnTo>
                  <a:lnTo>
                    <a:pt x="672" y="112"/>
                  </a:lnTo>
                  <a:lnTo>
                    <a:pt x="676" y="118"/>
                  </a:lnTo>
                  <a:lnTo>
                    <a:pt x="680" y="124"/>
                  </a:lnTo>
                  <a:lnTo>
                    <a:pt x="682" y="132"/>
                  </a:lnTo>
                  <a:lnTo>
                    <a:pt x="684" y="140"/>
                  </a:lnTo>
                  <a:lnTo>
                    <a:pt x="686" y="148"/>
                  </a:lnTo>
                  <a:lnTo>
                    <a:pt x="688" y="156"/>
                  </a:lnTo>
                  <a:lnTo>
                    <a:pt x="688" y="164"/>
                  </a:lnTo>
                  <a:lnTo>
                    <a:pt x="688" y="172"/>
                  </a:lnTo>
                  <a:lnTo>
                    <a:pt x="688" y="182"/>
                  </a:lnTo>
                  <a:lnTo>
                    <a:pt x="686" y="190"/>
                  </a:lnTo>
                  <a:lnTo>
                    <a:pt x="686" y="198"/>
                  </a:lnTo>
                  <a:lnTo>
                    <a:pt x="684" y="208"/>
                  </a:lnTo>
                  <a:lnTo>
                    <a:pt x="682" y="216"/>
                  </a:lnTo>
                  <a:lnTo>
                    <a:pt x="680" y="224"/>
                  </a:lnTo>
                  <a:lnTo>
                    <a:pt x="676" y="234"/>
                  </a:lnTo>
                  <a:lnTo>
                    <a:pt x="674" y="242"/>
                  </a:lnTo>
                  <a:lnTo>
                    <a:pt x="670" y="250"/>
                  </a:lnTo>
                  <a:lnTo>
                    <a:pt x="666" y="258"/>
                  </a:lnTo>
                  <a:lnTo>
                    <a:pt x="662" y="266"/>
                  </a:lnTo>
                  <a:lnTo>
                    <a:pt x="658" y="274"/>
                  </a:lnTo>
                  <a:lnTo>
                    <a:pt x="654" y="282"/>
                  </a:lnTo>
                  <a:lnTo>
                    <a:pt x="648" y="288"/>
                  </a:lnTo>
                  <a:lnTo>
                    <a:pt x="642" y="296"/>
                  </a:lnTo>
                  <a:lnTo>
                    <a:pt x="636" y="302"/>
                  </a:lnTo>
                  <a:lnTo>
                    <a:pt x="630" y="308"/>
                  </a:lnTo>
                  <a:lnTo>
                    <a:pt x="624" y="314"/>
                  </a:lnTo>
                  <a:lnTo>
                    <a:pt x="618" y="320"/>
                  </a:lnTo>
                  <a:lnTo>
                    <a:pt x="612" y="324"/>
                  </a:lnTo>
                  <a:lnTo>
                    <a:pt x="606" y="328"/>
                  </a:lnTo>
                  <a:lnTo>
                    <a:pt x="598" y="332"/>
                  </a:lnTo>
                  <a:lnTo>
                    <a:pt x="592" y="336"/>
                  </a:lnTo>
                  <a:lnTo>
                    <a:pt x="584" y="338"/>
                  </a:lnTo>
                  <a:lnTo>
                    <a:pt x="578" y="340"/>
                  </a:lnTo>
                  <a:lnTo>
                    <a:pt x="570" y="342"/>
                  </a:lnTo>
                  <a:lnTo>
                    <a:pt x="564" y="344"/>
                  </a:lnTo>
                  <a:lnTo>
                    <a:pt x="556" y="344"/>
                  </a:lnTo>
                  <a:lnTo>
                    <a:pt x="548" y="344"/>
                  </a:lnTo>
                  <a:lnTo>
                    <a:pt x="542" y="344"/>
                  </a:lnTo>
                  <a:lnTo>
                    <a:pt x="532" y="344"/>
                  </a:lnTo>
                  <a:lnTo>
                    <a:pt x="526" y="344"/>
                  </a:lnTo>
                  <a:lnTo>
                    <a:pt x="518" y="342"/>
                  </a:lnTo>
                  <a:lnTo>
                    <a:pt x="510" y="340"/>
                  </a:lnTo>
                  <a:lnTo>
                    <a:pt x="508" y="320"/>
                  </a:lnTo>
                  <a:lnTo>
                    <a:pt x="506" y="302"/>
                  </a:lnTo>
                  <a:lnTo>
                    <a:pt x="506" y="282"/>
                  </a:lnTo>
                  <a:lnTo>
                    <a:pt x="506" y="26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1" name="Group 50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47999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5080"/>
            <a:ext cx="6095999" cy="68681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719917" y="4868333"/>
            <a:ext cx="7780867" cy="1989667"/>
            <a:chOff x="1285" y="2300"/>
            <a:chExt cx="3676" cy="940"/>
          </a:xfrm>
          <a:solidFill>
            <a:schemeClr val="accent2"/>
          </a:solidFill>
        </p:grpSpPr>
        <p:sp>
          <p:nvSpPr>
            <p:cNvPr id="9" name="Freeform 5"/>
            <p:cNvSpPr>
              <a:spLocks noEditPoints="1"/>
            </p:cNvSpPr>
            <p:nvPr userDrawn="1"/>
          </p:nvSpPr>
          <p:spPr bwMode="auto">
            <a:xfrm>
              <a:off x="1285" y="2580"/>
              <a:ext cx="1922" cy="660"/>
            </a:xfrm>
            <a:custGeom>
              <a:avLst/>
              <a:gdLst>
                <a:gd name="T0" fmla="*/ 290 w 1922"/>
                <a:gd name="T1" fmla="*/ 506 h 660"/>
                <a:gd name="T2" fmla="*/ 430 w 1922"/>
                <a:gd name="T3" fmla="*/ 412 h 660"/>
                <a:gd name="T4" fmla="*/ 470 w 1922"/>
                <a:gd name="T5" fmla="*/ 550 h 660"/>
                <a:gd name="T6" fmla="*/ 446 w 1922"/>
                <a:gd name="T7" fmla="*/ 638 h 660"/>
                <a:gd name="T8" fmla="*/ 724 w 1922"/>
                <a:gd name="T9" fmla="*/ 572 h 660"/>
                <a:gd name="T10" fmla="*/ 590 w 1922"/>
                <a:gd name="T11" fmla="*/ 642 h 660"/>
                <a:gd name="T12" fmla="*/ 802 w 1922"/>
                <a:gd name="T13" fmla="*/ 616 h 660"/>
                <a:gd name="T14" fmla="*/ 1118 w 1922"/>
                <a:gd name="T15" fmla="*/ 634 h 660"/>
                <a:gd name="T16" fmla="*/ 890 w 1922"/>
                <a:gd name="T17" fmla="*/ 534 h 660"/>
                <a:gd name="T18" fmla="*/ 990 w 1922"/>
                <a:gd name="T19" fmla="*/ 372 h 660"/>
                <a:gd name="T20" fmla="*/ 1218 w 1922"/>
                <a:gd name="T21" fmla="*/ 292 h 660"/>
                <a:gd name="T22" fmla="*/ 1426 w 1922"/>
                <a:gd name="T23" fmla="*/ 270 h 660"/>
                <a:gd name="T24" fmla="*/ 1658 w 1922"/>
                <a:gd name="T25" fmla="*/ 312 h 660"/>
                <a:gd name="T26" fmla="*/ 1768 w 1922"/>
                <a:gd name="T27" fmla="*/ 368 h 660"/>
                <a:gd name="T28" fmla="*/ 1818 w 1922"/>
                <a:gd name="T29" fmla="*/ 438 h 660"/>
                <a:gd name="T30" fmla="*/ 1802 w 1922"/>
                <a:gd name="T31" fmla="*/ 514 h 660"/>
                <a:gd name="T32" fmla="*/ 1732 w 1922"/>
                <a:gd name="T33" fmla="*/ 582 h 660"/>
                <a:gd name="T34" fmla="*/ 1606 w 1922"/>
                <a:gd name="T35" fmla="*/ 644 h 660"/>
                <a:gd name="T36" fmla="*/ 1832 w 1922"/>
                <a:gd name="T37" fmla="*/ 632 h 660"/>
                <a:gd name="T38" fmla="*/ 1910 w 1922"/>
                <a:gd name="T39" fmla="*/ 520 h 660"/>
                <a:gd name="T40" fmla="*/ 1920 w 1922"/>
                <a:gd name="T41" fmla="*/ 438 h 660"/>
                <a:gd name="T42" fmla="*/ 1894 w 1922"/>
                <a:gd name="T43" fmla="*/ 370 h 660"/>
                <a:gd name="T44" fmla="*/ 1796 w 1922"/>
                <a:gd name="T45" fmla="*/ 284 h 660"/>
                <a:gd name="T46" fmla="*/ 1614 w 1922"/>
                <a:gd name="T47" fmla="*/ 220 h 660"/>
                <a:gd name="T48" fmla="*/ 1406 w 1922"/>
                <a:gd name="T49" fmla="*/ 202 h 660"/>
                <a:gd name="T50" fmla="*/ 1166 w 1922"/>
                <a:gd name="T51" fmla="*/ 238 h 660"/>
                <a:gd name="T52" fmla="*/ 1020 w 1922"/>
                <a:gd name="T53" fmla="*/ 220 h 660"/>
                <a:gd name="T54" fmla="*/ 986 w 1922"/>
                <a:gd name="T55" fmla="*/ 98 h 660"/>
                <a:gd name="T56" fmla="*/ 920 w 1922"/>
                <a:gd name="T57" fmla="*/ 34 h 660"/>
                <a:gd name="T58" fmla="*/ 810 w 1922"/>
                <a:gd name="T59" fmla="*/ 0 h 660"/>
                <a:gd name="T60" fmla="*/ 670 w 1922"/>
                <a:gd name="T61" fmla="*/ 22 h 660"/>
                <a:gd name="T62" fmla="*/ 556 w 1922"/>
                <a:gd name="T63" fmla="*/ 86 h 660"/>
                <a:gd name="T64" fmla="*/ 374 w 1922"/>
                <a:gd name="T65" fmla="*/ 268 h 660"/>
                <a:gd name="T66" fmla="*/ 206 w 1922"/>
                <a:gd name="T67" fmla="*/ 250 h 660"/>
                <a:gd name="T68" fmla="*/ 128 w 1922"/>
                <a:gd name="T69" fmla="*/ 272 h 660"/>
                <a:gd name="T70" fmla="*/ 60 w 1922"/>
                <a:gd name="T71" fmla="*/ 320 h 660"/>
                <a:gd name="T72" fmla="*/ 16 w 1922"/>
                <a:gd name="T73" fmla="*/ 382 h 660"/>
                <a:gd name="T74" fmla="*/ 0 w 1922"/>
                <a:gd name="T75" fmla="*/ 472 h 660"/>
                <a:gd name="T76" fmla="*/ 42 w 1922"/>
                <a:gd name="T77" fmla="*/ 600 h 660"/>
                <a:gd name="T78" fmla="*/ 888 w 1922"/>
                <a:gd name="T79" fmla="*/ 398 h 660"/>
                <a:gd name="T80" fmla="*/ 796 w 1922"/>
                <a:gd name="T81" fmla="*/ 426 h 660"/>
                <a:gd name="T82" fmla="*/ 498 w 1922"/>
                <a:gd name="T83" fmla="*/ 214 h 660"/>
                <a:gd name="T84" fmla="*/ 638 w 1922"/>
                <a:gd name="T85" fmla="*/ 104 h 660"/>
                <a:gd name="T86" fmla="*/ 742 w 1922"/>
                <a:gd name="T87" fmla="*/ 64 h 660"/>
                <a:gd name="T88" fmla="*/ 848 w 1922"/>
                <a:gd name="T89" fmla="*/ 70 h 660"/>
                <a:gd name="T90" fmla="*/ 920 w 1922"/>
                <a:gd name="T91" fmla="*/ 128 h 660"/>
                <a:gd name="T92" fmla="*/ 942 w 1922"/>
                <a:gd name="T93" fmla="*/ 218 h 660"/>
                <a:gd name="T94" fmla="*/ 864 w 1922"/>
                <a:gd name="T95" fmla="*/ 334 h 660"/>
                <a:gd name="T96" fmla="*/ 626 w 1922"/>
                <a:gd name="T97" fmla="*/ 384 h 660"/>
                <a:gd name="T98" fmla="*/ 454 w 1922"/>
                <a:gd name="T99" fmla="*/ 264 h 660"/>
                <a:gd name="T100" fmla="*/ 136 w 1922"/>
                <a:gd name="T101" fmla="*/ 530 h 660"/>
                <a:gd name="T102" fmla="*/ 124 w 1922"/>
                <a:gd name="T103" fmla="*/ 448 h 660"/>
                <a:gd name="T104" fmla="*/ 162 w 1922"/>
                <a:gd name="T105" fmla="*/ 386 h 660"/>
                <a:gd name="T106" fmla="*/ 238 w 1922"/>
                <a:gd name="T107" fmla="*/ 358 h 660"/>
                <a:gd name="T108" fmla="*/ 222 w 1922"/>
                <a:gd name="T109" fmla="*/ 508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22" h="660">
                  <a:moveTo>
                    <a:pt x="270" y="656"/>
                  </a:moveTo>
                  <a:lnTo>
                    <a:pt x="250" y="646"/>
                  </a:lnTo>
                  <a:lnTo>
                    <a:pt x="228" y="634"/>
                  </a:lnTo>
                  <a:lnTo>
                    <a:pt x="244" y="602"/>
                  </a:lnTo>
                  <a:lnTo>
                    <a:pt x="258" y="570"/>
                  </a:lnTo>
                  <a:lnTo>
                    <a:pt x="274" y="538"/>
                  </a:lnTo>
                  <a:lnTo>
                    <a:pt x="290" y="506"/>
                  </a:lnTo>
                  <a:lnTo>
                    <a:pt x="306" y="476"/>
                  </a:lnTo>
                  <a:lnTo>
                    <a:pt x="326" y="444"/>
                  </a:lnTo>
                  <a:lnTo>
                    <a:pt x="344" y="414"/>
                  </a:lnTo>
                  <a:lnTo>
                    <a:pt x="362" y="382"/>
                  </a:lnTo>
                  <a:lnTo>
                    <a:pt x="382" y="390"/>
                  </a:lnTo>
                  <a:lnTo>
                    <a:pt x="406" y="400"/>
                  </a:lnTo>
                  <a:lnTo>
                    <a:pt x="430" y="412"/>
                  </a:lnTo>
                  <a:lnTo>
                    <a:pt x="452" y="422"/>
                  </a:lnTo>
                  <a:lnTo>
                    <a:pt x="476" y="434"/>
                  </a:lnTo>
                  <a:lnTo>
                    <a:pt x="524" y="460"/>
                  </a:lnTo>
                  <a:lnTo>
                    <a:pt x="570" y="486"/>
                  </a:lnTo>
                  <a:lnTo>
                    <a:pt x="536" y="506"/>
                  </a:lnTo>
                  <a:lnTo>
                    <a:pt x="504" y="528"/>
                  </a:lnTo>
                  <a:lnTo>
                    <a:pt x="470" y="550"/>
                  </a:lnTo>
                  <a:lnTo>
                    <a:pt x="438" y="574"/>
                  </a:lnTo>
                  <a:lnTo>
                    <a:pt x="408" y="598"/>
                  </a:lnTo>
                  <a:lnTo>
                    <a:pt x="376" y="620"/>
                  </a:lnTo>
                  <a:lnTo>
                    <a:pt x="346" y="646"/>
                  </a:lnTo>
                  <a:lnTo>
                    <a:pt x="330" y="660"/>
                  </a:lnTo>
                  <a:lnTo>
                    <a:pt x="420" y="660"/>
                  </a:lnTo>
                  <a:lnTo>
                    <a:pt x="446" y="638"/>
                  </a:lnTo>
                  <a:lnTo>
                    <a:pt x="498" y="600"/>
                  </a:lnTo>
                  <a:lnTo>
                    <a:pt x="524" y="582"/>
                  </a:lnTo>
                  <a:lnTo>
                    <a:pt x="552" y="564"/>
                  </a:lnTo>
                  <a:lnTo>
                    <a:pt x="578" y="546"/>
                  </a:lnTo>
                  <a:lnTo>
                    <a:pt x="606" y="528"/>
                  </a:lnTo>
                  <a:lnTo>
                    <a:pt x="626" y="516"/>
                  </a:lnTo>
                  <a:lnTo>
                    <a:pt x="724" y="572"/>
                  </a:lnTo>
                  <a:lnTo>
                    <a:pt x="706" y="584"/>
                  </a:lnTo>
                  <a:lnTo>
                    <a:pt x="686" y="596"/>
                  </a:lnTo>
                  <a:lnTo>
                    <a:pt x="668" y="606"/>
                  </a:lnTo>
                  <a:lnTo>
                    <a:pt x="648" y="616"/>
                  </a:lnTo>
                  <a:lnTo>
                    <a:pt x="630" y="626"/>
                  </a:lnTo>
                  <a:lnTo>
                    <a:pt x="608" y="634"/>
                  </a:lnTo>
                  <a:lnTo>
                    <a:pt x="590" y="642"/>
                  </a:lnTo>
                  <a:lnTo>
                    <a:pt x="568" y="650"/>
                  </a:lnTo>
                  <a:lnTo>
                    <a:pt x="548" y="656"/>
                  </a:lnTo>
                  <a:lnTo>
                    <a:pt x="534" y="660"/>
                  </a:lnTo>
                  <a:lnTo>
                    <a:pt x="744" y="660"/>
                  </a:lnTo>
                  <a:lnTo>
                    <a:pt x="758" y="650"/>
                  </a:lnTo>
                  <a:lnTo>
                    <a:pt x="782" y="634"/>
                  </a:lnTo>
                  <a:lnTo>
                    <a:pt x="802" y="616"/>
                  </a:lnTo>
                  <a:lnTo>
                    <a:pt x="836" y="634"/>
                  </a:lnTo>
                  <a:lnTo>
                    <a:pt x="870" y="652"/>
                  </a:lnTo>
                  <a:lnTo>
                    <a:pt x="886" y="660"/>
                  </a:lnTo>
                  <a:lnTo>
                    <a:pt x="1210" y="660"/>
                  </a:lnTo>
                  <a:lnTo>
                    <a:pt x="1182" y="654"/>
                  </a:lnTo>
                  <a:lnTo>
                    <a:pt x="1150" y="644"/>
                  </a:lnTo>
                  <a:lnTo>
                    <a:pt x="1118" y="634"/>
                  </a:lnTo>
                  <a:lnTo>
                    <a:pt x="1088" y="624"/>
                  </a:lnTo>
                  <a:lnTo>
                    <a:pt x="1058" y="612"/>
                  </a:lnTo>
                  <a:lnTo>
                    <a:pt x="1026" y="598"/>
                  </a:lnTo>
                  <a:lnTo>
                    <a:pt x="996" y="586"/>
                  </a:lnTo>
                  <a:lnTo>
                    <a:pt x="964" y="570"/>
                  </a:lnTo>
                  <a:lnTo>
                    <a:pt x="934" y="556"/>
                  </a:lnTo>
                  <a:lnTo>
                    <a:pt x="890" y="534"/>
                  </a:lnTo>
                  <a:lnTo>
                    <a:pt x="908" y="512"/>
                  </a:lnTo>
                  <a:lnTo>
                    <a:pt x="926" y="490"/>
                  </a:lnTo>
                  <a:lnTo>
                    <a:pt x="940" y="468"/>
                  </a:lnTo>
                  <a:lnTo>
                    <a:pt x="954" y="444"/>
                  </a:lnTo>
                  <a:lnTo>
                    <a:pt x="968" y="420"/>
                  </a:lnTo>
                  <a:lnTo>
                    <a:pt x="980" y="396"/>
                  </a:lnTo>
                  <a:lnTo>
                    <a:pt x="990" y="372"/>
                  </a:lnTo>
                  <a:lnTo>
                    <a:pt x="998" y="346"/>
                  </a:lnTo>
                  <a:lnTo>
                    <a:pt x="1058" y="330"/>
                  </a:lnTo>
                  <a:lnTo>
                    <a:pt x="1086" y="322"/>
                  </a:lnTo>
                  <a:lnTo>
                    <a:pt x="1114" y="314"/>
                  </a:lnTo>
                  <a:lnTo>
                    <a:pt x="1150" y="308"/>
                  </a:lnTo>
                  <a:lnTo>
                    <a:pt x="1182" y="300"/>
                  </a:lnTo>
                  <a:lnTo>
                    <a:pt x="1218" y="292"/>
                  </a:lnTo>
                  <a:lnTo>
                    <a:pt x="1252" y="288"/>
                  </a:lnTo>
                  <a:lnTo>
                    <a:pt x="1288" y="282"/>
                  </a:lnTo>
                  <a:lnTo>
                    <a:pt x="1322" y="278"/>
                  </a:lnTo>
                  <a:lnTo>
                    <a:pt x="1358" y="274"/>
                  </a:lnTo>
                  <a:lnTo>
                    <a:pt x="1392" y="272"/>
                  </a:lnTo>
                  <a:lnTo>
                    <a:pt x="1410" y="272"/>
                  </a:lnTo>
                  <a:lnTo>
                    <a:pt x="1426" y="270"/>
                  </a:lnTo>
                  <a:lnTo>
                    <a:pt x="1460" y="272"/>
                  </a:lnTo>
                  <a:lnTo>
                    <a:pt x="1492" y="276"/>
                  </a:lnTo>
                  <a:lnTo>
                    <a:pt x="1528" y="280"/>
                  </a:lnTo>
                  <a:lnTo>
                    <a:pt x="1560" y="286"/>
                  </a:lnTo>
                  <a:lnTo>
                    <a:pt x="1594" y="294"/>
                  </a:lnTo>
                  <a:lnTo>
                    <a:pt x="1626" y="302"/>
                  </a:lnTo>
                  <a:lnTo>
                    <a:pt x="1658" y="312"/>
                  </a:lnTo>
                  <a:lnTo>
                    <a:pt x="1688" y="324"/>
                  </a:lnTo>
                  <a:lnTo>
                    <a:pt x="1702" y="332"/>
                  </a:lnTo>
                  <a:lnTo>
                    <a:pt x="1716" y="338"/>
                  </a:lnTo>
                  <a:lnTo>
                    <a:pt x="1730" y="344"/>
                  </a:lnTo>
                  <a:lnTo>
                    <a:pt x="1744" y="352"/>
                  </a:lnTo>
                  <a:lnTo>
                    <a:pt x="1756" y="360"/>
                  </a:lnTo>
                  <a:lnTo>
                    <a:pt x="1768" y="368"/>
                  </a:lnTo>
                  <a:lnTo>
                    <a:pt x="1780" y="378"/>
                  </a:lnTo>
                  <a:lnTo>
                    <a:pt x="1788" y="388"/>
                  </a:lnTo>
                  <a:lnTo>
                    <a:pt x="1796" y="398"/>
                  </a:lnTo>
                  <a:lnTo>
                    <a:pt x="1804" y="408"/>
                  </a:lnTo>
                  <a:lnTo>
                    <a:pt x="1810" y="416"/>
                  </a:lnTo>
                  <a:lnTo>
                    <a:pt x="1816" y="426"/>
                  </a:lnTo>
                  <a:lnTo>
                    <a:pt x="1818" y="438"/>
                  </a:lnTo>
                  <a:lnTo>
                    <a:pt x="1820" y="448"/>
                  </a:lnTo>
                  <a:lnTo>
                    <a:pt x="1820" y="458"/>
                  </a:lnTo>
                  <a:lnTo>
                    <a:pt x="1818" y="470"/>
                  </a:lnTo>
                  <a:lnTo>
                    <a:pt x="1816" y="480"/>
                  </a:lnTo>
                  <a:lnTo>
                    <a:pt x="1812" y="492"/>
                  </a:lnTo>
                  <a:lnTo>
                    <a:pt x="1806" y="502"/>
                  </a:lnTo>
                  <a:lnTo>
                    <a:pt x="1802" y="514"/>
                  </a:lnTo>
                  <a:lnTo>
                    <a:pt x="1794" y="524"/>
                  </a:lnTo>
                  <a:lnTo>
                    <a:pt x="1786" y="536"/>
                  </a:lnTo>
                  <a:lnTo>
                    <a:pt x="1776" y="546"/>
                  </a:lnTo>
                  <a:lnTo>
                    <a:pt x="1766" y="556"/>
                  </a:lnTo>
                  <a:lnTo>
                    <a:pt x="1756" y="566"/>
                  </a:lnTo>
                  <a:lnTo>
                    <a:pt x="1744" y="574"/>
                  </a:lnTo>
                  <a:lnTo>
                    <a:pt x="1732" y="582"/>
                  </a:lnTo>
                  <a:lnTo>
                    <a:pt x="1720" y="590"/>
                  </a:lnTo>
                  <a:lnTo>
                    <a:pt x="1708" y="600"/>
                  </a:lnTo>
                  <a:lnTo>
                    <a:pt x="1694" y="606"/>
                  </a:lnTo>
                  <a:lnTo>
                    <a:pt x="1680" y="614"/>
                  </a:lnTo>
                  <a:lnTo>
                    <a:pt x="1666" y="620"/>
                  </a:lnTo>
                  <a:lnTo>
                    <a:pt x="1636" y="632"/>
                  </a:lnTo>
                  <a:lnTo>
                    <a:pt x="1606" y="644"/>
                  </a:lnTo>
                  <a:lnTo>
                    <a:pt x="1576" y="652"/>
                  </a:lnTo>
                  <a:lnTo>
                    <a:pt x="1544" y="660"/>
                  </a:lnTo>
                  <a:lnTo>
                    <a:pt x="1542" y="660"/>
                  </a:lnTo>
                  <a:lnTo>
                    <a:pt x="1798" y="660"/>
                  </a:lnTo>
                  <a:lnTo>
                    <a:pt x="1802" y="656"/>
                  </a:lnTo>
                  <a:lnTo>
                    <a:pt x="1818" y="644"/>
                  </a:lnTo>
                  <a:lnTo>
                    <a:pt x="1832" y="632"/>
                  </a:lnTo>
                  <a:lnTo>
                    <a:pt x="1846" y="618"/>
                  </a:lnTo>
                  <a:lnTo>
                    <a:pt x="1860" y="604"/>
                  </a:lnTo>
                  <a:lnTo>
                    <a:pt x="1872" y="588"/>
                  </a:lnTo>
                  <a:lnTo>
                    <a:pt x="1884" y="572"/>
                  </a:lnTo>
                  <a:lnTo>
                    <a:pt x="1894" y="556"/>
                  </a:lnTo>
                  <a:lnTo>
                    <a:pt x="1904" y="538"/>
                  </a:lnTo>
                  <a:lnTo>
                    <a:pt x="1910" y="520"/>
                  </a:lnTo>
                  <a:lnTo>
                    <a:pt x="1916" y="500"/>
                  </a:lnTo>
                  <a:lnTo>
                    <a:pt x="1918" y="490"/>
                  </a:lnTo>
                  <a:lnTo>
                    <a:pt x="1920" y="480"/>
                  </a:lnTo>
                  <a:lnTo>
                    <a:pt x="1920" y="470"/>
                  </a:lnTo>
                  <a:lnTo>
                    <a:pt x="1922" y="460"/>
                  </a:lnTo>
                  <a:lnTo>
                    <a:pt x="1922" y="450"/>
                  </a:lnTo>
                  <a:lnTo>
                    <a:pt x="1920" y="438"/>
                  </a:lnTo>
                  <a:lnTo>
                    <a:pt x="1918" y="428"/>
                  </a:lnTo>
                  <a:lnTo>
                    <a:pt x="1916" y="418"/>
                  </a:lnTo>
                  <a:lnTo>
                    <a:pt x="1912" y="408"/>
                  </a:lnTo>
                  <a:lnTo>
                    <a:pt x="1910" y="398"/>
                  </a:lnTo>
                  <a:lnTo>
                    <a:pt x="1904" y="388"/>
                  </a:lnTo>
                  <a:lnTo>
                    <a:pt x="1900" y="380"/>
                  </a:lnTo>
                  <a:lnTo>
                    <a:pt x="1894" y="370"/>
                  </a:lnTo>
                  <a:lnTo>
                    <a:pt x="1888" y="362"/>
                  </a:lnTo>
                  <a:lnTo>
                    <a:pt x="1874" y="346"/>
                  </a:lnTo>
                  <a:lnTo>
                    <a:pt x="1860" y="332"/>
                  </a:lnTo>
                  <a:lnTo>
                    <a:pt x="1846" y="318"/>
                  </a:lnTo>
                  <a:lnTo>
                    <a:pt x="1830" y="306"/>
                  </a:lnTo>
                  <a:lnTo>
                    <a:pt x="1814" y="294"/>
                  </a:lnTo>
                  <a:lnTo>
                    <a:pt x="1796" y="284"/>
                  </a:lnTo>
                  <a:lnTo>
                    <a:pt x="1778" y="276"/>
                  </a:lnTo>
                  <a:lnTo>
                    <a:pt x="1762" y="268"/>
                  </a:lnTo>
                  <a:lnTo>
                    <a:pt x="1742" y="260"/>
                  </a:lnTo>
                  <a:lnTo>
                    <a:pt x="1726" y="252"/>
                  </a:lnTo>
                  <a:lnTo>
                    <a:pt x="1688" y="240"/>
                  </a:lnTo>
                  <a:lnTo>
                    <a:pt x="1652" y="230"/>
                  </a:lnTo>
                  <a:lnTo>
                    <a:pt x="1614" y="220"/>
                  </a:lnTo>
                  <a:lnTo>
                    <a:pt x="1578" y="214"/>
                  </a:lnTo>
                  <a:lnTo>
                    <a:pt x="1540" y="208"/>
                  </a:lnTo>
                  <a:lnTo>
                    <a:pt x="1502" y="204"/>
                  </a:lnTo>
                  <a:lnTo>
                    <a:pt x="1464" y="202"/>
                  </a:lnTo>
                  <a:lnTo>
                    <a:pt x="1444" y="202"/>
                  </a:lnTo>
                  <a:lnTo>
                    <a:pt x="1424" y="202"/>
                  </a:lnTo>
                  <a:lnTo>
                    <a:pt x="1406" y="202"/>
                  </a:lnTo>
                  <a:lnTo>
                    <a:pt x="1386" y="204"/>
                  </a:lnTo>
                  <a:lnTo>
                    <a:pt x="1348" y="208"/>
                  </a:lnTo>
                  <a:lnTo>
                    <a:pt x="1312" y="214"/>
                  </a:lnTo>
                  <a:lnTo>
                    <a:pt x="1276" y="218"/>
                  </a:lnTo>
                  <a:lnTo>
                    <a:pt x="1240" y="224"/>
                  </a:lnTo>
                  <a:lnTo>
                    <a:pt x="1204" y="232"/>
                  </a:lnTo>
                  <a:lnTo>
                    <a:pt x="1166" y="238"/>
                  </a:lnTo>
                  <a:lnTo>
                    <a:pt x="1130" y="246"/>
                  </a:lnTo>
                  <a:lnTo>
                    <a:pt x="1096" y="256"/>
                  </a:lnTo>
                  <a:lnTo>
                    <a:pt x="1056" y="268"/>
                  </a:lnTo>
                  <a:lnTo>
                    <a:pt x="1016" y="280"/>
                  </a:lnTo>
                  <a:lnTo>
                    <a:pt x="1018" y="260"/>
                  </a:lnTo>
                  <a:lnTo>
                    <a:pt x="1020" y="240"/>
                  </a:lnTo>
                  <a:lnTo>
                    <a:pt x="1020" y="220"/>
                  </a:lnTo>
                  <a:lnTo>
                    <a:pt x="1020" y="200"/>
                  </a:lnTo>
                  <a:lnTo>
                    <a:pt x="1018" y="182"/>
                  </a:lnTo>
                  <a:lnTo>
                    <a:pt x="1014" y="166"/>
                  </a:lnTo>
                  <a:lnTo>
                    <a:pt x="1010" y="148"/>
                  </a:lnTo>
                  <a:lnTo>
                    <a:pt x="1004" y="132"/>
                  </a:lnTo>
                  <a:lnTo>
                    <a:pt x="996" y="114"/>
                  </a:lnTo>
                  <a:lnTo>
                    <a:pt x="986" y="98"/>
                  </a:lnTo>
                  <a:lnTo>
                    <a:pt x="974" y="80"/>
                  </a:lnTo>
                  <a:lnTo>
                    <a:pt x="962" y="66"/>
                  </a:lnTo>
                  <a:lnTo>
                    <a:pt x="954" y="58"/>
                  </a:lnTo>
                  <a:lnTo>
                    <a:pt x="946" y="52"/>
                  </a:lnTo>
                  <a:lnTo>
                    <a:pt x="938" y="44"/>
                  </a:lnTo>
                  <a:lnTo>
                    <a:pt x="930" y="38"/>
                  </a:lnTo>
                  <a:lnTo>
                    <a:pt x="920" y="34"/>
                  </a:lnTo>
                  <a:lnTo>
                    <a:pt x="912" y="28"/>
                  </a:lnTo>
                  <a:lnTo>
                    <a:pt x="902" y="24"/>
                  </a:lnTo>
                  <a:lnTo>
                    <a:pt x="892" y="20"/>
                  </a:lnTo>
                  <a:lnTo>
                    <a:pt x="872" y="12"/>
                  </a:lnTo>
                  <a:lnTo>
                    <a:pt x="852" y="8"/>
                  </a:lnTo>
                  <a:lnTo>
                    <a:pt x="830" y="2"/>
                  </a:lnTo>
                  <a:lnTo>
                    <a:pt x="810" y="0"/>
                  </a:lnTo>
                  <a:lnTo>
                    <a:pt x="790" y="0"/>
                  </a:lnTo>
                  <a:lnTo>
                    <a:pt x="770" y="0"/>
                  </a:lnTo>
                  <a:lnTo>
                    <a:pt x="748" y="2"/>
                  </a:lnTo>
                  <a:lnTo>
                    <a:pt x="728" y="6"/>
                  </a:lnTo>
                  <a:lnTo>
                    <a:pt x="708" y="10"/>
                  </a:lnTo>
                  <a:lnTo>
                    <a:pt x="688" y="16"/>
                  </a:lnTo>
                  <a:lnTo>
                    <a:pt x="670" y="22"/>
                  </a:lnTo>
                  <a:lnTo>
                    <a:pt x="654" y="30"/>
                  </a:lnTo>
                  <a:lnTo>
                    <a:pt x="634" y="38"/>
                  </a:lnTo>
                  <a:lnTo>
                    <a:pt x="618" y="46"/>
                  </a:lnTo>
                  <a:lnTo>
                    <a:pt x="602" y="56"/>
                  </a:lnTo>
                  <a:lnTo>
                    <a:pt x="586" y="66"/>
                  </a:lnTo>
                  <a:lnTo>
                    <a:pt x="570" y="76"/>
                  </a:lnTo>
                  <a:lnTo>
                    <a:pt x="556" y="86"/>
                  </a:lnTo>
                  <a:lnTo>
                    <a:pt x="528" y="108"/>
                  </a:lnTo>
                  <a:lnTo>
                    <a:pt x="500" y="132"/>
                  </a:lnTo>
                  <a:lnTo>
                    <a:pt x="476" y="154"/>
                  </a:lnTo>
                  <a:lnTo>
                    <a:pt x="450" y="180"/>
                  </a:lnTo>
                  <a:lnTo>
                    <a:pt x="426" y="204"/>
                  </a:lnTo>
                  <a:lnTo>
                    <a:pt x="400" y="236"/>
                  </a:lnTo>
                  <a:lnTo>
                    <a:pt x="374" y="268"/>
                  </a:lnTo>
                  <a:lnTo>
                    <a:pt x="352" y="262"/>
                  </a:lnTo>
                  <a:lnTo>
                    <a:pt x="328" y="256"/>
                  </a:lnTo>
                  <a:lnTo>
                    <a:pt x="302" y="252"/>
                  </a:lnTo>
                  <a:lnTo>
                    <a:pt x="276" y="248"/>
                  </a:lnTo>
                  <a:lnTo>
                    <a:pt x="254" y="248"/>
                  </a:lnTo>
                  <a:lnTo>
                    <a:pt x="230" y="248"/>
                  </a:lnTo>
                  <a:lnTo>
                    <a:pt x="206" y="250"/>
                  </a:lnTo>
                  <a:lnTo>
                    <a:pt x="196" y="252"/>
                  </a:lnTo>
                  <a:lnTo>
                    <a:pt x="184" y="254"/>
                  </a:lnTo>
                  <a:lnTo>
                    <a:pt x="172" y="256"/>
                  </a:lnTo>
                  <a:lnTo>
                    <a:pt x="160" y="260"/>
                  </a:lnTo>
                  <a:lnTo>
                    <a:pt x="150" y="264"/>
                  </a:lnTo>
                  <a:lnTo>
                    <a:pt x="138" y="268"/>
                  </a:lnTo>
                  <a:lnTo>
                    <a:pt x="128" y="272"/>
                  </a:lnTo>
                  <a:lnTo>
                    <a:pt x="118" y="278"/>
                  </a:lnTo>
                  <a:lnTo>
                    <a:pt x="106" y="284"/>
                  </a:lnTo>
                  <a:lnTo>
                    <a:pt x="96" y="290"/>
                  </a:lnTo>
                  <a:lnTo>
                    <a:pt x="86" y="296"/>
                  </a:lnTo>
                  <a:lnTo>
                    <a:pt x="78" y="304"/>
                  </a:lnTo>
                  <a:lnTo>
                    <a:pt x="68" y="310"/>
                  </a:lnTo>
                  <a:lnTo>
                    <a:pt x="60" y="320"/>
                  </a:lnTo>
                  <a:lnTo>
                    <a:pt x="52" y="328"/>
                  </a:lnTo>
                  <a:lnTo>
                    <a:pt x="44" y="336"/>
                  </a:lnTo>
                  <a:lnTo>
                    <a:pt x="38" y="344"/>
                  </a:lnTo>
                  <a:lnTo>
                    <a:pt x="32" y="354"/>
                  </a:lnTo>
                  <a:lnTo>
                    <a:pt x="26" y="364"/>
                  </a:lnTo>
                  <a:lnTo>
                    <a:pt x="20" y="372"/>
                  </a:lnTo>
                  <a:lnTo>
                    <a:pt x="16" y="382"/>
                  </a:lnTo>
                  <a:lnTo>
                    <a:pt x="12" y="392"/>
                  </a:lnTo>
                  <a:lnTo>
                    <a:pt x="8" y="402"/>
                  </a:lnTo>
                  <a:lnTo>
                    <a:pt x="6" y="412"/>
                  </a:lnTo>
                  <a:lnTo>
                    <a:pt x="4" y="422"/>
                  </a:lnTo>
                  <a:lnTo>
                    <a:pt x="2" y="434"/>
                  </a:lnTo>
                  <a:lnTo>
                    <a:pt x="0" y="454"/>
                  </a:lnTo>
                  <a:lnTo>
                    <a:pt x="0" y="472"/>
                  </a:lnTo>
                  <a:lnTo>
                    <a:pt x="2" y="492"/>
                  </a:lnTo>
                  <a:lnTo>
                    <a:pt x="4" y="512"/>
                  </a:lnTo>
                  <a:lnTo>
                    <a:pt x="10" y="532"/>
                  </a:lnTo>
                  <a:lnTo>
                    <a:pt x="16" y="550"/>
                  </a:lnTo>
                  <a:lnTo>
                    <a:pt x="24" y="568"/>
                  </a:lnTo>
                  <a:lnTo>
                    <a:pt x="32" y="586"/>
                  </a:lnTo>
                  <a:lnTo>
                    <a:pt x="42" y="600"/>
                  </a:lnTo>
                  <a:lnTo>
                    <a:pt x="52" y="616"/>
                  </a:lnTo>
                  <a:lnTo>
                    <a:pt x="64" y="632"/>
                  </a:lnTo>
                  <a:lnTo>
                    <a:pt x="76" y="646"/>
                  </a:lnTo>
                  <a:lnTo>
                    <a:pt x="88" y="660"/>
                  </a:lnTo>
                  <a:lnTo>
                    <a:pt x="280" y="660"/>
                  </a:lnTo>
                  <a:lnTo>
                    <a:pt x="270" y="656"/>
                  </a:lnTo>
                  <a:close/>
                  <a:moveTo>
                    <a:pt x="888" y="398"/>
                  </a:moveTo>
                  <a:lnTo>
                    <a:pt x="878" y="412"/>
                  </a:lnTo>
                  <a:lnTo>
                    <a:pt x="870" y="426"/>
                  </a:lnTo>
                  <a:lnTo>
                    <a:pt x="860" y="438"/>
                  </a:lnTo>
                  <a:lnTo>
                    <a:pt x="840" y="466"/>
                  </a:lnTo>
                  <a:lnTo>
                    <a:pt x="816" y="492"/>
                  </a:lnTo>
                  <a:lnTo>
                    <a:pt x="744" y="450"/>
                  </a:lnTo>
                  <a:lnTo>
                    <a:pt x="796" y="426"/>
                  </a:lnTo>
                  <a:lnTo>
                    <a:pt x="824" y="412"/>
                  </a:lnTo>
                  <a:lnTo>
                    <a:pt x="850" y="402"/>
                  </a:lnTo>
                  <a:lnTo>
                    <a:pt x="896" y="382"/>
                  </a:lnTo>
                  <a:lnTo>
                    <a:pt x="888" y="398"/>
                  </a:lnTo>
                  <a:close/>
                  <a:moveTo>
                    <a:pt x="454" y="264"/>
                  </a:moveTo>
                  <a:lnTo>
                    <a:pt x="476" y="238"/>
                  </a:lnTo>
                  <a:lnTo>
                    <a:pt x="498" y="214"/>
                  </a:lnTo>
                  <a:lnTo>
                    <a:pt x="522" y="192"/>
                  </a:lnTo>
                  <a:lnTo>
                    <a:pt x="546" y="170"/>
                  </a:lnTo>
                  <a:lnTo>
                    <a:pt x="570" y="148"/>
                  </a:lnTo>
                  <a:lnTo>
                    <a:pt x="596" y="130"/>
                  </a:lnTo>
                  <a:lnTo>
                    <a:pt x="610" y="120"/>
                  </a:lnTo>
                  <a:lnTo>
                    <a:pt x="624" y="112"/>
                  </a:lnTo>
                  <a:lnTo>
                    <a:pt x="638" y="104"/>
                  </a:lnTo>
                  <a:lnTo>
                    <a:pt x="652" y="96"/>
                  </a:lnTo>
                  <a:lnTo>
                    <a:pt x="668" y="88"/>
                  </a:lnTo>
                  <a:lnTo>
                    <a:pt x="682" y="82"/>
                  </a:lnTo>
                  <a:lnTo>
                    <a:pt x="696" y="76"/>
                  </a:lnTo>
                  <a:lnTo>
                    <a:pt x="712" y="72"/>
                  </a:lnTo>
                  <a:lnTo>
                    <a:pt x="726" y="68"/>
                  </a:lnTo>
                  <a:lnTo>
                    <a:pt x="742" y="64"/>
                  </a:lnTo>
                  <a:lnTo>
                    <a:pt x="758" y="62"/>
                  </a:lnTo>
                  <a:lnTo>
                    <a:pt x="772" y="60"/>
                  </a:lnTo>
                  <a:lnTo>
                    <a:pt x="788" y="60"/>
                  </a:lnTo>
                  <a:lnTo>
                    <a:pt x="804" y="62"/>
                  </a:lnTo>
                  <a:lnTo>
                    <a:pt x="818" y="64"/>
                  </a:lnTo>
                  <a:lnTo>
                    <a:pt x="834" y="66"/>
                  </a:lnTo>
                  <a:lnTo>
                    <a:pt x="848" y="70"/>
                  </a:lnTo>
                  <a:lnTo>
                    <a:pt x="862" y="76"/>
                  </a:lnTo>
                  <a:lnTo>
                    <a:pt x="874" y="82"/>
                  </a:lnTo>
                  <a:lnTo>
                    <a:pt x="884" y="88"/>
                  </a:lnTo>
                  <a:lnTo>
                    <a:pt x="896" y="98"/>
                  </a:lnTo>
                  <a:lnTo>
                    <a:pt x="904" y="106"/>
                  </a:lnTo>
                  <a:lnTo>
                    <a:pt x="912" y="116"/>
                  </a:lnTo>
                  <a:lnTo>
                    <a:pt x="920" y="128"/>
                  </a:lnTo>
                  <a:lnTo>
                    <a:pt x="926" y="138"/>
                  </a:lnTo>
                  <a:lnTo>
                    <a:pt x="932" y="152"/>
                  </a:lnTo>
                  <a:lnTo>
                    <a:pt x="934" y="164"/>
                  </a:lnTo>
                  <a:lnTo>
                    <a:pt x="938" y="178"/>
                  </a:lnTo>
                  <a:lnTo>
                    <a:pt x="940" y="192"/>
                  </a:lnTo>
                  <a:lnTo>
                    <a:pt x="942" y="204"/>
                  </a:lnTo>
                  <a:lnTo>
                    <a:pt x="942" y="218"/>
                  </a:lnTo>
                  <a:lnTo>
                    <a:pt x="942" y="232"/>
                  </a:lnTo>
                  <a:lnTo>
                    <a:pt x="940" y="244"/>
                  </a:lnTo>
                  <a:lnTo>
                    <a:pt x="940" y="256"/>
                  </a:lnTo>
                  <a:lnTo>
                    <a:pt x="934" y="284"/>
                  </a:lnTo>
                  <a:lnTo>
                    <a:pt x="926" y="310"/>
                  </a:lnTo>
                  <a:lnTo>
                    <a:pt x="896" y="320"/>
                  </a:lnTo>
                  <a:lnTo>
                    <a:pt x="864" y="334"/>
                  </a:lnTo>
                  <a:lnTo>
                    <a:pt x="834" y="346"/>
                  </a:lnTo>
                  <a:lnTo>
                    <a:pt x="804" y="358"/>
                  </a:lnTo>
                  <a:lnTo>
                    <a:pt x="774" y="372"/>
                  </a:lnTo>
                  <a:lnTo>
                    <a:pt x="744" y="388"/>
                  </a:lnTo>
                  <a:lnTo>
                    <a:pt x="716" y="402"/>
                  </a:lnTo>
                  <a:lnTo>
                    <a:pt x="686" y="416"/>
                  </a:lnTo>
                  <a:lnTo>
                    <a:pt x="626" y="384"/>
                  </a:lnTo>
                  <a:lnTo>
                    <a:pt x="566" y="350"/>
                  </a:lnTo>
                  <a:lnTo>
                    <a:pt x="534" y="334"/>
                  </a:lnTo>
                  <a:lnTo>
                    <a:pt x="502" y="318"/>
                  </a:lnTo>
                  <a:lnTo>
                    <a:pt x="470" y="304"/>
                  </a:lnTo>
                  <a:lnTo>
                    <a:pt x="436" y="290"/>
                  </a:lnTo>
                  <a:lnTo>
                    <a:pt x="432" y="288"/>
                  </a:lnTo>
                  <a:lnTo>
                    <a:pt x="454" y="264"/>
                  </a:lnTo>
                  <a:close/>
                  <a:moveTo>
                    <a:pt x="200" y="550"/>
                  </a:moveTo>
                  <a:lnTo>
                    <a:pt x="178" y="594"/>
                  </a:lnTo>
                  <a:lnTo>
                    <a:pt x="166" y="582"/>
                  </a:lnTo>
                  <a:lnTo>
                    <a:pt x="158" y="570"/>
                  </a:lnTo>
                  <a:lnTo>
                    <a:pt x="148" y="556"/>
                  </a:lnTo>
                  <a:lnTo>
                    <a:pt x="140" y="542"/>
                  </a:lnTo>
                  <a:lnTo>
                    <a:pt x="136" y="530"/>
                  </a:lnTo>
                  <a:lnTo>
                    <a:pt x="132" y="518"/>
                  </a:lnTo>
                  <a:lnTo>
                    <a:pt x="128" y="506"/>
                  </a:lnTo>
                  <a:lnTo>
                    <a:pt x="124" y="494"/>
                  </a:lnTo>
                  <a:lnTo>
                    <a:pt x="122" y="482"/>
                  </a:lnTo>
                  <a:lnTo>
                    <a:pt x="122" y="470"/>
                  </a:lnTo>
                  <a:lnTo>
                    <a:pt x="122" y="460"/>
                  </a:lnTo>
                  <a:lnTo>
                    <a:pt x="124" y="448"/>
                  </a:lnTo>
                  <a:lnTo>
                    <a:pt x="126" y="436"/>
                  </a:lnTo>
                  <a:lnTo>
                    <a:pt x="130" y="426"/>
                  </a:lnTo>
                  <a:lnTo>
                    <a:pt x="136" y="416"/>
                  </a:lnTo>
                  <a:lnTo>
                    <a:pt x="140" y="408"/>
                  </a:lnTo>
                  <a:lnTo>
                    <a:pt x="146" y="400"/>
                  </a:lnTo>
                  <a:lnTo>
                    <a:pt x="154" y="392"/>
                  </a:lnTo>
                  <a:lnTo>
                    <a:pt x="162" y="386"/>
                  </a:lnTo>
                  <a:lnTo>
                    <a:pt x="172" y="378"/>
                  </a:lnTo>
                  <a:lnTo>
                    <a:pt x="180" y="372"/>
                  </a:lnTo>
                  <a:lnTo>
                    <a:pt x="190" y="368"/>
                  </a:lnTo>
                  <a:lnTo>
                    <a:pt x="202" y="364"/>
                  </a:lnTo>
                  <a:lnTo>
                    <a:pt x="214" y="362"/>
                  </a:lnTo>
                  <a:lnTo>
                    <a:pt x="226" y="360"/>
                  </a:lnTo>
                  <a:lnTo>
                    <a:pt x="238" y="358"/>
                  </a:lnTo>
                  <a:lnTo>
                    <a:pt x="252" y="358"/>
                  </a:lnTo>
                  <a:lnTo>
                    <a:pt x="264" y="358"/>
                  </a:lnTo>
                  <a:lnTo>
                    <a:pt x="284" y="362"/>
                  </a:lnTo>
                  <a:lnTo>
                    <a:pt x="306" y="366"/>
                  </a:lnTo>
                  <a:lnTo>
                    <a:pt x="270" y="422"/>
                  </a:lnTo>
                  <a:lnTo>
                    <a:pt x="244" y="464"/>
                  </a:lnTo>
                  <a:lnTo>
                    <a:pt x="222" y="508"/>
                  </a:lnTo>
                  <a:lnTo>
                    <a:pt x="200" y="5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4085" y="2656"/>
              <a:ext cx="876" cy="584"/>
            </a:xfrm>
            <a:custGeom>
              <a:avLst/>
              <a:gdLst>
                <a:gd name="T0" fmla="*/ 856 w 876"/>
                <a:gd name="T1" fmla="*/ 550 h 584"/>
                <a:gd name="T2" fmla="*/ 832 w 876"/>
                <a:gd name="T3" fmla="*/ 500 h 584"/>
                <a:gd name="T4" fmla="*/ 786 w 876"/>
                <a:gd name="T5" fmla="*/ 398 h 584"/>
                <a:gd name="T6" fmla="*/ 744 w 876"/>
                <a:gd name="T7" fmla="*/ 292 h 584"/>
                <a:gd name="T8" fmla="*/ 712 w 876"/>
                <a:gd name="T9" fmla="*/ 210 h 584"/>
                <a:gd name="T10" fmla="*/ 686 w 876"/>
                <a:gd name="T11" fmla="*/ 156 h 584"/>
                <a:gd name="T12" fmla="*/ 656 w 876"/>
                <a:gd name="T13" fmla="*/ 104 h 584"/>
                <a:gd name="T14" fmla="*/ 638 w 876"/>
                <a:gd name="T15" fmla="*/ 80 h 584"/>
                <a:gd name="T16" fmla="*/ 616 w 876"/>
                <a:gd name="T17" fmla="*/ 56 h 584"/>
                <a:gd name="T18" fmla="*/ 590 w 876"/>
                <a:gd name="T19" fmla="*/ 34 h 584"/>
                <a:gd name="T20" fmla="*/ 560 w 876"/>
                <a:gd name="T21" fmla="*/ 16 h 584"/>
                <a:gd name="T22" fmla="*/ 528 w 876"/>
                <a:gd name="T23" fmla="*/ 4 h 584"/>
                <a:gd name="T24" fmla="*/ 492 w 876"/>
                <a:gd name="T25" fmla="*/ 0 h 584"/>
                <a:gd name="T26" fmla="*/ 458 w 876"/>
                <a:gd name="T27" fmla="*/ 2 h 584"/>
                <a:gd name="T28" fmla="*/ 424 w 876"/>
                <a:gd name="T29" fmla="*/ 12 h 584"/>
                <a:gd name="T30" fmla="*/ 394 w 876"/>
                <a:gd name="T31" fmla="*/ 28 h 584"/>
                <a:gd name="T32" fmla="*/ 368 w 876"/>
                <a:gd name="T33" fmla="*/ 46 h 584"/>
                <a:gd name="T34" fmla="*/ 322 w 876"/>
                <a:gd name="T35" fmla="*/ 88 h 584"/>
                <a:gd name="T36" fmla="*/ 282 w 876"/>
                <a:gd name="T37" fmla="*/ 134 h 584"/>
                <a:gd name="T38" fmla="*/ 248 w 876"/>
                <a:gd name="T39" fmla="*/ 184 h 584"/>
                <a:gd name="T40" fmla="*/ 218 w 876"/>
                <a:gd name="T41" fmla="*/ 234 h 584"/>
                <a:gd name="T42" fmla="*/ 178 w 876"/>
                <a:gd name="T43" fmla="*/ 312 h 584"/>
                <a:gd name="T44" fmla="*/ 138 w 876"/>
                <a:gd name="T45" fmla="*/ 386 h 584"/>
                <a:gd name="T46" fmla="*/ 94 w 876"/>
                <a:gd name="T47" fmla="*/ 456 h 584"/>
                <a:gd name="T48" fmla="*/ 64 w 876"/>
                <a:gd name="T49" fmla="*/ 504 h 584"/>
                <a:gd name="T50" fmla="*/ 30 w 876"/>
                <a:gd name="T51" fmla="*/ 546 h 584"/>
                <a:gd name="T52" fmla="*/ 0 w 876"/>
                <a:gd name="T53" fmla="*/ 584 h 584"/>
                <a:gd name="T54" fmla="*/ 114 w 876"/>
                <a:gd name="T55" fmla="*/ 574 h 584"/>
                <a:gd name="T56" fmla="*/ 146 w 876"/>
                <a:gd name="T57" fmla="*/ 524 h 584"/>
                <a:gd name="T58" fmla="*/ 190 w 876"/>
                <a:gd name="T59" fmla="*/ 448 h 584"/>
                <a:gd name="T60" fmla="*/ 242 w 876"/>
                <a:gd name="T61" fmla="*/ 342 h 584"/>
                <a:gd name="T62" fmla="*/ 278 w 876"/>
                <a:gd name="T63" fmla="*/ 268 h 584"/>
                <a:gd name="T64" fmla="*/ 306 w 876"/>
                <a:gd name="T65" fmla="*/ 220 h 584"/>
                <a:gd name="T66" fmla="*/ 336 w 876"/>
                <a:gd name="T67" fmla="*/ 174 h 584"/>
                <a:gd name="T68" fmla="*/ 370 w 876"/>
                <a:gd name="T69" fmla="*/ 132 h 584"/>
                <a:gd name="T70" fmla="*/ 406 w 876"/>
                <a:gd name="T71" fmla="*/ 98 h 584"/>
                <a:gd name="T72" fmla="*/ 428 w 876"/>
                <a:gd name="T73" fmla="*/ 84 h 584"/>
                <a:gd name="T74" fmla="*/ 448 w 876"/>
                <a:gd name="T75" fmla="*/ 74 h 584"/>
                <a:gd name="T76" fmla="*/ 470 w 876"/>
                <a:gd name="T77" fmla="*/ 66 h 584"/>
                <a:gd name="T78" fmla="*/ 492 w 876"/>
                <a:gd name="T79" fmla="*/ 64 h 584"/>
                <a:gd name="T80" fmla="*/ 512 w 876"/>
                <a:gd name="T81" fmla="*/ 66 h 584"/>
                <a:gd name="T82" fmla="*/ 532 w 876"/>
                <a:gd name="T83" fmla="*/ 74 h 584"/>
                <a:gd name="T84" fmla="*/ 552 w 876"/>
                <a:gd name="T85" fmla="*/ 86 h 584"/>
                <a:gd name="T86" fmla="*/ 570 w 876"/>
                <a:gd name="T87" fmla="*/ 102 h 584"/>
                <a:gd name="T88" fmla="*/ 588 w 876"/>
                <a:gd name="T89" fmla="*/ 120 h 584"/>
                <a:gd name="T90" fmla="*/ 616 w 876"/>
                <a:gd name="T91" fmla="*/ 164 h 584"/>
                <a:gd name="T92" fmla="*/ 640 w 876"/>
                <a:gd name="T93" fmla="*/ 210 h 584"/>
                <a:gd name="T94" fmla="*/ 662 w 876"/>
                <a:gd name="T95" fmla="*/ 262 h 584"/>
                <a:gd name="T96" fmla="*/ 700 w 876"/>
                <a:gd name="T97" fmla="*/ 370 h 584"/>
                <a:gd name="T98" fmla="*/ 740 w 876"/>
                <a:gd name="T99" fmla="*/ 476 h 584"/>
                <a:gd name="T100" fmla="*/ 774 w 876"/>
                <a:gd name="T101" fmla="*/ 558 h 584"/>
                <a:gd name="T102" fmla="*/ 876 w 876"/>
                <a:gd name="T103" fmla="*/ 5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6" h="584">
                  <a:moveTo>
                    <a:pt x="870" y="574"/>
                  </a:moveTo>
                  <a:lnTo>
                    <a:pt x="856" y="550"/>
                  </a:lnTo>
                  <a:lnTo>
                    <a:pt x="844" y="524"/>
                  </a:lnTo>
                  <a:lnTo>
                    <a:pt x="832" y="500"/>
                  </a:lnTo>
                  <a:lnTo>
                    <a:pt x="808" y="450"/>
                  </a:lnTo>
                  <a:lnTo>
                    <a:pt x="786" y="398"/>
                  </a:lnTo>
                  <a:lnTo>
                    <a:pt x="766" y="344"/>
                  </a:lnTo>
                  <a:lnTo>
                    <a:pt x="744" y="292"/>
                  </a:lnTo>
                  <a:lnTo>
                    <a:pt x="724" y="238"/>
                  </a:lnTo>
                  <a:lnTo>
                    <a:pt x="712" y="210"/>
                  </a:lnTo>
                  <a:lnTo>
                    <a:pt x="700" y="184"/>
                  </a:lnTo>
                  <a:lnTo>
                    <a:pt x="686" y="156"/>
                  </a:lnTo>
                  <a:lnTo>
                    <a:pt x="672" y="130"/>
                  </a:lnTo>
                  <a:lnTo>
                    <a:pt x="656" y="104"/>
                  </a:lnTo>
                  <a:lnTo>
                    <a:pt x="646" y="92"/>
                  </a:lnTo>
                  <a:lnTo>
                    <a:pt x="638" y="80"/>
                  </a:lnTo>
                  <a:lnTo>
                    <a:pt x="626" y="68"/>
                  </a:lnTo>
                  <a:lnTo>
                    <a:pt x="616" y="56"/>
                  </a:lnTo>
                  <a:lnTo>
                    <a:pt x="602" y="44"/>
                  </a:lnTo>
                  <a:lnTo>
                    <a:pt x="590" y="34"/>
                  </a:lnTo>
                  <a:lnTo>
                    <a:pt x="576" y="24"/>
                  </a:lnTo>
                  <a:lnTo>
                    <a:pt x="560" y="16"/>
                  </a:lnTo>
                  <a:lnTo>
                    <a:pt x="546" y="10"/>
                  </a:lnTo>
                  <a:lnTo>
                    <a:pt x="528" y="4"/>
                  </a:lnTo>
                  <a:lnTo>
                    <a:pt x="510" y="2"/>
                  </a:lnTo>
                  <a:lnTo>
                    <a:pt x="492" y="0"/>
                  </a:lnTo>
                  <a:lnTo>
                    <a:pt x="474" y="0"/>
                  </a:lnTo>
                  <a:lnTo>
                    <a:pt x="458" y="2"/>
                  </a:lnTo>
                  <a:lnTo>
                    <a:pt x="440" y="8"/>
                  </a:lnTo>
                  <a:lnTo>
                    <a:pt x="424" y="12"/>
                  </a:lnTo>
                  <a:lnTo>
                    <a:pt x="408" y="20"/>
                  </a:lnTo>
                  <a:lnTo>
                    <a:pt x="394" y="28"/>
                  </a:lnTo>
                  <a:lnTo>
                    <a:pt x="382" y="36"/>
                  </a:lnTo>
                  <a:lnTo>
                    <a:pt x="368" y="46"/>
                  </a:lnTo>
                  <a:lnTo>
                    <a:pt x="344" y="66"/>
                  </a:lnTo>
                  <a:lnTo>
                    <a:pt x="322" y="88"/>
                  </a:lnTo>
                  <a:lnTo>
                    <a:pt x="302" y="112"/>
                  </a:lnTo>
                  <a:lnTo>
                    <a:pt x="282" y="134"/>
                  </a:lnTo>
                  <a:lnTo>
                    <a:pt x="264" y="158"/>
                  </a:lnTo>
                  <a:lnTo>
                    <a:pt x="248" y="184"/>
                  </a:lnTo>
                  <a:lnTo>
                    <a:pt x="232" y="208"/>
                  </a:lnTo>
                  <a:lnTo>
                    <a:pt x="218" y="234"/>
                  </a:lnTo>
                  <a:lnTo>
                    <a:pt x="204" y="260"/>
                  </a:lnTo>
                  <a:lnTo>
                    <a:pt x="178" y="312"/>
                  </a:lnTo>
                  <a:lnTo>
                    <a:pt x="150" y="362"/>
                  </a:lnTo>
                  <a:lnTo>
                    <a:pt x="138" y="386"/>
                  </a:lnTo>
                  <a:lnTo>
                    <a:pt x="124" y="410"/>
                  </a:lnTo>
                  <a:lnTo>
                    <a:pt x="94" y="456"/>
                  </a:lnTo>
                  <a:lnTo>
                    <a:pt x="78" y="480"/>
                  </a:lnTo>
                  <a:lnTo>
                    <a:pt x="64" y="504"/>
                  </a:lnTo>
                  <a:lnTo>
                    <a:pt x="46" y="524"/>
                  </a:lnTo>
                  <a:lnTo>
                    <a:pt x="30" y="546"/>
                  </a:lnTo>
                  <a:lnTo>
                    <a:pt x="12" y="568"/>
                  </a:lnTo>
                  <a:lnTo>
                    <a:pt x="0" y="584"/>
                  </a:lnTo>
                  <a:lnTo>
                    <a:pt x="106" y="584"/>
                  </a:lnTo>
                  <a:lnTo>
                    <a:pt x="114" y="574"/>
                  </a:lnTo>
                  <a:lnTo>
                    <a:pt x="130" y="548"/>
                  </a:lnTo>
                  <a:lnTo>
                    <a:pt x="146" y="524"/>
                  </a:lnTo>
                  <a:lnTo>
                    <a:pt x="160" y="498"/>
                  </a:lnTo>
                  <a:lnTo>
                    <a:pt x="190" y="448"/>
                  </a:lnTo>
                  <a:lnTo>
                    <a:pt x="216" y="394"/>
                  </a:lnTo>
                  <a:lnTo>
                    <a:pt x="242" y="342"/>
                  </a:lnTo>
                  <a:lnTo>
                    <a:pt x="266" y="292"/>
                  </a:lnTo>
                  <a:lnTo>
                    <a:pt x="278" y="268"/>
                  </a:lnTo>
                  <a:lnTo>
                    <a:pt x="292" y="244"/>
                  </a:lnTo>
                  <a:lnTo>
                    <a:pt x="306" y="220"/>
                  </a:lnTo>
                  <a:lnTo>
                    <a:pt x="320" y="196"/>
                  </a:lnTo>
                  <a:lnTo>
                    <a:pt x="336" y="174"/>
                  </a:lnTo>
                  <a:lnTo>
                    <a:pt x="352" y="154"/>
                  </a:lnTo>
                  <a:lnTo>
                    <a:pt x="370" y="132"/>
                  </a:lnTo>
                  <a:lnTo>
                    <a:pt x="388" y="114"/>
                  </a:lnTo>
                  <a:lnTo>
                    <a:pt x="406" y="98"/>
                  </a:lnTo>
                  <a:lnTo>
                    <a:pt x="418" y="90"/>
                  </a:lnTo>
                  <a:lnTo>
                    <a:pt x="428" y="84"/>
                  </a:lnTo>
                  <a:lnTo>
                    <a:pt x="438" y="78"/>
                  </a:lnTo>
                  <a:lnTo>
                    <a:pt x="448" y="74"/>
                  </a:lnTo>
                  <a:lnTo>
                    <a:pt x="460" y="70"/>
                  </a:lnTo>
                  <a:lnTo>
                    <a:pt x="470" y="66"/>
                  </a:lnTo>
                  <a:lnTo>
                    <a:pt x="482" y="64"/>
                  </a:lnTo>
                  <a:lnTo>
                    <a:pt x="492" y="64"/>
                  </a:lnTo>
                  <a:lnTo>
                    <a:pt x="502" y="64"/>
                  </a:lnTo>
                  <a:lnTo>
                    <a:pt x="512" y="66"/>
                  </a:lnTo>
                  <a:lnTo>
                    <a:pt x="522" y="70"/>
                  </a:lnTo>
                  <a:lnTo>
                    <a:pt x="532" y="74"/>
                  </a:lnTo>
                  <a:lnTo>
                    <a:pt x="542" y="80"/>
                  </a:lnTo>
                  <a:lnTo>
                    <a:pt x="552" y="86"/>
                  </a:lnTo>
                  <a:lnTo>
                    <a:pt x="560" y="94"/>
                  </a:lnTo>
                  <a:lnTo>
                    <a:pt x="570" y="102"/>
                  </a:lnTo>
                  <a:lnTo>
                    <a:pt x="580" y="112"/>
                  </a:lnTo>
                  <a:lnTo>
                    <a:pt x="588" y="120"/>
                  </a:lnTo>
                  <a:lnTo>
                    <a:pt x="602" y="140"/>
                  </a:lnTo>
                  <a:lnTo>
                    <a:pt x="616" y="164"/>
                  </a:lnTo>
                  <a:lnTo>
                    <a:pt x="628" y="188"/>
                  </a:lnTo>
                  <a:lnTo>
                    <a:pt x="640" y="210"/>
                  </a:lnTo>
                  <a:lnTo>
                    <a:pt x="652" y="236"/>
                  </a:lnTo>
                  <a:lnTo>
                    <a:pt x="662" y="262"/>
                  </a:lnTo>
                  <a:lnTo>
                    <a:pt x="682" y="316"/>
                  </a:lnTo>
                  <a:lnTo>
                    <a:pt x="700" y="370"/>
                  </a:lnTo>
                  <a:lnTo>
                    <a:pt x="720" y="424"/>
                  </a:lnTo>
                  <a:lnTo>
                    <a:pt x="740" y="476"/>
                  </a:lnTo>
                  <a:lnTo>
                    <a:pt x="764" y="532"/>
                  </a:lnTo>
                  <a:lnTo>
                    <a:pt x="774" y="558"/>
                  </a:lnTo>
                  <a:lnTo>
                    <a:pt x="788" y="584"/>
                  </a:lnTo>
                  <a:lnTo>
                    <a:pt x="876" y="584"/>
                  </a:lnTo>
                  <a:lnTo>
                    <a:pt x="870" y="5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7"/>
            <p:cNvSpPr>
              <a:spLocks noEditPoints="1"/>
            </p:cNvSpPr>
            <p:nvPr userDrawn="1"/>
          </p:nvSpPr>
          <p:spPr bwMode="auto">
            <a:xfrm>
              <a:off x="2639" y="2300"/>
              <a:ext cx="1492" cy="940"/>
            </a:xfrm>
            <a:custGeom>
              <a:avLst/>
              <a:gdLst>
                <a:gd name="T0" fmla="*/ 1486 w 1492"/>
                <a:gd name="T1" fmla="*/ 486 h 940"/>
                <a:gd name="T2" fmla="*/ 1492 w 1492"/>
                <a:gd name="T3" fmla="*/ 388 h 940"/>
                <a:gd name="T4" fmla="*/ 1456 w 1492"/>
                <a:gd name="T5" fmla="*/ 232 h 940"/>
                <a:gd name="T6" fmla="*/ 1406 w 1492"/>
                <a:gd name="T7" fmla="*/ 148 h 940"/>
                <a:gd name="T8" fmla="*/ 1334 w 1492"/>
                <a:gd name="T9" fmla="*/ 78 h 940"/>
                <a:gd name="T10" fmla="*/ 1246 w 1492"/>
                <a:gd name="T11" fmla="*/ 28 h 940"/>
                <a:gd name="T12" fmla="*/ 1150 w 1492"/>
                <a:gd name="T13" fmla="*/ 6 h 940"/>
                <a:gd name="T14" fmla="*/ 1018 w 1492"/>
                <a:gd name="T15" fmla="*/ 6 h 940"/>
                <a:gd name="T16" fmla="*/ 836 w 1492"/>
                <a:gd name="T17" fmla="*/ 76 h 940"/>
                <a:gd name="T18" fmla="*/ 734 w 1492"/>
                <a:gd name="T19" fmla="*/ 162 h 940"/>
                <a:gd name="T20" fmla="*/ 652 w 1492"/>
                <a:gd name="T21" fmla="*/ 288 h 940"/>
                <a:gd name="T22" fmla="*/ 534 w 1492"/>
                <a:gd name="T23" fmla="*/ 322 h 940"/>
                <a:gd name="T24" fmla="*/ 398 w 1492"/>
                <a:gd name="T25" fmla="*/ 216 h 940"/>
                <a:gd name="T26" fmla="*/ 284 w 1492"/>
                <a:gd name="T27" fmla="*/ 168 h 940"/>
                <a:gd name="T28" fmla="*/ 186 w 1492"/>
                <a:gd name="T29" fmla="*/ 164 h 940"/>
                <a:gd name="T30" fmla="*/ 94 w 1492"/>
                <a:gd name="T31" fmla="*/ 202 h 940"/>
                <a:gd name="T32" fmla="*/ 26 w 1492"/>
                <a:gd name="T33" fmla="*/ 280 h 940"/>
                <a:gd name="T34" fmla="*/ 2 w 1492"/>
                <a:gd name="T35" fmla="*/ 376 h 940"/>
                <a:gd name="T36" fmla="*/ 14 w 1492"/>
                <a:gd name="T37" fmla="*/ 530 h 940"/>
                <a:gd name="T38" fmla="*/ 68 w 1492"/>
                <a:gd name="T39" fmla="*/ 700 h 940"/>
                <a:gd name="T40" fmla="*/ 184 w 1492"/>
                <a:gd name="T41" fmla="*/ 940 h 940"/>
                <a:gd name="T42" fmla="*/ 190 w 1492"/>
                <a:gd name="T43" fmla="*/ 738 h 940"/>
                <a:gd name="T44" fmla="*/ 110 w 1492"/>
                <a:gd name="T45" fmla="*/ 562 h 940"/>
                <a:gd name="T46" fmla="*/ 76 w 1492"/>
                <a:gd name="T47" fmla="*/ 408 h 940"/>
                <a:gd name="T48" fmla="*/ 88 w 1492"/>
                <a:gd name="T49" fmla="*/ 324 h 940"/>
                <a:gd name="T50" fmla="*/ 126 w 1492"/>
                <a:gd name="T51" fmla="*/ 268 h 940"/>
                <a:gd name="T52" fmla="*/ 188 w 1492"/>
                <a:gd name="T53" fmla="*/ 234 h 940"/>
                <a:gd name="T54" fmla="*/ 258 w 1492"/>
                <a:gd name="T55" fmla="*/ 230 h 940"/>
                <a:gd name="T56" fmla="*/ 364 w 1492"/>
                <a:gd name="T57" fmla="*/ 272 h 940"/>
                <a:gd name="T58" fmla="*/ 494 w 1492"/>
                <a:gd name="T59" fmla="*/ 372 h 940"/>
                <a:gd name="T60" fmla="*/ 596 w 1492"/>
                <a:gd name="T61" fmla="*/ 550 h 940"/>
                <a:gd name="T62" fmla="*/ 616 w 1492"/>
                <a:gd name="T63" fmla="*/ 702 h 940"/>
                <a:gd name="T64" fmla="*/ 678 w 1492"/>
                <a:gd name="T65" fmla="*/ 878 h 940"/>
                <a:gd name="T66" fmla="*/ 846 w 1492"/>
                <a:gd name="T67" fmla="*/ 912 h 940"/>
                <a:gd name="T68" fmla="*/ 774 w 1492"/>
                <a:gd name="T69" fmla="*/ 774 h 940"/>
                <a:gd name="T70" fmla="*/ 734 w 1492"/>
                <a:gd name="T71" fmla="*/ 614 h 940"/>
                <a:gd name="T72" fmla="*/ 834 w 1492"/>
                <a:gd name="T73" fmla="*/ 688 h 940"/>
                <a:gd name="T74" fmla="*/ 1006 w 1492"/>
                <a:gd name="T75" fmla="*/ 748 h 940"/>
                <a:gd name="T76" fmla="*/ 1188 w 1492"/>
                <a:gd name="T77" fmla="*/ 750 h 940"/>
                <a:gd name="T78" fmla="*/ 1308 w 1492"/>
                <a:gd name="T79" fmla="*/ 710 h 940"/>
                <a:gd name="T80" fmla="*/ 1388 w 1492"/>
                <a:gd name="T81" fmla="*/ 656 h 940"/>
                <a:gd name="T82" fmla="*/ 1450 w 1492"/>
                <a:gd name="T83" fmla="*/ 578 h 940"/>
                <a:gd name="T84" fmla="*/ 1380 w 1492"/>
                <a:gd name="T85" fmla="*/ 514 h 940"/>
                <a:gd name="T86" fmla="*/ 1346 w 1492"/>
                <a:gd name="T87" fmla="*/ 576 h 940"/>
                <a:gd name="T88" fmla="*/ 1270 w 1492"/>
                <a:gd name="T89" fmla="*/ 638 h 940"/>
                <a:gd name="T90" fmla="*/ 1122 w 1492"/>
                <a:gd name="T91" fmla="*/ 680 h 940"/>
                <a:gd name="T92" fmla="*/ 964 w 1492"/>
                <a:gd name="T93" fmla="*/ 668 h 940"/>
                <a:gd name="T94" fmla="*/ 822 w 1492"/>
                <a:gd name="T95" fmla="*/ 602 h 940"/>
                <a:gd name="T96" fmla="*/ 740 w 1492"/>
                <a:gd name="T97" fmla="*/ 452 h 940"/>
                <a:gd name="T98" fmla="*/ 776 w 1492"/>
                <a:gd name="T99" fmla="*/ 338 h 940"/>
                <a:gd name="T100" fmla="*/ 834 w 1492"/>
                <a:gd name="T101" fmla="*/ 248 h 940"/>
                <a:gd name="T102" fmla="*/ 948 w 1492"/>
                <a:gd name="T103" fmla="*/ 160 h 940"/>
                <a:gd name="T104" fmla="*/ 1088 w 1492"/>
                <a:gd name="T105" fmla="*/ 124 h 940"/>
                <a:gd name="T106" fmla="*/ 1228 w 1492"/>
                <a:gd name="T107" fmla="*/ 146 h 940"/>
                <a:gd name="T108" fmla="*/ 1336 w 1492"/>
                <a:gd name="T109" fmla="*/ 234 h 940"/>
                <a:gd name="T110" fmla="*/ 1390 w 1492"/>
                <a:gd name="T111" fmla="*/ 37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92" h="940">
                  <a:moveTo>
                    <a:pt x="1458" y="564"/>
                  </a:moveTo>
                  <a:lnTo>
                    <a:pt x="1466" y="550"/>
                  </a:lnTo>
                  <a:lnTo>
                    <a:pt x="1472" y="534"/>
                  </a:lnTo>
                  <a:lnTo>
                    <a:pt x="1478" y="518"/>
                  </a:lnTo>
                  <a:lnTo>
                    <a:pt x="1482" y="502"/>
                  </a:lnTo>
                  <a:lnTo>
                    <a:pt x="1486" y="486"/>
                  </a:lnTo>
                  <a:lnTo>
                    <a:pt x="1488" y="470"/>
                  </a:lnTo>
                  <a:lnTo>
                    <a:pt x="1490" y="452"/>
                  </a:lnTo>
                  <a:lnTo>
                    <a:pt x="1492" y="436"/>
                  </a:lnTo>
                  <a:lnTo>
                    <a:pt x="1492" y="420"/>
                  </a:lnTo>
                  <a:lnTo>
                    <a:pt x="1492" y="404"/>
                  </a:lnTo>
                  <a:lnTo>
                    <a:pt x="1492" y="388"/>
                  </a:lnTo>
                  <a:lnTo>
                    <a:pt x="1488" y="356"/>
                  </a:lnTo>
                  <a:lnTo>
                    <a:pt x="1484" y="324"/>
                  </a:lnTo>
                  <a:lnTo>
                    <a:pt x="1476" y="294"/>
                  </a:lnTo>
                  <a:lnTo>
                    <a:pt x="1468" y="264"/>
                  </a:lnTo>
                  <a:lnTo>
                    <a:pt x="1462" y="248"/>
                  </a:lnTo>
                  <a:lnTo>
                    <a:pt x="1456" y="232"/>
                  </a:lnTo>
                  <a:lnTo>
                    <a:pt x="1450" y="218"/>
                  </a:lnTo>
                  <a:lnTo>
                    <a:pt x="1442" y="202"/>
                  </a:lnTo>
                  <a:lnTo>
                    <a:pt x="1434" y="188"/>
                  </a:lnTo>
                  <a:lnTo>
                    <a:pt x="1424" y="174"/>
                  </a:lnTo>
                  <a:lnTo>
                    <a:pt x="1416" y="160"/>
                  </a:lnTo>
                  <a:lnTo>
                    <a:pt x="1406" y="148"/>
                  </a:lnTo>
                  <a:lnTo>
                    <a:pt x="1396" y="134"/>
                  </a:lnTo>
                  <a:lnTo>
                    <a:pt x="1384" y="122"/>
                  </a:lnTo>
                  <a:lnTo>
                    <a:pt x="1372" y="110"/>
                  </a:lnTo>
                  <a:lnTo>
                    <a:pt x="1360" y="98"/>
                  </a:lnTo>
                  <a:lnTo>
                    <a:pt x="1348" y="88"/>
                  </a:lnTo>
                  <a:lnTo>
                    <a:pt x="1334" y="78"/>
                  </a:lnTo>
                  <a:lnTo>
                    <a:pt x="1320" y="68"/>
                  </a:lnTo>
                  <a:lnTo>
                    <a:pt x="1306" y="58"/>
                  </a:lnTo>
                  <a:lnTo>
                    <a:pt x="1292" y="50"/>
                  </a:lnTo>
                  <a:lnTo>
                    <a:pt x="1276" y="42"/>
                  </a:lnTo>
                  <a:lnTo>
                    <a:pt x="1260" y="36"/>
                  </a:lnTo>
                  <a:lnTo>
                    <a:pt x="1246" y="28"/>
                  </a:lnTo>
                  <a:lnTo>
                    <a:pt x="1230" y="24"/>
                  </a:lnTo>
                  <a:lnTo>
                    <a:pt x="1214" y="18"/>
                  </a:lnTo>
                  <a:lnTo>
                    <a:pt x="1198" y="14"/>
                  </a:lnTo>
                  <a:lnTo>
                    <a:pt x="1182" y="10"/>
                  </a:lnTo>
                  <a:lnTo>
                    <a:pt x="1164" y="6"/>
                  </a:lnTo>
                  <a:lnTo>
                    <a:pt x="1150" y="6"/>
                  </a:lnTo>
                  <a:lnTo>
                    <a:pt x="1132" y="2"/>
                  </a:lnTo>
                  <a:lnTo>
                    <a:pt x="1116" y="2"/>
                  </a:lnTo>
                  <a:lnTo>
                    <a:pt x="1100" y="0"/>
                  </a:lnTo>
                  <a:lnTo>
                    <a:pt x="1084" y="0"/>
                  </a:lnTo>
                  <a:lnTo>
                    <a:pt x="1050" y="2"/>
                  </a:lnTo>
                  <a:lnTo>
                    <a:pt x="1018" y="6"/>
                  </a:lnTo>
                  <a:lnTo>
                    <a:pt x="986" y="14"/>
                  </a:lnTo>
                  <a:lnTo>
                    <a:pt x="954" y="22"/>
                  </a:lnTo>
                  <a:lnTo>
                    <a:pt x="924" y="32"/>
                  </a:lnTo>
                  <a:lnTo>
                    <a:pt x="894" y="46"/>
                  </a:lnTo>
                  <a:lnTo>
                    <a:pt x="864" y="60"/>
                  </a:lnTo>
                  <a:lnTo>
                    <a:pt x="836" y="76"/>
                  </a:lnTo>
                  <a:lnTo>
                    <a:pt x="808" y="94"/>
                  </a:lnTo>
                  <a:lnTo>
                    <a:pt x="782" y="114"/>
                  </a:lnTo>
                  <a:lnTo>
                    <a:pt x="770" y="126"/>
                  </a:lnTo>
                  <a:lnTo>
                    <a:pt x="758" y="138"/>
                  </a:lnTo>
                  <a:lnTo>
                    <a:pt x="746" y="150"/>
                  </a:lnTo>
                  <a:lnTo>
                    <a:pt x="734" y="162"/>
                  </a:lnTo>
                  <a:lnTo>
                    <a:pt x="724" y="174"/>
                  </a:lnTo>
                  <a:lnTo>
                    <a:pt x="714" y="186"/>
                  </a:lnTo>
                  <a:lnTo>
                    <a:pt x="696" y="210"/>
                  </a:lnTo>
                  <a:lnTo>
                    <a:pt x="680" y="236"/>
                  </a:lnTo>
                  <a:lnTo>
                    <a:pt x="666" y="262"/>
                  </a:lnTo>
                  <a:lnTo>
                    <a:pt x="652" y="288"/>
                  </a:lnTo>
                  <a:lnTo>
                    <a:pt x="640" y="316"/>
                  </a:lnTo>
                  <a:lnTo>
                    <a:pt x="630" y="344"/>
                  </a:lnTo>
                  <a:lnTo>
                    <a:pt x="620" y="370"/>
                  </a:lnTo>
                  <a:lnTo>
                    <a:pt x="614" y="400"/>
                  </a:lnTo>
                  <a:lnTo>
                    <a:pt x="574" y="360"/>
                  </a:lnTo>
                  <a:lnTo>
                    <a:pt x="534" y="322"/>
                  </a:lnTo>
                  <a:lnTo>
                    <a:pt x="514" y="304"/>
                  </a:lnTo>
                  <a:lnTo>
                    <a:pt x="492" y="284"/>
                  </a:lnTo>
                  <a:lnTo>
                    <a:pt x="470" y="266"/>
                  </a:lnTo>
                  <a:lnTo>
                    <a:pt x="446" y="250"/>
                  </a:lnTo>
                  <a:lnTo>
                    <a:pt x="424" y="232"/>
                  </a:lnTo>
                  <a:lnTo>
                    <a:pt x="398" y="216"/>
                  </a:lnTo>
                  <a:lnTo>
                    <a:pt x="372" y="202"/>
                  </a:lnTo>
                  <a:lnTo>
                    <a:pt x="344" y="188"/>
                  </a:lnTo>
                  <a:lnTo>
                    <a:pt x="330" y="182"/>
                  </a:lnTo>
                  <a:lnTo>
                    <a:pt x="314" y="176"/>
                  </a:lnTo>
                  <a:lnTo>
                    <a:pt x="300" y="172"/>
                  </a:lnTo>
                  <a:lnTo>
                    <a:pt x="284" y="168"/>
                  </a:lnTo>
                  <a:lnTo>
                    <a:pt x="268" y="164"/>
                  </a:lnTo>
                  <a:lnTo>
                    <a:pt x="252" y="162"/>
                  </a:lnTo>
                  <a:lnTo>
                    <a:pt x="236" y="160"/>
                  </a:lnTo>
                  <a:lnTo>
                    <a:pt x="218" y="160"/>
                  </a:lnTo>
                  <a:lnTo>
                    <a:pt x="202" y="162"/>
                  </a:lnTo>
                  <a:lnTo>
                    <a:pt x="186" y="164"/>
                  </a:lnTo>
                  <a:lnTo>
                    <a:pt x="168" y="168"/>
                  </a:lnTo>
                  <a:lnTo>
                    <a:pt x="152" y="172"/>
                  </a:lnTo>
                  <a:lnTo>
                    <a:pt x="136" y="178"/>
                  </a:lnTo>
                  <a:lnTo>
                    <a:pt x="122" y="186"/>
                  </a:lnTo>
                  <a:lnTo>
                    <a:pt x="106" y="194"/>
                  </a:lnTo>
                  <a:lnTo>
                    <a:pt x="94" y="202"/>
                  </a:lnTo>
                  <a:lnTo>
                    <a:pt x="80" y="214"/>
                  </a:lnTo>
                  <a:lnTo>
                    <a:pt x="68" y="224"/>
                  </a:lnTo>
                  <a:lnTo>
                    <a:pt x="56" y="238"/>
                  </a:lnTo>
                  <a:lnTo>
                    <a:pt x="44" y="252"/>
                  </a:lnTo>
                  <a:lnTo>
                    <a:pt x="34" y="266"/>
                  </a:lnTo>
                  <a:lnTo>
                    <a:pt x="26" y="280"/>
                  </a:lnTo>
                  <a:lnTo>
                    <a:pt x="20" y="296"/>
                  </a:lnTo>
                  <a:lnTo>
                    <a:pt x="14" y="312"/>
                  </a:lnTo>
                  <a:lnTo>
                    <a:pt x="10" y="328"/>
                  </a:lnTo>
                  <a:lnTo>
                    <a:pt x="6" y="344"/>
                  </a:lnTo>
                  <a:lnTo>
                    <a:pt x="4" y="360"/>
                  </a:lnTo>
                  <a:lnTo>
                    <a:pt x="2" y="376"/>
                  </a:lnTo>
                  <a:lnTo>
                    <a:pt x="0" y="392"/>
                  </a:lnTo>
                  <a:lnTo>
                    <a:pt x="0" y="408"/>
                  </a:lnTo>
                  <a:lnTo>
                    <a:pt x="0" y="440"/>
                  </a:lnTo>
                  <a:lnTo>
                    <a:pt x="4" y="470"/>
                  </a:lnTo>
                  <a:lnTo>
                    <a:pt x="8" y="500"/>
                  </a:lnTo>
                  <a:lnTo>
                    <a:pt x="14" y="530"/>
                  </a:lnTo>
                  <a:lnTo>
                    <a:pt x="22" y="560"/>
                  </a:lnTo>
                  <a:lnTo>
                    <a:pt x="30" y="588"/>
                  </a:lnTo>
                  <a:lnTo>
                    <a:pt x="38" y="618"/>
                  </a:lnTo>
                  <a:lnTo>
                    <a:pt x="46" y="646"/>
                  </a:lnTo>
                  <a:lnTo>
                    <a:pt x="58" y="672"/>
                  </a:lnTo>
                  <a:lnTo>
                    <a:pt x="68" y="700"/>
                  </a:lnTo>
                  <a:lnTo>
                    <a:pt x="80" y="728"/>
                  </a:lnTo>
                  <a:lnTo>
                    <a:pt x="104" y="782"/>
                  </a:lnTo>
                  <a:lnTo>
                    <a:pt x="128" y="834"/>
                  </a:lnTo>
                  <a:lnTo>
                    <a:pt x="154" y="886"/>
                  </a:lnTo>
                  <a:lnTo>
                    <a:pt x="182" y="938"/>
                  </a:lnTo>
                  <a:lnTo>
                    <a:pt x="184" y="940"/>
                  </a:lnTo>
                  <a:lnTo>
                    <a:pt x="318" y="940"/>
                  </a:lnTo>
                  <a:lnTo>
                    <a:pt x="310" y="926"/>
                  </a:lnTo>
                  <a:lnTo>
                    <a:pt x="278" y="880"/>
                  </a:lnTo>
                  <a:lnTo>
                    <a:pt x="248" y="832"/>
                  </a:lnTo>
                  <a:lnTo>
                    <a:pt x="218" y="786"/>
                  </a:lnTo>
                  <a:lnTo>
                    <a:pt x="190" y="738"/>
                  </a:lnTo>
                  <a:lnTo>
                    <a:pt x="164" y="688"/>
                  </a:lnTo>
                  <a:lnTo>
                    <a:pt x="152" y="664"/>
                  </a:lnTo>
                  <a:lnTo>
                    <a:pt x="140" y="638"/>
                  </a:lnTo>
                  <a:lnTo>
                    <a:pt x="130" y="614"/>
                  </a:lnTo>
                  <a:lnTo>
                    <a:pt x="120" y="588"/>
                  </a:lnTo>
                  <a:lnTo>
                    <a:pt x="110" y="562"/>
                  </a:lnTo>
                  <a:lnTo>
                    <a:pt x="102" y="536"/>
                  </a:lnTo>
                  <a:lnTo>
                    <a:pt x="94" y="510"/>
                  </a:lnTo>
                  <a:lnTo>
                    <a:pt x="88" y="484"/>
                  </a:lnTo>
                  <a:lnTo>
                    <a:pt x="82" y="460"/>
                  </a:lnTo>
                  <a:lnTo>
                    <a:pt x="78" y="434"/>
                  </a:lnTo>
                  <a:lnTo>
                    <a:pt x="76" y="408"/>
                  </a:lnTo>
                  <a:lnTo>
                    <a:pt x="78" y="382"/>
                  </a:lnTo>
                  <a:lnTo>
                    <a:pt x="78" y="370"/>
                  </a:lnTo>
                  <a:lnTo>
                    <a:pt x="80" y="358"/>
                  </a:lnTo>
                  <a:lnTo>
                    <a:pt x="82" y="346"/>
                  </a:lnTo>
                  <a:lnTo>
                    <a:pt x="84" y="334"/>
                  </a:lnTo>
                  <a:lnTo>
                    <a:pt x="88" y="324"/>
                  </a:lnTo>
                  <a:lnTo>
                    <a:pt x="94" y="312"/>
                  </a:lnTo>
                  <a:lnTo>
                    <a:pt x="98" y="302"/>
                  </a:lnTo>
                  <a:lnTo>
                    <a:pt x="104" y="294"/>
                  </a:lnTo>
                  <a:lnTo>
                    <a:pt x="112" y="284"/>
                  </a:lnTo>
                  <a:lnTo>
                    <a:pt x="118" y="276"/>
                  </a:lnTo>
                  <a:lnTo>
                    <a:pt x="126" y="268"/>
                  </a:lnTo>
                  <a:lnTo>
                    <a:pt x="136" y="260"/>
                  </a:lnTo>
                  <a:lnTo>
                    <a:pt x="146" y="254"/>
                  </a:lnTo>
                  <a:lnTo>
                    <a:pt x="156" y="248"/>
                  </a:lnTo>
                  <a:lnTo>
                    <a:pt x="166" y="242"/>
                  </a:lnTo>
                  <a:lnTo>
                    <a:pt x="176" y="238"/>
                  </a:lnTo>
                  <a:lnTo>
                    <a:pt x="188" y="234"/>
                  </a:lnTo>
                  <a:lnTo>
                    <a:pt x="198" y="230"/>
                  </a:lnTo>
                  <a:lnTo>
                    <a:pt x="210" y="228"/>
                  </a:lnTo>
                  <a:lnTo>
                    <a:pt x="222" y="228"/>
                  </a:lnTo>
                  <a:lnTo>
                    <a:pt x="234" y="228"/>
                  </a:lnTo>
                  <a:lnTo>
                    <a:pt x="246" y="228"/>
                  </a:lnTo>
                  <a:lnTo>
                    <a:pt x="258" y="230"/>
                  </a:lnTo>
                  <a:lnTo>
                    <a:pt x="270" y="232"/>
                  </a:lnTo>
                  <a:lnTo>
                    <a:pt x="280" y="234"/>
                  </a:lnTo>
                  <a:lnTo>
                    <a:pt x="294" y="238"/>
                  </a:lnTo>
                  <a:lnTo>
                    <a:pt x="318" y="248"/>
                  </a:lnTo>
                  <a:lnTo>
                    <a:pt x="342" y="260"/>
                  </a:lnTo>
                  <a:lnTo>
                    <a:pt x="364" y="272"/>
                  </a:lnTo>
                  <a:lnTo>
                    <a:pt x="386" y="286"/>
                  </a:lnTo>
                  <a:lnTo>
                    <a:pt x="410" y="302"/>
                  </a:lnTo>
                  <a:lnTo>
                    <a:pt x="432" y="318"/>
                  </a:lnTo>
                  <a:lnTo>
                    <a:pt x="454" y="336"/>
                  </a:lnTo>
                  <a:lnTo>
                    <a:pt x="474" y="354"/>
                  </a:lnTo>
                  <a:lnTo>
                    <a:pt x="494" y="372"/>
                  </a:lnTo>
                  <a:lnTo>
                    <a:pt x="536" y="410"/>
                  </a:lnTo>
                  <a:lnTo>
                    <a:pt x="576" y="452"/>
                  </a:lnTo>
                  <a:lnTo>
                    <a:pt x="600" y="476"/>
                  </a:lnTo>
                  <a:lnTo>
                    <a:pt x="598" y="502"/>
                  </a:lnTo>
                  <a:lnTo>
                    <a:pt x="598" y="526"/>
                  </a:lnTo>
                  <a:lnTo>
                    <a:pt x="596" y="550"/>
                  </a:lnTo>
                  <a:lnTo>
                    <a:pt x="598" y="574"/>
                  </a:lnTo>
                  <a:lnTo>
                    <a:pt x="600" y="600"/>
                  </a:lnTo>
                  <a:lnTo>
                    <a:pt x="602" y="624"/>
                  </a:lnTo>
                  <a:lnTo>
                    <a:pt x="604" y="648"/>
                  </a:lnTo>
                  <a:lnTo>
                    <a:pt x="608" y="672"/>
                  </a:lnTo>
                  <a:lnTo>
                    <a:pt x="616" y="702"/>
                  </a:lnTo>
                  <a:lnTo>
                    <a:pt x="622" y="734"/>
                  </a:lnTo>
                  <a:lnTo>
                    <a:pt x="630" y="762"/>
                  </a:lnTo>
                  <a:lnTo>
                    <a:pt x="640" y="792"/>
                  </a:lnTo>
                  <a:lnTo>
                    <a:pt x="652" y="822"/>
                  </a:lnTo>
                  <a:lnTo>
                    <a:pt x="664" y="850"/>
                  </a:lnTo>
                  <a:lnTo>
                    <a:pt x="678" y="878"/>
                  </a:lnTo>
                  <a:lnTo>
                    <a:pt x="692" y="906"/>
                  </a:lnTo>
                  <a:lnTo>
                    <a:pt x="708" y="934"/>
                  </a:lnTo>
                  <a:lnTo>
                    <a:pt x="712" y="940"/>
                  </a:lnTo>
                  <a:lnTo>
                    <a:pt x="866" y="940"/>
                  </a:lnTo>
                  <a:lnTo>
                    <a:pt x="860" y="934"/>
                  </a:lnTo>
                  <a:lnTo>
                    <a:pt x="846" y="912"/>
                  </a:lnTo>
                  <a:lnTo>
                    <a:pt x="830" y="890"/>
                  </a:lnTo>
                  <a:lnTo>
                    <a:pt x="818" y="868"/>
                  </a:lnTo>
                  <a:lnTo>
                    <a:pt x="804" y="844"/>
                  </a:lnTo>
                  <a:lnTo>
                    <a:pt x="794" y="822"/>
                  </a:lnTo>
                  <a:lnTo>
                    <a:pt x="784" y="798"/>
                  </a:lnTo>
                  <a:lnTo>
                    <a:pt x="774" y="774"/>
                  </a:lnTo>
                  <a:lnTo>
                    <a:pt x="764" y="750"/>
                  </a:lnTo>
                  <a:lnTo>
                    <a:pt x="756" y="724"/>
                  </a:lnTo>
                  <a:lnTo>
                    <a:pt x="750" y="700"/>
                  </a:lnTo>
                  <a:lnTo>
                    <a:pt x="744" y="674"/>
                  </a:lnTo>
                  <a:lnTo>
                    <a:pt x="740" y="648"/>
                  </a:lnTo>
                  <a:lnTo>
                    <a:pt x="734" y="614"/>
                  </a:lnTo>
                  <a:lnTo>
                    <a:pt x="736" y="616"/>
                  </a:lnTo>
                  <a:lnTo>
                    <a:pt x="758" y="636"/>
                  </a:lnTo>
                  <a:lnTo>
                    <a:pt x="782" y="656"/>
                  </a:lnTo>
                  <a:lnTo>
                    <a:pt x="794" y="664"/>
                  </a:lnTo>
                  <a:lnTo>
                    <a:pt x="806" y="672"/>
                  </a:lnTo>
                  <a:lnTo>
                    <a:pt x="834" y="688"/>
                  </a:lnTo>
                  <a:lnTo>
                    <a:pt x="860" y="702"/>
                  </a:lnTo>
                  <a:lnTo>
                    <a:pt x="888" y="716"/>
                  </a:lnTo>
                  <a:lnTo>
                    <a:pt x="916" y="726"/>
                  </a:lnTo>
                  <a:lnTo>
                    <a:pt x="946" y="736"/>
                  </a:lnTo>
                  <a:lnTo>
                    <a:pt x="976" y="742"/>
                  </a:lnTo>
                  <a:lnTo>
                    <a:pt x="1006" y="748"/>
                  </a:lnTo>
                  <a:lnTo>
                    <a:pt x="1036" y="752"/>
                  </a:lnTo>
                  <a:lnTo>
                    <a:pt x="1066" y="756"/>
                  </a:lnTo>
                  <a:lnTo>
                    <a:pt x="1096" y="756"/>
                  </a:lnTo>
                  <a:lnTo>
                    <a:pt x="1128" y="756"/>
                  </a:lnTo>
                  <a:lnTo>
                    <a:pt x="1158" y="752"/>
                  </a:lnTo>
                  <a:lnTo>
                    <a:pt x="1188" y="750"/>
                  </a:lnTo>
                  <a:lnTo>
                    <a:pt x="1220" y="742"/>
                  </a:lnTo>
                  <a:lnTo>
                    <a:pt x="1248" y="734"/>
                  </a:lnTo>
                  <a:lnTo>
                    <a:pt x="1264" y="730"/>
                  </a:lnTo>
                  <a:lnTo>
                    <a:pt x="1278" y="724"/>
                  </a:lnTo>
                  <a:lnTo>
                    <a:pt x="1294" y="718"/>
                  </a:lnTo>
                  <a:lnTo>
                    <a:pt x="1308" y="710"/>
                  </a:lnTo>
                  <a:lnTo>
                    <a:pt x="1322" y="704"/>
                  </a:lnTo>
                  <a:lnTo>
                    <a:pt x="1336" y="696"/>
                  </a:lnTo>
                  <a:lnTo>
                    <a:pt x="1350" y="686"/>
                  </a:lnTo>
                  <a:lnTo>
                    <a:pt x="1362" y="678"/>
                  </a:lnTo>
                  <a:lnTo>
                    <a:pt x="1376" y="666"/>
                  </a:lnTo>
                  <a:lnTo>
                    <a:pt x="1388" y="656"/>
                  </a:lnTo>
                  <a:lnTo>
                    <a:pt x="1400" y="646"/>
                  </a:lnTo>
                  <a:lnTo>
                    <a:pt x="1410" y="634"/>
                  </a:lnTo>
                  <a:lnTo>
                    <a:pt x="1422" y="620"/>
                  </a:lnTo>
                  <a:lnTo>
                    <a:pt x="1432" y="608"/>
                  </a:lnTo>
                  <a:lnTo>
                    <a:pt x="1442" y="594"/>
                  </a:lnTo>
                  <a:lnTo>
                    <a:pt x="1450" y="578"/>
                  </a:lnTo>
                  <a:lnTo>
                    <a:pt x="1458" y="564"/>
                  </a:lnTo>
                  <a:close/>
                  <a:moveTo>
                    <a:pt x="1396" y="444"/>
                  </a:moveTo>
                  <a:lnTo>
                    <a:pt x="1392" y="470"/>
                  </a:lnTo>
                  <a:lnTo>
                    <a:pt x="1388" y="492"/>
                  </a:lnTo>
                  <a:lnTo>
                    <a:pt x="1384" y="504"/>
                  </a:lnTo>
                  <a:lnTo>
                    <a:pt x="1380" y="514"/>
                  </a:lnTo>
                  <a:lnTo>
                    <a:pt x="1376" y="526"/>
                  </a:lnTo>
                  <a:lnTo>
                    <a:pt x="1370" y="536"/>
                  </a:lnTo>
                  <a:lnTo>
                    <a:pt x="1366" y="546"/>
                  </a:lnTo>
                  <a:lnTo>
                    <a:pt x="1358" y="556"/>
                  </a:lnTo>
                  <a:lnTo>
                    <a:pt x="1352" y="566"/>
                  </a:lnTo>
                  <a:lnTo>
                    <a:pt x="1346" y="576"/>
                  </a:lnTo>
                  <a:lnTo>
                    <a:pt x="1338" y="584"/>
                  </a:lnTo>
                  <a:lnTo>
                    <a:pt x="1328" y="594"/>
                  </a:lnTo>
                  <a:lnTo>
                    <a:pt x="1320" y="602"/>
                  </a:lnTo>
                  <a:lnTo>
                    <a:pt x="1310" y="610"/>
                  </a:lnTo>
                  <a:lnTo>
                    <a:pt x="1290" y="624"/>
                  </a:lnTo>
                  <a:lnTo>
                    <a:pt x="1270" y="638"/>
                  </a:lnTo>
                  <a:lnTo>
                    <a:pt x="1246" y="648"/>
                  </a:lnTo>
                  <a:lnTo>
                    <a:pt x="1224" y="658"/>
                  </a:lnTo>
                  <a:lnTo>
                    <a:pt x="1198" y="666"/>
                  </a:lnTo>
                  <a:lnTo>
                    <a:pt x="1174" y="672"/>
                  </a:lnTo>
                  <a:lnTo>
                    <a:pt x="1148" y="676"/>
                  </a:lnTo>
                  <a:lnTo>
                    <a:pt x="1122" y="680"/>
                  </a:lnTo>
                  <a:lnTo>
                    <a:pt x="1096" y="682"/>
                  </a:lnTo>
                  <a:lnTo>
                    <a:pt x="1070" y="682"/>
                  </a:lnTo>
                  <a:lnTo>
                    <a:pt x="1042" y="680"/>
                  </a:lnTo>
                  <a:lnTo>
                    <a:pt x="1016" y="678"/>
                  </a:lnTo>
                  <a:lnTo>
                    <a:pt x="990" y="674"/>
                  </a:lnTo>
                  <a:lnTo>
                    <a:pt x="964" y="668"/>
                  </a:lnTo>
                  <a:lnTo>
                    <a:pt x="938" y="660"/>
                  </a:lnTo>
                  <a:lnTo>
                    <a:pt x="914" y="652"/>
                  </a:lnTo>
                  <a:lnTo>
                    <a:pt x="888" y="642"/>
                  </a:lnTo>
                  <a:lnTo>
                    <a:pt x="866" y="630"/>
                  </a:lnTo>
                  <a:lnTo>
                    <a:pt x="842" y="616"/>
                  </a:lnTo>
                  <a:lnTo>
                    <a:pt x="822" y="602"/>
                  </a:lnTo>
                  <a:lnTo>
                    <a:pt x="800" y="586"/>
                  </a:lnTo>
                  <a:lnTo>
                    <a:pt x="780" y="568"/>
                  </a:lnTo>
                  <a:lnTo>
                    <a:pt x="756" y="544"/>
                  </a:lnTo>
                  <a:lnTo>
                    <a:pt x="732" y="520"/>
                  </a:lnTo>
                  <a:lnTo>
                    <a:pt x="734" y="486"/>
                  </a:lnTo>
                  <a:lnTo>
                    <a:pt x="740" y="452"/>
                  </a:lnTo>
                  <a:lnTo>
                    <a:pt x="746" y="418"/>
                  </a:lnTo>
                  <a:lnTo>
                    <a:pt x="752" y="402"/>
                  </a:lnTo>
                  <a:lnTo>
                    <a:pt x="756" y="386"/>
                  </a:lnTo>
                  <a:lnTo>
                    <a:pt x="762" y="370"/>
                  </a:lnTo>
                  <a:lnTo>
                    <a:pt x="768" y="354"/>
                  </a:lnTo>
                  <a:lnTo>
                    <a:pt x="776" y="338"/>
                  </a:lnTo>
                  <a:lnTo>
                    <a:pt x="784" y="324"/>
                  </a:lnTo>
                  <a:lnTo>
                    <a:pt x="792" y="308"/>
                  </a:lnTo>
                  <a:lnTo>
                    <a:pt x="800" y="294"/>
                  </a:lnTo>
                  <a:lnTo>
                    <a:pt x="810" y="280"/>
                  </a:lnTo>
                  <a:lnTo>
                    <a:pt x="818" y="266"/>
                  </a:lnTo>
                  <a:lnTo>
                    <a:pt x="834" y="248"/>
                  </a:lnTo>
                  <a:lnTo>
                    <a:pt x="850" y="230"/>
                  </a:lnTo>
                  <a:lnTo>
                    <a:pt x="868" y="214"/>
                  </a:lnTo>
                  <a:lnTo>
                    <a:pt x="886" y="198"/>
                  </a:lnTo>
                  <a:lnTo>
                    <a:pt x="906" y="184"/>
                  </a:lnTo>
                  <a:lnTo>
                    <a:pt x="926" y="172"/>
                  </a:lnTo>
                  <a:lnTo>
                    <a:pt x="948" y="160"/>
                  </a:lnTo>
                  <a:lnTo>
                    <a:pt x="970" y="150"/>
                  </a:lnTo>
                  <a:lnTo>
                    <a:pt x="992" y="142"/>
                  </a:lnTo>
                  <a:lnTo>
                    <a:pt x="1016" y="134"/>
                  </a:lnTo>
                  <a:lnTo>
                    <a:pt x="1040" y="130"/>
                  </a:lnTo>
                  <a:lnTo>
                    <a:pt x="1062" y="126"/>
                  </a:lnTo>
                  <a:lnTo>
                    <a:pt x="1088" y="124"/>
                  </a:lnTo>
                  <a:lnTo>
                    <a:pt x="1112" y="122"/>
                  </a:lnTo>
                  <a:lnTo>
                    <a:pt x="1136" y="124"/>
                  </a:lnTo>
                  <a:lnTo>
                    <a:pt x="1160" y="126"/>
                  </a:lnTo>
                  <a:lnTo>
                    <a:pt x="1184" y="132"/>
                  </a:lnTo>
                  <a:lnTo>
                    <a:pt x="1206" y="138"/>
                  </a:lnTo>
                  <a:lnTo>
                    <a:pt x="1228" y="146"/>
                  </a:lnTo>
                  <a:lnTo>
                    <a:pt x="1248" y="156"/>
                  </a:lnTo>
                  <a:lnTo>
                    <a:pt x="1270" y="170"/>
                  </a:lnTo>
                  <a:lnTo>
                    <a:pt x="1288" y="182"/>
                  </a:lnTo>
                  <a:lnTo>
                    <a:pt x="1306" y="198"/>
                  </a:lnTo>
                  <a:lnTo>
                    <a:pt x="1322" y="216"/>
                  </a:lnTo>
                  <a:lnTo>
                    <a:pt x="1336" y="234"/>
                  </a:lnTo>
                  <a:lnTo>
                    <a:pt x="1348" y="254"/>
                  </a:lnTo>
                  <a:lnTo>
                    <a:pt x="1360" y="274"/>
                  </a:lnTo>
                  <a:lnTo>
                    <a:pt x="1370" y="298"/>
                  </a:lnTo>
                  <a:lnTo>
                    <a:pt x="1378" y="322"/>
                  </a:lnTo>
                  <a:lnTo>
                    <a:pt x="1384" y="346"/>
                  </a:lnTo>
                  <a:lnTo>
                    <a:pt x="1390" y="370"/>
                  </a:lnTo>
                  <a:lnTo>
                    <a:pt x="1394" y="396"/>
                  </a:lnTo>
                  <a:lnTo>
                    <a:pt x="1396" y="420"/>
                  </a:lnTo>
                  <a:lnTo>
                    <a:pt x="1396" y="4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34914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497917" y="4470400"/>
            <a:ext cx="6155267" cy="2387600"/>
            <a:chOff x="2125" y="2112"/>
            <a:chExt cx="2908" cy="1128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2125" y="2112"/>
              <a:ext cx="1092" cy="1128"/>
            </a:xfrm>
            <a:custGeom>
              <a:avLst/>
              <a:gdLst>
                <a:gd name="T0" fmla="*/ 172 w 1092"/>
                <a:gd name="T1" fmla="*/ 1060 h 1128"/>
                <a:gd name="T2" fmla="*/ 430 w 1092"/>
                <a:gd name="T3" fmla="*/ 962 h 1128"/>
                <a:gd name="T4" fmla="*/ 462 w 1092"/>
                <a:gd name="T5" fmla="*/ 1128 h 1128"/>
                <a:gd name="T6" fmla="*/ 480 w 1092"/>
                <a:gd name="T7" fmla="*/ 1022 h 1128"/>
                <a:gd name="T8" fmla="*/ 574 w 1092"/>
                <a:gd name="T9" fmla="*/ 904 h 1128"/>
                <a:gd name="T10" fmla="*/ 732 w 1092"/>
                <a:gd name="T11" fmla="*/ 812 h 1128"/>
                <a:gd name="T12" fmla="*/ 822 w 1092"/>
                <a:gd name="T13" fmla="*/ 798 h 1128"/>
                <a:gd name="T14" fmla="*/ 912 w 1092"/>
                <a:gd name="T15" fmla="*/ 818 h 1128"/>
                <a:gd name="T16" fmla="*/ 1006 w 1092"/>
                <a:gd name="T17" fmla="*/ 806 h 1128"/>
                <a:gd name="T18" fmla="*/ 1056 w 1092"/>
                <a:gd name="T19" fmla="*/ 772 h 1128"/>
                <a:gd name="T20" fmla="*/ 1090 w 1092"/>
                <a:gd name="T21" fmla="*/ 692 h 1128"/>
                <a:gd name="T22" fmla="*/ 1076 w 1092"/>
                <a:gd name="T23" fmla="*/ 598 h 1128"/>
                <a:gd name="T24" fmla="*/ 1024 w 1092"/>
                <a:gd name="T25" fmla="*/ 524 h 1128"/>
                <a:gd name="T26" fmla="*/ 950 w 1092"/>
                <a:gd name="T27" fmla="*/ 470 h 1128"/>
                <a:gd name="T28" fmla="*/ 964 w 1092"/>
                <a:gd name="T29" fmla="*/ 314 h 1128"/>
                <a:gd name="T30" fmla="*/ 936 w 1092"/>
                <a:gd name="T31" fmla="*/ 166 h 1128"/>
                <a:gd name="T32" fmla="*/ 882 w 1092"/>
                <a:gd name="T33" fmla="*/ 62 h 1128"/>
                <a:gd name="T34" fmla="*/ 832 w 1092"/>
                <a:gd name="T35" fmla="*/ 14 h 1128"/>
                <a:gd name="T36" fmla="*/ 768 w 1092"/>
                <a:gd name="T37" fmla="*/ 2 h 1128"/>
                <a:gd name="T38" fmla="*/ 712 w 1092"/>
                <a:gd name="T39" fmla="*/ 22 h 1128"/>
                <a:gd name="T40" fmla="*/ 646 w 1092"/>
                <a:gd name="T41" fmla="*/ 86 h 1128"/>
                <a:gd name="T42" fmla="*/ 602 w 1092"/>
                <a:gd name="T43" fmla="*/ 164 h 1128"/>
                <a:gd name="T44" fmla="*/ 560 w 1092"/>
                <a:gd name="T45" fmla="*/ 338 h 1128"/>
                <a:gd name="T46" fmla="*/ 578 w 1092"/>
                <a:gd name="T47" fmla="*/ 494 h 1128"/>
                <a:gd name="T48" fmla="*/ 510 w 1092"/>
                <a:gd name="T49" fmla="*/ 610 h 1128"/>
                <a:gd name="T50" fmla="*/ 444 w 1092"/>
                <a:gd name="T51" fmla="*/ 766 h 1128"/>
                <a:gd name="T52" fmla="*/ 416 w 1092"/>
                <a:gd name="T53" fmla="*/ 916 h 1128"/>
                <a:gd name="T54" fmla="*/ 112 w 1092"/>
                <a:gd name="T55" fmla="*/ 1044 h 1128"/>
                <a:gd name="T56" fmla="*/ 12 w 1092"/>
                <a:gd name="T57" fmla="*/ 1114 h 1128"/>
                <a:gd name="T58" fmla="*/ 802 w 1092"/>
                <a:gd name="T59" fmla="*/ 652 h 1128"/>
                <a:gd name="T60" fmla="*/ 724 w 1092"/>
                <a:gd name="T61" fmla="*/ 626 h 1128"/>
                <a:gd name="T62" fmla="*/ 676 w 1092"/>
                <a:gd name="T63" fmla="*/ 538 h 1128"/>
                <a:gd name="T64" fmla="*/ 720 w 1092"/>
                <a:gd name="T65" fmla="*/ 490 h 1128"/>
                <a:gd name="T66" fmla="*/ 796 w 1092"/>
                <a:gd name="T67" fmla="*/ 476 h 1128"/>
                <a:gd name="T68" fmla="*/ 864 w 1092"/>
                <a:gd name="T69" fmla="*/ 516 h 1128"/>
                <a:gd name="T70" fmla="*/ 824 w 1092"/>
                <a:gd name="T71" fmla="*/ 616 h 1128"/>
                <a:gd name="T72" fmla="*/ 954 w 1092"/>
                <a:gd name="T73" fmla="*/ 530 h 1128"/>
                <a:gd name="T74" fmla="*/ 1014 w 1092"/>
                <a:gd name="T75" fmla="*/ 598 h 1128"/>
                <a:gd name="T76" fmla="*/ 1034 w 1092"/>
                <a:gd name="T77" fmla="*/ 656 h 1128"/>
                <a:gd name="T78" fmla="*/ 1022 w 1092"/>
                <a:gd name="T79" fmla="*/ 720 h 1128"/>
                <a:gd name="T80" fmla="*/ 976 w 1092"/>
                <a:gd name="T81" fmla="*/ 752 h 1128"/>
                <a:gd name="T82" fmla="*/ 908 w 1092"/>
                <a:gd name="T83" fmla="*/ 754 h 1128"/>
                <a:gd name="T84" fmla="*/ 840 w 1092"/>
                <a:gd name="T85" fmla="*/ 730 h 1128"/>
                <a:gd name="T86" fmla="*/ 870 w 1092"/>
                <a:gd name="T87" fmla="*/ 670 h 1128"/>
                <a:gd name="T88" fmla="*/ 648 w 1092"/>
                <a:gd name="T89" fmla="*/ 300 h 1128"/>
                <a:gd name="T90" fmla="*/ 698 w 1092"/>
                <a:gd name="T91" fmla="*/ 162 h 1128"/>
                <a:gd name="T92" fmla="*/ 754 w 1092"/>
                <a:gd name="T93" fmla="*/ 94 h 1128"/>
                <a:gd name="T94" fmla="*/ 790 w 1092"/>
                <a:gd name="T95" fmla="*/ 86 h 1128"/>
                <a:gd name="T96" fmla="*/ 834 w 1092"/>
                <a:gd name="T97" fmla="*/ 136 h 1128"/>
                <a:gd name="T98" fmla="*/ 872 w 1092"/>
                <a:gd name="T99" fmla="*/ 234 h 1128"/>
                <a:gd name="T100" fmla="*/ 886 w 1092"/>
                <a:gd name="T101" fmla="*/ 362 h 1128"/>
                <a:gd name="T102" fmla="*/ 832 w 1092"/>
                <a:gd name="T103" fmla="*/ 434 h 1128"/>
                <a:gd name="T104" fmla="*/ 744 w 1092"/>
                <a:gd name="T105" fmla="*/ 438 h 1128"/>
                <a:gd name="T106" fmla="*/ 664 w 1092"/>
                <a:gd name="T107" fmla="*/ 468 h 1128"/>
                <a:gd name="T108" fmla="*/ 642 w 1092"/>
                <a:gd name="T109" fmla="*/ 364 h 1128"/>
                <a:gd name="T110" fmla="*/ 488 w 1092"/>
                <a:gd name="T111" fmla="*/ 754 h 1128"/>
                <a:gd name="T112" fmla="*/ 556 w 1092"/>
                <a:gd name="T113" fmla="*/ 614 h 1128"/>
                <a:gd name="T114" fmla="*/ 636 w 1092"/>
                <a:gd name="T115" fmla="*/ 628 h 1128"/>
                <a:gd name="T116" fmla="*/ 712 w 1092"/>
                <a:gd name="T117" fmla="*/ 752 h 1128"/>
                <a:gd name="T118" fmla="*/ 584 w 1092"/>
                <a:gd name="T119" fmla="*/ 8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2" h="1128">
                  <a:moveTo>
                    <a:pt x="66" y="1122"/>
                  </a:moveTo>
                  <a:lnTo>
                    <a:pt x="74" y="1116"/>
                  </a:lnTo>
                  <a:lnTo>
                    <a:pt x="92" y="1104"/>
                  </a:lnTo>
                  <a:lnTo>
                    <a:pt x="112" y="1092"/>
                  </a:lnTo>
                  <a:lnTo>
                    <a:pt x="132" y="1080"/>
                  </a:lnTo>
                  <a:lnTo>
                    <a:pt x="152" y="1070"/>
                  </a:lnTo>
                  <a:lnTo>
                    <a:pt x="172" y="1060"/>
                  </a:lnTo>
                  <a:lnTo>
                    <a:pt x="192" y="1052"/>
                  </a:lnTo>
                  <a:lnTo>
                    <a:pt x="214" y="1044"/>
                  </a:lnTo>
                  <a:lnTo>
                    <a:pt x="256" y="1026"/>
                  </a:lnTo>
                  <a:lnTo>
                    <a:pt x="300" y="1010"/>
                  </a:lnTo>
                  <a:lnTo>
                    <a:pt x="344" y="994"/>
                  </a:lnTo>
                  <a:lnTo>
                    <a:pt x="386" y="978"/>
                  </a:lnTo>
                  <a:lnTo>
                    <a:pt x="430" y="962"/>
                  </a:lnTo>
                  <a:lnTo>
                    <a:pt x="432" y="992"/>
                  </a:lnTo>
                  <a:lnTo>
                    <a:pt x="438" y="1020"/>
                  </a:lnTo>
                  <a:lnTo>
                    <a:pt x="442" y="1048"/>
                  </a:lnTo>
                  <a:lnTo>
                    <a:pt x="448" y="1076"/>
                  </a:lnTo>
                  <a:lnTo>
                    <a:pt x="454" y="1100"/>
                  </a:lnTo>
                  <a:lnTo>
                    <a:pt x="460" y="1124"/>
                  </a:lnTo>
                  <a:lnTo>
                    <a:pt x="462" y="1128"/>
                  </a:lnTo>
                  <a:lnTo>
                    <a:pt x="508" y="1128"/>
                  </a:lnTo>
                  <a:lnTo>
                    <a:pt x="502" y="1114"/>
                  </a:lnTo>
                  <a:lnTo>
                    <a:pt x="496" y="1096"/>
                  </a:lnTo>
                  <a:lnTo>
                    <a:pt x="492" y="1078"/>
                  </a:lnTo>
                  <a:lnTo>
                    <a:pt x="488" y="1058"/>
                  </a:lnTo>
                  <a:lnTo>
                    <a:pt x="484" y="1040"/>
                  </a:lnTo>
                  <a:lnTo>
                    <a:pt x="480" y="1022"/>
                  </a:lnTo>
                  <a:lnTo>
                    <a:pt x="476" y="1004"/>
                  </a:lnTo>
                  <a:lnTo>
                    <a:pt x="474" y="984"/>
                  </a:lnTo>
                  <a:lnTo>
                    <a:pt x="472" y="966"/>
                  </a:lnTo>
                  <a:lnTo>
                    <a:pt x="470" y="946"/>
                  </a:lnTo>
                  <a:lnTo>
                    <a:pt x="504" y="934"/>
                  </a:lnTo>
                  <a:lnTo>
                    <a:pt x="540" y="920"/>
                  </a:lnTo>
                  <a:lnTo>
                    <a:pt x="574" y="904"/>
                  </a:lnTo>
                  <a:lnTo>
                    <a:pt x="608" y="888"/>
                  </a:lnTo>
                  <a:lnTo>
                    <a:pt x="630" y="876"/>
                  </a:lnTo>
                  <a:lnTo>
                    <a:pt x="650" y="864"/>
                  </a:lnTo>
                  <a:lnTo>
                    <a:pt x="672" y="852"/>
                  </a:lnTo>
                  <a:lnTo>
                    <a:pt x="692" y="840"/>
                  </a:lnTo>
                  <a:lnTo>
                    <a:pt x="712" y="826"/>
                  </a:lnTo>
                  <a:lnTo>
                    <a:pt x="732" y="812"/>
                  </a:lnTo>
                  <a:lnTo>
                    <a:pt x="752" y="796"/>
                  </a:lnTo>
                  <a:lnTo>
                    <a:pt x="770" y="780"/>
                  </a:lnTo>
                  <a:lnTo>
                    <a:pt x="780" y="774"/>
                  </a:lnTo>
                  <a:lnTo>
                    <a:pt x="788" y="780"/>
                  </a:lnTo>
                  <a:lnTo>
                    <a:pt x="800" y="786"/>
                  </a:lnTo>
                  <a:lnTo>
                    <a:pt x="810" y="792"/>
                  </a:lnTo>
                  <a:lnTo>
                    <a:pt x="822" y="798"/>
                  </a:lnTo>
                  <a:lnTo>
                    <a:pt x="836" y="802"/>
                  </a:lnTo>
                  <a:lnTo>
                    <a:pt x="848" y="806"/>
                  </a:lnTo>
                  <a:lnTo>
                    <a:pt x="860" y="810"/>
                  </a:lnTo>
                  <a:lnTo>
                    <a:pt x="874" y="812"/>
                  </a:lnTo>
                  <a:lnTo>
                    <a:pt x="886" y="814"/>
                  </a:lnTo>
                  <a:lnTo>
                    <a:pt x="900" y="818"/>
                  </a:lnTo>
                  <a:lnTo>
                    <a:pt x="912" y="818"/>
                  </a:lnTo>
                  <a:lnTo>
                    <a:pt x="926" y="820"/>
                  </a:lnTo>
                  <a:lnTo>
                    <a:pt x="938" y="820"/>
                  </a:lnTo>
                  <a:lnTo>
                    <a:pt x="952" y="820"/>
                  </a:lnTo>
                  <a:lnTo>
                    <a:pt x="966" y="818"/>
                  </a:lnTo>
                  <a:lnTo>
                    <a:pt x="980" y="814"/>
                  </a:lnTo>
                  <a:lnTo>
                    <a:pt x="994" y="812"/>
                  </a:lnTo>
                  <a:lnTo>
                    <a:pt x="1006" y="806"/>
                  </a:lnTo>
                  <a:lnTo>
                    <a:pt x="1014" y="804"/>
                  </a:lnTo>
                  <a:lnTo>
                    <a:pt x="1020" y="800"/>
                  </a:lnTo>
                  <a:lnTo>
                    <a:pt x="1034" y="794"/>
                  </a:lnTo>
                  <a:lnTo>
                    <a:pt x="1046" y="784"/>
                  </a:lnTo>
                  <a:lnTo>
                    <a:pt x="1052" y="778"/>
                  </a:lnTo>
                  <a:lnTo>
                    <a:pt x="1054" y="776"/>
                  </a:lnTo>
                  <a:lnTo>
                    <a:pt x="1056" y="772"/>
                  </a:lnTo>
                  <a:lnTo>
                    <a:pt x="1066" y="760"/>
                  </a:lnTo>
                  <a:lnTo>
                    <a:pt x="1070" y="754"/>
                  </a:lnTo>
                  <a:lnTo>
                    <a:pt x="1074" y="748"/>
                  </a:lnTo>
                  <a:lnTo>
                    <a:pt x="1080" y="734"/>
                  </a:lnTo>
                  <a:lnTo>
                    <a:pt x="1084" y="720"/>
                  </a:lnTo>
                  <a:lnTo>
                    <a:pt x="1088" y="706"/>
                  </a:lnTo>
                  <a:lnTo>
                    <a:pt x="1090" y="692"/>
                  </a:lnTo>
                  <a:lnTo>
                    <a:pt x="1092" y="678"/>
                  </a:lnTo>
                  <a:lnTo>
                    <a:pt x="1092" y="664"/>
                  </a:lnTo>
                  <a:lnTo>
                    <a:pt x="1090" y="652"/>
                  </a:lnTo>
                  <a:lnTo>
                    <a:pt x="1088" y="638"/>
                  </a:lnTo>
                  <a:lnTo>
                    <a:pt x="1084" y="624"/>
                  </a:lnTo>
                  <a:lnTo>
                    <a:pt x="1082" y="612"/>
                  </a:lnTo>
                  <a:lnTo>
                    <a:pt x="1076" y="598"/>
                  </a:lnTo>
                  <a:lnTo>
                    <a:pt x="1070" y="586"/>
                  </a:lnTo>
                  <a:lnTo>
                    <a:pt x="1064" y="574"/>
                  </a:lnTo>
                  <a:lnTo>
                    <a:pt x="1056" y="564"/>
                  </a:lnTo>
                  <a:lnTo>
                    <a:pt x="1050" y="552"/>
                  </a:lnTo>
                  <a:lnTo>
                    <a:pt x="1040" y="544"/>
                  </a:lnTo>
                  <a:lnTo>
                    <a:pt x="1032" y="532"/>
                  </a:lnTo>
                  <a:lnTo>
                    <a:pt x="1024" y="524"/>
                  </a:lnTo>
                  <a:lnTo>
                    <a:pt x="1014" y="516"/>
                  </a:lnTo>
                  <a:lnTo>
                    <a:pt x="1006" y="508"/>
                  </a:lnTo>
                  <a:lnTo>
                    <a:pt x="998" y="500"/>
                  </a:lnTo>
                  <a:lnTo>
                    <a:pt x="988" y="494"/>
                  </a:lnTo>
                  <a:lnTo>
                    <a:pt x="980" y="488"/>
                  </a:lnTo>
                  <a:lnTo>
                    <a:pt x="970" y="482"/>
                  </a:lnTo>
                  <a:lnTo>
                    <a:pt x="950" y="470"/>
                  </a:lnTo>
                  <a:lnTo>
                    <a:pt x="954" y="454"/>
                  </a:lnTo>
                  <a:lnTo>
                    <a:pt x="956" y="438"/>
                  </a:lnTo>
                  <a:lnTo>
                    <a:pt x="960" y="414"/>
                  </a:lnTo>
                  <a:lnTo>
                    <a:pt x="962" y="390"/>
                  </a:lnTo>
                  <a:lnTo>
                    <a:pt x="964" y="364"/>
                  </a:lnTo>
                  <a:lnTo>
                    <a:pt x="966" y="340"/>
                  </a:lnTo>
                  <a:lnTo>
                    <a:pt x="964" y="314"/>
                  </a:lnTo>
                  <a:lnTo>
                    <a:pt x="962" y="290"/>
                  </a:lnTo>
                  <a:lnTo>
                    <a:pt x="960" y="264"/>
                  </a:lnTo>
                  <a:lnTo>
                    <a:pt x="956" y="240"/>
                  </a:lnTo>
                  <a:lnTo>
                    <a:pt x="954" y="228"/>
                  </a:lnTo>
                  <a:lnTo>
                    <a:pt x="950" y="214"/>
                  </a:lnTo>
                  <a:lnTo>
                    <a:pt x="944" y="190"/>
                  </a:lnTo>
                  <a:lnTo>
                    <a:pt x="936" y="166"/>
                  </a:lnTo>
                  <a:lnTo>
                    <a:pt x="928" y="140"/>
                  </a:lnTo>
                  <a:lnTo>
                    <a:pt x="916" y="118"/>
                  </a:lnTo>
                  <a:lnTo>
                    <a:pt x="910" y="106"/>
                  </a:lnTo>
                  <a:lnTo>
                    <a:pt x="908" y="100"/>
                  </a:lnTo>
                  <a:lnTo>
                    <a:pt x="904" y="96"/>
                  </a:lnTo>
                  <a:lnTo>
                    <a:pt x="890" y="74"/>
                  </a:lnTo>
                  <a:lnTo>
                    <a:pt x="882" y="62"/>
                  </a:lnTo>
                  <a:lnTo>
                    <a:pt x="874" y="50"/>
                  </a:lnTo>
                  <a:lnTo>
                    <a:pt x="864" y="40"/>
                  </a:lnTo>
                  <a:lnTo>
                    <a:pt x="858" y="34"/>
                  </a:lnTo>
                  <a:lnTo>
                    <a:pt x="852" y="28"/>
                  </a:lnTo>
                  <a:lnTo>
                    <a:pt x="846" y="24"/>
                  </a:lnTo>
                  <a:lnTo>
                    <a:pt x="840" y="18"/>
                  </a:lnTo>
                  <a:lnTo>
                    <a:pt x="832" y="14"/>
                  </a:lnTo>
                  <a:lnTo>
                    <a:pt x="824" y="10"/>
                  </a:lnTo>
                  <a:lnTo>
                    <a:pt x="814" y="6"/>
                  </a:lnTo>
                  <a:lnTo>
                    <a:pt x="804" y="4"/>
                  </a:lnTo>
                  <a:lnTo>
                    <a:pt x="796" y="2"/>
                  </a:lnTo>
                  <a:lnTo>
                    <a:pt x="786" y="2"/>
                  </a:lnTo>
                  <a:lnTo>
                    <a:pt x="776" y="0"/>
                  </a:lnTo>
                  <a:lnTo>
                    <a:pt x="768" y="2"/>
                  </a:lnTo>
                  <a:lnTo>
                    <a:pt x="758" y="2"/>
                  </a:lnTo>
                  <a:lnTo>
                    <a:pt x="750" y="4"/>
                  </a:lnTo>
                  <a:lnTo>
                    <a:pt x="740" y="8"/>
                  </a:lnTo>
                  <a:lnTo>
                    <a:pt x="732" y="12"/>
                  </a:lnTo>
                  <a:lnTo>
                    <a:pt x="726" y="14"/>
                  </a:lnTo>
                  <a:lnTo>
                    <a:pt x="718" y="18"/>
                  </a:lnTo>
                  <a:lnTo>
                    <a:pt x="712" y="22"/>
                  </a:lnTo>
                  <a:lnTo>
                    <a:pt x="704" y="26"/>
                  </a:lnTo>
                  <a:lnTo>
                    <a:pt x="692" y="36"/>
                  </a:lnTo>
                  <a:lnTo>
                    <a:pt x="682" y="46"/>
                  </a:lnTo>
                  <a:lnTo>
                    <a:pt x="672" y="56"/>
                  </a:lnTo>
                  <a:lnTo>
                    <a:pt x="664" y="64"/>
                  </a:lnTo>
                  <a:lnTo>
                    <a:pt x="654" y="76"/>
                  </a:lnTo>
                  <a:lnTo>
                    <a:pt x="646" y="86"/>
                  </a:lnTo>
                  <a:lnTo>
                    <a:pt x="640" y="96"/>
                  </a:lnTo>
                  <a:lnTo>
                    <a:pt x="632" y="108"/>
                  </a:lnTo>
                  <a:lnTo>
                    <a:pt x="626" y="118"/>
                  </a:lnTo>
                  <a:lnTo>
                    <a:pt x="620" y="130"/>
                  </a:lnTo>
                  <a:lnTo>
                    <a:pt x="614" y="142"/>
                  </a:lnTo>
                  <a:lnTo>
                    <a:pt x="608" y="154"/>
                  </a:lnTo>
                  <a:lnTo>
                    <a:pt x="602" y="164"/>
                  </a:lnTo>
                  <a:lnTo>
                    <a:pt x="592" y="188"/>
                  </a:lnTo>
                  <a:lnTo>
                    <a:pt x="584" y="212"/>
                  </a:lnTo>
                  <a:lnTo>
                    <a:pt x="576" y="238"/>
                  </a:lnTo>
                  <a:lnTo>
                    <a:pt x="570" y="262"/>
                  </a:lnTo>
                  <a:lnTo>
                    <a:pt x="566" y="288"/>
                  </a:lnTo>
                  <a:lnTo>
                    <a:pt x="562" y="312"/>
                  </a:lnTo>
                  <a:lnTo>
                    <a:pt x="560" y="338"/>
                  </a:lnTo>
                  <a:lnTo>
                    <a:pt x="560" y="362"/>
                  </a:lnTo>
                  <a:lnTo>
                    <a:pt x="562" y="388"/>
                  </a:lnTo>
                  <a:lnTo>
                    <a:pt x="564" y="414"/>
                  </a:lnTo>
                  <a:lnTo>
                    <a:pt x="566" y="438"/>
                  </a:lnTo>
                  <a:lnTo>
                    <a:pt x="572" y="464"/>
                  </a:lnTo>
                  <a:lnTo>
                    <a:pt x="574" y="478"/>
                  </a:lnTo>
                  <a:lnTo>
                    <a:pt x="578" y="494"/>
                  </a:lnTo>
                  <a:lnTo>
                    <a:pt x="582" y="508"/>
                  </a:lnTo>
                  <a:lnTo>
                    <a:pt x="586" y="522"/>
                  </a:lnTo>
                  <a:lnTo>
                    <a:pt x="572" y="534"/>
                  </a:lnTo>
                  <a:lnTo>
                    <a:pt x="554" y="552"/>
                  </a:lnTo>
                  <a:lnTo>
                    <a:pt x="540" y="570"/>
                  </a:lnTo>
                  <a:lnTo>
                    <a:pt x="524" y="590"/>
                  </a:lnTo>
                  <a:lnTo>
                    <a:pt x="510" y="610"/>
                  </a:lnTo>
                  <a:lnTo>
                    <a:pt x="498" y="630"/>
                  </a:lnTo>
                  <a:lnTo>
                    <a:pt x="486" y="652"/>
                  </a:lnTo>
                  <a:lnTo>
                    <a:pt x="474" y="674"/>
                  </a:lnTo>
                  <a:lnTo>
                    <a:pt x="466" y="696"/>
                  </a:lnTo>
                  <a:lnTo>
                    <a:pt x="458" y="720"/>
                  </a:lnTo>
                  <a:lnTo>
                    <a:pt x="450" y="742"/>
                  </a:lnTo>
                  <a:lnTo>
                    <a:pt x="444" y="766"/>
                  </a:lnTo>
                  <a:lnTo>
                    <a:pt x="438" y="790"/>
                  </a:lnTo>
                  <a:lnTo>
                    <a:pt x="434" y="814"/>
                  </a:lnTo>
                  <a:lnTo>
                    <a:pt x="432" y="838"/>
                  </a:lnTo>
                  <a:lnTo>
                    <a:pt x="430" y="862"/>
                  </a:lnTo>
                  <a:lnTo>
                    <a:pt x="428" y="886"/>
                  </a:lnTo>
                  <a:lnTo>
                    <a:pt x="428" y="912"/>
                  </a:lnTo>
                  <a:lnTo>
                    <a:pt x="416" y="916"/>
                  </a:lnTo>
                  <a:lnTo>
                    <a:pt x="330" y="952"/>
                  </a:lnTo>
                  <a:lnTo>
                    <a:pt x="242" y="986"/>
                  </a:lnTo>
                  <a:lnTo>
                    <a:pt x="198" y="1004"/>
                  </a:lnTo>
                  <a:lnTo>
                    <a:pt x="178" y="1012"/>
                  </a:lnTo>
                  <a:lnTo>
                    <a:pt x="154" y="1024"/>
                  </a:lnTo>
                  <a:lnTo>
                    <a:pt x="134" y="1034"/>
                  </a:lnTo>
                  <a:lnTo>
                    <a:pt x="112" y="1044"/>
                  </a:lnTo>
                  <a:lnTo>
                    <a:pt x="92" y="1056"/>
                  </a:lnTo>
                  <a:lnTo>
                    <a:pt x="70" y="1068"/>
                  </a:lnTo>
                  <a:lnTo>
                    <a:pt x="50" y="1082"/>
                  </a:lnTo>
                  <a:lnTo>
                    <a:pt x="40" y="1090"/>
                  </a:lnTo>
                  <a:lnTo>
                    <a:pt x="30" y="1098"/>
                  </a:lnTo>
                  <a:lnTo>
                    <a:pt x="22" y="1106"/>
                  </a:lnTo>
                  <a:lnTo>
                    <a:pt x="12" y="1114"/>
                  </a:lnTo>
                  <a:lnTo>
                    <a:pt x="2" y="1124"/>
                  </a:lnTo>
                  <a:lnTo>
                    <a:pt x="0" y="1128"/>
                  </a:lnTo>
                  <a:lnTo>
                    <a:pt x="58" y="1128"/>
                  </a:lnTo>
                  <a:lnTo>
                    <a:pt x="66" y="1122"/>
                  </a:lnTo>
                  <a:close/>
                  <a:moveTo>
                    <a:pt x="818" y="624"/>
                  </a:moveTo>
                  <a:lnTo>
                    <a:pt x="812" y="634"/>
                  </a:lnTo>
                  <a:lnTo>
                    <a:pt x="802" y="652"/>
                  </a:lnTo>
                  <a:lnTo>
                    <a:pt x="788" y="670"/>
                  </a:lnTo>
                  <a:lnTo>
                    <a:pt x="784" y="678"/>
                  </a:lnTo>
                  <a:lnTo>
                    <a:pt x="776" y="684"/>
                  </a:lnTo>
                  <a:lnTo>
                    <a:pt x="766" y="674"/>
                  </a:lnTo>
                  <a:lnTo>
                    <a:pt x="750" y="658"/>
                  </a:lnTo>
                  <a:lnTo>
                    <a:pt x="736" y="642"/>
                  </a:lnTo>
                  <a:lnTo>
                    <a:pt x="724" y="626"/>
                  </a:lnTo>
                  <a:lnTo>
                    <a:pt x="712" y="608"/>
                  </a:lnTo>
                  <a:lnTo>
                    <a:pt x="704" y="596"/>
                  </a:lnTo>
                  <a:lnTo>
                    <a:pt x="698" y="586"/>
                  </a:lnTo>
                  <a:lnTo>
                    <a:pt x="692" y="574"/>
                  </a:lnTo>
                  <a:lnTo>
                    <a:pt x="686" y="562"/>
                  </a:lnTo>
                  <a:lnTo>
                    <a:pt x="680" y="550"/>
                  </a:lnTo>
                  <a:lnTo>
                    <a:pt x="676" y="538"/>
                  </a:lnTo>
                  <a:lnTo>
                    <a:pt x="670" y="528"/>
                  </a:lnTo>
                  <a:lnTo>
                    <a:pt x="666" y="514"/>
                  </a:lnTo>
                  <a:lnTo>
                    <a:pt x="676" y="508"/>
                  </a:lnTo>
                  <a:lnTo>
                    <a:pt x="686" y="504"/>
                  </a:lnTo>
                  <a:lnTo>
                    <a:pt x="698" y="498"/>
                  </a:lnTo>
                  <a:lnTo>
                    <a:pt x="708" y="494"/>
                  </a:lnTo>
                  <a:lnTo>
                    <a:pt x="720" y="490"/>
                  </a:lnTo>
                  <a:lnTo>
                    <a:pt x="730" y="488"/>
                  </a:lnTo>
                  <a:lnTo>
                    <a:pt x="742" y="484"/>
                  </a:lnTo>
                  <a:lnTo>
                    <a:pt x="752" y="482"/>
                  </a:lnTo>
                  <a:lnTo>
                    <a:pt x="764" y="480"/>
                  </a:lnTo>
                  <a:lnTo>
                    <a:pt x="774" y="478"/>
                  </a:lnTo>
                  <a:lnTo>
                    <a:pt x="784" y="476"/>
                  </a:lnTo>
                  <a:lnTo>
                    <a:pt x="796" y="476"/>
                  </a:lnTo>
                  <a:lnTo>
                    <a:pt x="806" y="476"/>
                  </a:lnTo>
                  <a:lnTo>
                    <a:pt x="816" y="478"/>
                  </a:lnTo>
                  <a:lnTo>
                    <a:pt x="828" y="478"/>
                  </a:lnTo>
                  <a:lnTo>
                    <a:pt x="838" y="480"/>
                  </a:lnTo>
                  <a:lnTo>
                    <a:pt x="854" y="484"/>
                  </a:lnTo>
                  <a:lnTo>
                    <a:pt x="870" y="488"/>
                  </a:lnTo>
                  <a:lnTo>
                    <a:pt x="864" y="516"/>
                  </a:lnTo>
                  <a:lnTo>
                    <a:pt x="860" y="530"/>
                  </a:lnTo>
                  <a:lnTo>
                    <a:pt x="856" y="544"/>
                  </a:lnTo>
                  <a:lnTo>
                    <a:pt x="850" y="556"/>
                  </a:lnTo>
                  <a:lnTo>
                    <a:pt x="844" y="570"/>
                  </a:lnTo>
                  <a:lnTo>
                    <a:pt x="838" y="582"/>
                  </a:lnTo>
                  <a:lnTo>
                    <a:pt x="834" y="596"/>
                  </a:lnTo>
                  <a:lnTo>
                    <a:pt x="824" y="616"/>
                  </a:lnTo>
                  <a:lnTo>
                    <a:pt x="818" y="624"/>
                  </a:lnTo>
                  <a:close/>
                  <a:moveTo>
                    <a:pt x="894" y="626"/>
                  </a:moveTo>
                  <a:lnTo>
                    <a:pt x="908" y="600"/>
                  </a:lnTo>
                  <a:lnTo>
                    <a:pt x="918" y="574"/>
                  </a:lnTo>
                  <a:lnTo>
                    <a:pt x="928" y="548"/>
                  </a:lnTo>
                  <a:lnTo>
                    <a:pt x="938" y="520"/>
                  </a:lnTo>
                  <a:lnTo>
                    <a:pt x="954" y="530"/>
                  </a:lnTo>
                  <a:lnTo>
                    <a:pt x="968" y="542"/>
                  </a:lnTo>
                  <a:lnTo>
                    <a:pt x="982" y="554"/>
                  </a:lnTo>
                  <a:lnTo>
                    <a:pt x="994" y="568"/>
                  </a:lnTo>
                  <a:lnTo>
                    <a:pt x="1000" y="576"/>
                  </a:lnTo>
                  <a:lnTo>
                    <a:pt x="1006" y="582"/>
                  </a:lnTo>
                  <a:lnTo>
                    <a:pt x="1010" y="590"/>
                  </a:lnTo>
                  <a:lnTo>
                    <a:pt x="1014" y="598"/>
                  </a:lnTo>
                  <a:lnTo>
                    <a:pt x="1018" y="604"/>
                  </a:lnTo>
                  <a:lnTo>
                    <a:pt x="1022" y="612"/>
                  </a:lnTo>
                  <a:lnTo>
                    <a:pt x="1026" y="620"/>
                  </a:lnTo>
                  <a:lnTo>
                    <a:pt x="1028" y="628"/>
                  </a:lnTo>
                  <a:lnTo>
                    <a:pt x="1032" y="638"/>
                  </a:lnTo>
                  <a:lnTo>
                    <a:pt x="1034" y="648"/>
                  </a:lnTo>
                  <a:lnTo>
                    <a:pt x="1034" y="656"/>
                  </a:lnTo>
                  <a:lnTo>
                    <a:pt x="1034" y="666"/>
                  </a:lnTo>
                  <a:lnTo>
                    <a:pt x="1034" y="676"/>
                  </a:lnTo>
                  <a:lnTo>
                    <a:pt x="1034" y="686"/>
                  </a:lnTo>
                  <a:lnTo>
                    <a:pt x="1032" y="694"/>
                  </a:lnTo>
                  <a:lnTo>
                    <a:pt x="1028" y="704"/>
                  </a:lnTo>
                  <a:lnTo>
                    <a:pt x="1026" y="712"/>
                  </a:lnTo>
                  <a:lnTo>
                    <a:pt x="1022" y="720"/>
                  </a:lnTo>
                  <a:lnTo>
                    <a:pt x="1018" y="726"/>
                  </a:lnTo>
                  <a:lnTo>
                    <a:pt x="1012" y="732"/>
                  </a:lnTo>
                  <a:lnTo>
                    <a:pt x="1008" y="738"/>
                  </a:lnTo>
                  <a:lnTo>
                    <a:pt x="1000" y="742"/>
                  </a:lnTo>
                  <a:lnTo>
                    <a:pt x="992" y="746"/>
                  </a:lnTo>
                  <a:lnTo>
                    <a:pt x="984" y="750"/>
                  </a:lnTo>
                  <a:lnTo>
                    <a:pt x="976" y="752"/>
                  </a:lnTo>
                  <a:lnTo>
                    <a:pt x="968" y="754"/>
                  </a:lnTo>
                  <a:lnTo>
                    <a:pt x="958" y="756"/>
                  </a:lnTo>
                  <a:lnTo>
                    <a:pt x="948" y="756"/>
                  </a:lnTo>
                  <a:lnTo>
                    <a:pt x="938" y="756"/>
                  </a:lnTo>
                  <a:lnTo>
                    <a:pt x="928" y="756"/>
                  </a:lnTo>
                  <a:lnTo>
                    <a:pt x="918" y="756"/>
                  </a:lnTo>
                  <a:lnTo>
                    <a:pt x="908" y="754"/>
                  </a:lnTo>
                  <a:lnTo>
                    <a:pt x="898" y="752"/>
                  </a:lnTo>
                  <a:lnTo>
                    <a:pt x="888" y="750"/>
                  </a:lnTo>
                  <a:lnTo>
                    <a:pt x="878" y="746"/>
                  </a:lnTo>
                  <a:lnTo>
                    <a:pt x="868" y="744"/>
                  </a:lnTo>
                  <a:lnTo>
                    <a:pt x="860" y="740"/>
                  </a:lnTo>
                  <a:lnTo>
                    <a:pt x="850" y="736"/>
                  </a:lnTo>
                  <a:lnTo>
                    <a:pt x="840" y="730"/>
                  </a:lnTo>
                  <a:lnTo>
                    <a:pt x="832" y="726"/>
                  </a:lnTo>
                  <a:lnTo>
                    <a:pt x="828" y="724"/>
                  </a:lnTo>
                  <a:lnTo>
                    <a:pt x="834" y="716"/>
                  </a:lnTo>
                  <a:lnTo>
                    <a:pt x="840" y="710"/>
                  </a:lnTo>
                  <a:lnTo>
                    <a:pt x="854" y="690"/>
                  </a:lnTo>
                  <a:lnTo>
                    <a:pt x="862" y="680"/>
                  </a:lnTo>
                  <a:lnTo>
                    <a:pt x="870" y="670"/>
                  </a:lnTo>
                  <a:lnTo>
                    <a:pt x="876" y="658"/>
                  </a:lnTo>
                  <a:lnTo>
                    <a:pt x="882" y="648"/>
                  </a:lnTo>
                  <a:lnTo>
                    <a:pt x="894" y="626"/>
                  </a:lnTo>
                  <a:close/>
                  <a:moveTo>
                    <a:pt x="642" y="364"/>
                  </a:moveTo>
                  <a:lnTo>
                    <a:pt x="642" y="342"/>
                  </a:lnTo>
                  <a:lnTo>
                    <a:pt x="644" y="322"/>
                  </a:lnTo>
                  <a:lnTo>
                    <a:pt x="648" y="300"/>
                  </a:lnTo>
                  <a:lnTo>
                    <a:pt x="652" y="278"/>
                  </a:lnTo>
                  <a:lnTo>
                    <a:pt x="656" y="258"/>
                  </a:lnTo>
                  <a:lnTo>
                    <a:pt x="662" y="238"/>
                  </a:lnTo>
                  <a:lnTo>
                    <a:pt x="670" y="218"/>
                  </a:lnTo>
                  <a:lnTo>
                    <a:pt x="678" y="198"/>
                  </a:lnTo>
                  <a:lnTo>
                    <a:pt x="686" y="180"/>
                  </a:lnTo>
                  <a:lnTo>
                    <a:pt x="698" y="162"/>
                  </a:lnTo>
                  <a:lnTo>
                    <a:pt x="708" y="144"/>
                  </a:lnTo>
                  <a:lnTo>
                    <a:pt x="720" y="128"/>
                  </a:lnTo>
                  <a:lnTo>
                    <a:pt x="726" y="120"/>
                  </a:lnTo>
                  <a:lnTo>
                    <a:pt x="734" y="112"/>
                  </a:lnTo>
                  <a:lnTo>
                    <a:pt x="740" y="106"/>
                  </a:lnTo>
                  <a:lnTo>
                    <a:pt x="746" y="100"/>
                  </a:lnTo>
                  <a:lnTo>
                    <a:pt x="754" y="94"/>
                  </a:lnTo>
                  <a:lnTo>
                    <a:pt x="760" y="92"/>
                  </a:lnTo>
                  <a:lnTo>
                    <a:pt x="766" y="88"/>
                  </a:lnTo>
                  <a:lnTo>
                    <a:pt x="772" y="86"/>
                  </a:lnTo>
                  <a:lnTo>
                    <a:pt x="776" y="84"/>
                  </a:lnTo>
                  <a:lnTo>
                    <a:pt x="782" y="84"/>
                  </a:lnTo>
                  <a:lnTo>
                    <a:pt x="784" y="84"/>
                  </a:lnTo>
                  <a:lnTo>
                    <a:pt x="790" y="86"/>
                  </a:lnTo>
                  <a:lnTo>
                    <a:pt x="794" y="90"/>
                  </a:lnTo>
                  <a:lnTo>
                    <a:pt x="800" y="92"/>
                  </a:lnTo>
                  <a:lnTo>
                    <a:pt x="806" y="98"/>
                  </a:lnTo>
                  <a:lnTo>
                    <a:pt x="810" y="104"/>
                  </a:lnTo>
                  <a:lnTo>
                    <a:pt x="816" y="112"/>
                  </a:lnTo>
                  <a:lnTo>
                    <a:pt x="822" y="120"/>
                  </a:lnTo>
                  <a:lnTo>
                    <a:pt x="834" y="136"/>
                  </a:lnTo>
                  <a:lnTo>
                    <a:pt x="836" y="142"/>
                  </a:lnTo>
                  <a:lnTo>
                    <a:pt x="838" y="146"/>
                  </a:lnTo>
                  <a:lnTo>
                    <a:pt x="842" y="154"/>
                  </a:lnTo>
                  <a:lnTo>
                    <a:pt x="852" y="174"/>
                  </a:lnTo>
                  <a:lnTo>
                    <a:pt x="860" y="194"/>
                  </a:lnTo>
                  <a:lnTo>
                    <a:pt x="866" y="214"/>
                  </a:lnTo>
                  <a:lnTo>
                    <a:pt x="872" y="234"/>
                  </a:lnTo>
                  <a:lnTo>
                    <a:pt x="876" y="244"/>
                  </a:lnTo>
                  <a:lnTo>
                    <a:pt x="878" y="254"/>
                  </a:lnTo>
                  <a:lnTo>
                    <a:pt x="880" y="276"/>
                  </a:lnTo>
                  <a:lnTo>
                    <a:pt x="884" y="298"/>
                  </a:lnTo>
                  <a:lnTo>
                    <a:pt x="886" y="318"/>
                  </a:lnTo>
                  <a:lnTo>
                    <a:pt x="886" y="340"/>
                  </a:lnTo>
                  <a:lnTo>
                    <a:pt x="886" y="362"/>
                  </a:lnTo>
                  <a:lnTo>
                    <a:pt x="886" y="384"/>
                  </a:lnTo>
                  <a:lnTo>
                    <a:pt x="884" y="406"/>
                  </a:lnTo>
                  <a:lnTo>
                    <a:pt x="882" y="428"/>
                  </a:lnTo>
                  <a:lnTo>
                    <a:pt x="880" y="442"/>
                  </a:lnTo>
                  <a:lnTo>
                    <a:pt x="862" y="438"/>
                  </a:lnTo>
                  <a:lnTo>
                    <a:pt x="844" y="434"/>
                  </a:lnTo>
                  <a:lnTo>
                    <a:pt x="832" y="434"/>
                  </a:lnTo>
                  <a:lnTo>
                    <a:pt x="820" y="432"/>
                  </a:lnTo>
                  <a:lnTo>
                    <a:pt x="806" y="432"/>
                  </a:lnTo>
                  <a:lnTo>
                    <a:pt x="794" y="432"/>
                  </a:lnTo>
                  <a:lnTo>
                    <a:pt x="782" y="432"/>
                  </a:lnTo>
                  <a:lnTo>
                    <a:pt x="768" y="434"/>
                  </a:lnTo>
                  <a:lnTo>
                    <a:pt x="756" y="436"/>
                  </a:lnTo>
                  <a:lnTo>
                    <a:pt x="744" y="438"/>
                  </a:lnTo>
                  <a:lnTo>
                    <a:pt x="732" y="442"/>
                  </a:lnTo>
                  <a:lnTo>
                    <a:pt x="720" y="444"/>
                  </a:lnTo>
                  <a:lnTo>
                    <a:pt x="708" y="448"/>
                  </a:lnTo>
                  <a:lnTo>
                    <a:pt x="698" y="452"/>
                  </a:lnTo>
                  <a:lnTo>
                    <a:pt x="686" y="458"/>
                  </a:lnTo>
                  <a:lnTo>
                    <a:pt x="676" y="462"/>
                  </a:lnTo>
                  <a:lnTo>
                    <a:pt x="664" y="468"/>
                  </a:lnTo>
                  <a:lnTo>
                    <a:pt x="654" y="474"/>
                  </a:lnTo>
                  <a:lnTo>
                    <a:pt x="652" y="460"/>
                  </a:lnTo>
                  <a:lnTo>
                    <a:pt x="648" y="448"/>
                  </a:lnTo>
                  <a:lnTo>
                    <a:pt x="646" y="428"/>
                  </a:lnTo>
                  <a:lnTo>
                    <a:pt x="642" y="406"/>
                  </a:lnTo>
                  <a:lnTo>
                    <a:pt x="642" y="386"/>
                  </a:lnTo>
                  <a:lnTo>
                    <a:pt x="642" y="364"/>
                  </a:lnTo>
                  <a:close/>
                  <a:moveTo>
                    <a:pt x="468" y="888"/>
                  </a:moveTo>
                  <a:lnTo>
                    <a:pt x="470" y="864"/>
                  </a:lnTo>
                  <a:lnTo>
                    <a:pt x="472" y="842"/>
                  </a:lnTo>
                  <a:lnTo>
                    <a:pt x="474" y="820"/>
                  </a:lnTo>
                  <a:lnTo>
                    <a:pt x="478" y="796"/>
                  </a:lnTo>
                  <a:lnTo>
                    <a:pt x="482" y="776"/>
                  </a:lnTo>
                  <a:lnTo>
                    <a:pt x="488" y="754"/>
                  </a:lnTo>
                  <a:lnTo>
                    <a:pt x="494" y="732"/>
                  </a:lnTo>
                  <a:lnTo>
                    <a:pt x="502" y="712"/>
                  </a:lnTo>
                  <a:lnTo>
                    <a:pt x="512" y="690"/>
                  </a:lnTo>
                  <a:lnTo>
                    <a:pt x="520" y="670"/>
                  </a:lnTo>
                  <a:lnTo>
                    <a:pt x="532" y="650"/>
                  </a:lnTo>
                  <a:lnTo>
                    <a:pt x="544" y="632"/>
                  </a:lnTo>
                  <a:lnTo>
                    <a:pt x="556" y="614"/>
                  </a:lnTo>
                  <a:lnTo>
                    <a:pt x="570" y="596"/>
                  </a:lnTo>
                  <a:lnTo>
                    <a:pt x="584" y="580"/>
                  </a:lnTo>
                  <a:lnTo>
                    <a:pt x="600" y="564"/>
                  </a:lnTo>
                  <a:lnTo>
                    <a:pt x="602" y="562"/>
                  </a:lnTo>
                  <a:lnTo>
                    <a:pt x="612" y="584"/>
                  </a:lnTo>
                  <a:lnTo>
                    <a:pt x="624" y="606"/>
                  </a:lnTo>
                  <a:lnTo>
                    <a:pt x="636" y="628"/>
                  </a:lnTo>
                  <a:lnTo>
                    <a:pt x="650" y="650"/>
                  </a:lnTo>
                  <a:lnTo>
                    <a:pt x="666" y="668"/>
                  </a:lnTo>
                  <a:lnTo>
                    <a:pt x="682" y="688"/>
                  </a:lnTo>
                  <a:lnTo>
                    <a:pt x="698" y="708"/>
                  </a:lnTo>
                  <a:lnTo>
                    <a:pt x="716" y="724"/>
                  </a:lnTo>
                  <a:lnTo>
                    <a:pt x="730" y="736"/>
                  </a:lnTo>
                  <a:lnTo>
                    <a:pt x="712" y="752"/>
                  </a:lnTo>
                  <a:lnTo>
                    <a:pt x="696" y="764"/>
                  </a:lnTo>
                  <a:lnTo>
                    <a:pt x="678" y="778"/>
                  </a:lnTo>
                  <a:lnTo>
                    <a:pt x="660" y="792"/>
                  </a:lnTo>
                  <a:lnTo>
                    <a:pt x="642" y="804"/>
                  </a:lnTo>
                  <a:lnTo>
                    <a:pt x="622" y="816"/>
                  </a:lnTo>
                  <a:lnTo>
                    <a:pt x="604" y="828"/>
                  </a:lnTo>
                  <a:lnTo>
                    <a:pt x="584" y="838"/>
                  </a:lnTo>
                  <a:lnTo>
                    <a:pt x="556" y="854"/>
                  </a:lnTo>
                  <a:lnTo>
                    <a:pt x="526" y="868"/>
                  </a:lnTo>
                  <a:lnTo>
                    <a:pt x="498" y="882"/>
                  </a:lnTo>
                  <a:lnTo>
                    <a:pt x="468" y="894"/>
                  </a:lnTo>
                  <a:lnTo>
                    <a:pt x="468" y="8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2987" y="2184"/>
              <a:ext cx="936" cy="1056"/>
            </a:xfrm>
            <a:custGeom>
              <a:avLst/>
              <a:gdLst>
                <a:gd name="T0" fmla="*/ 720 w 936"/>
                <a:gd name="T1" fmla="*/ 970 h 1056"/>
                <a:gd name="T2" fmla="*/ 752 w 936"/>
                <a:gd name="T3" fmla="*/ 868 h 1056"/>
                <a:gd name="T4" fmla="*/ 750 w 936"/>
                <a:gd name="T5" fmla="*/ 760 h 1056"/>
                <a:gd name="T6" fmla="*/ 704 w 936"/>
                <a:gd name="T7" fmla="*/ 660 h 1056"/>
                <a:gd name="T8" fmla="*/ 630 w 936"/>
                <a:gd name="T9" fmla="*/ 594 h 1056"/>
                <a:gd name="T10" fmla="*/ 468 w 936"/>
                <a:gd name="T11" fmla="*/ 510 h 1056"/>
                <a:gd name="T12" fmla="*/ 364 w 936"/>
                <a:gd name="T13" fmla="*/ 348 h 1056"/>
                <a:gd name="T14" fmla="*/ 326 w 936"/>
                <a:gd name="T15" fmla="*/ 240 h 1056"/>
                <a:gd name="T16" fmla="*/ 340 w 936"/>
                <a:gd name="T17" fmla="*/ 166 h 1056"/>
                <a:gd name="T18" fmla="*/ 390 w 936"/>
                <a:gd name="T19" fmla="*/ 110 h 1056"/>
                <a:gd name="T20" fmla="*/ 466 w 936"/>
                <a:gd name="T21" fmla="*/ 86 h 1056"/>
                <a:gd name="T22" fmla="*/ 560 w 936"/>
                <a:gd name="T23" fmla="*/ 94 h 1056"/>
                <a:gd name="T24" fmla="*/ 658 w 936"/>
                <a:gd name="T25" fmla="*/ 144 h 1056"/>
                <a:gd name="T26" fmla="*/ 754 w 936"/>
                <a:gd name="T27" fmla="*/ 244 h 1056"/>
                <a:gd name="T28" fmla="*/ 840 w 936"/>
                <a:gd name="T29" fmla="*/ 414 h 1056"/>
                <a:gd name="T30" fmla="*/ 880 w 936"/>
                <a:gd name="T31" fmla="*/ 600 h 1056"/>
                <a:gd name="T32" fmla="*/ 864 w 936"/>
                <a:gd name="T33" fmla="*/ 818 h 1056"/>
                <a:gd name="T34" fmla="*/ 792 w 936"/>
                <a:gd name="T35" fmla="*/ 1056 h 1056"/>
                <a:gd name="T36" fmla="*/ 906 w 936"/>
                <a:gd name="T37" fmla="*/ 852 h 1056"/>
                <a:gd name="T38" fmla="*/ 936 w 936"/>
                <a:gd name="T39" fmla="*/ 624 h 1056"/>
                <a:gd name="T40" fmla="*/ 914 w 936"/>
                <a:gd name="T41" fmla="*/ 444 h 1056"/>
                <a:gd name="T42" fmla="*/ 838 w 936"/>
                <a:gd name="T43" fmla="*/ 250 h 1056"/>
                <a:gd name="T44" fmla="*/ 736 w 936"/>
                <a:gd name="T45" fmla="*/ 112 h 1056"/>
                <a:gd name="T46" fmla="*/ 610 w 936"/>
                <a:gd name="T47" fmla="*/ 28 h 1056"/>
                <a:gd name="T48" fmla="*/ 502 w 936"/>
                <a:gd name="T49" fmla="*/ 2 h 1056"/>
                <a:gd name="T50" fmla="*/ 386 w 936"/>
                <a:gd name="T51" fmla="*/ 16 h 1056"/>
                <a:gd name="T52" fmla="*/ 284 w 936"/>
                <a:gd name="T53" fmla="*/ 86 h 1056"/>
                <a:gd name="T54" fmla="*/ 234 w 936"/>
                <a:gd name="T55" fmla="*/ 214 h 1056"/>
                <a:gd name="T56" fmla="*/ 252 w 936"/>
                <a:gd name="T57" fmla="*/ 332 h 1056"/>
                <a:gd name="T58" fmla="*/ 352 w 936"/>
                <a:gd name="T59" fmla="*/ 502 h 1056"/>
                <a:gd name="T60" fmla="*/ 170 w 936"/>
                <a:gd name="T61" fmla="*/ 522 h 1056"/>
                <a:gd name="T62" fmla="*/ 62 w 936"/>
                <a:gd name="T63" fmla="*/ 566 h 1056"/>
                <a:gd name="T64" fmla="*/ 6 w 936"/>
                <a:gd name="T65" fmla="*/ 648 h 1056"/>
                <a:gd name="T66" fmla="*/ 10 w 936"/>
                <a:gd name="T67" fmla="*/ 758 h 1056"/>
                <a:gd name="T68" fmla="*/ 52 w 936"/>
                <a:gd name="T69" fmla="*/ 830 h 1056"/>
                <a:gd name="T70" fmla="*/ 154 w 936"/>
                <a:gd name="T71" fmla="*/ 882 h 1056"/>
                <a:gd name="T72" fmla="*/ 272 w 936"/>
                <a:gd name="T73" fmla="*/ 878 h 1056"/>
                <a:gd name="T74" fmla="*/ 378 w 936"/>
                <a:gd name="T75" fmla="*/ 832 h 1056"/>
                <a:gd name="T76" fmla="*/ 462 w 936"/>
                <a:gd name="T77" fmla="*/ 746 h 1056"/>
                <a:gd name="T78" fmla="*/ 496 w 936"/>
                <a:gd name="T79" fmla="*/ 622 h 1056"/>
                <a:gd name="T80" fmla="*/ 620 w 936"/>
                <a:gd name="T81" fmla="*/ 656 h 1056"/>
                <a:gd name="T82" fmla="*/ 666 w 936"/>
                <a:gd name="T83" fmla="*/ 702 h 1056"/>
                <a:gd name="T84" fmla="*/ 702 w 936"/>
                <a:gd name="T85" fmla="*/ 782 h 1056"/>
                <a:gd name="T86" fmla="*/ 702 w 936"/>
                <a:gd name="T87" fmla="*/ 872 h 1056"/>
                <a:gd name="T88" fmla="*/ 660 w 936"/>
                <a:gd name="T89" fmla="*/ 980 h 1056"/>
                <a:gd name="T90" fmla="*/ 662 w 936"/>
                <a:gd name="T91" fmla="*/ 1056 h 1056"/>
                <a:gd name="T92" fmla="*/ 388 w 936"/>
                <a:gd name="T93" fmla="*/ 682 h 1056"/>
                <a:gd name="T94" fmla="*/ 340 w 936"/>
                <a:gd name="T95" fmla="*/ 740 h 1056"/>
                <a:gd name="T96" fmla="*/ 270 w 936"/>
                <a:gd name="T97" fmla="*/ 780 h 1056"/>
                <a:gd name="T98" fmla="*/ 190 w 936"/>
                <a:gd name="T99" fmla="*/ 792 h 1056"/>
                <a:gd name="T100" fmla="*/ 122 w 936"/>
                <a:gd name="T101" fmla="*/ 772 h 1056"/>
                <a:gd name="T102" fmla="*/ 90 w 936"/>
                <a:gd name="T103" fmla="*/ 722 h 1056"/>
                <a:gd name="T104" fmla="*/ 92 w 936"/>
                <a:gd name="T105" fmla="*/ 656 h 1056"/>
                <a:gd name="T106" fmla="*/ 138 w 936"/>
                <a:gd name="T107" fmla="*/ 614 h 1056"/>
                <a:gd name="T108" fmla="*/ 254 w 936"/>
                <a:gd name="T109" fmla="*/ 584 h 1056"/>
                <a:gd name="T110" fmla="*/ 396 w 936"/>
                <a:gd name="T111" fmla="*/ 60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6" h="1056">
                  <a:moveTo>
                    <a:pt x="668" y="1048"/>
                  </a:moveTo>
                  <a:lnTo>
                    <a:pt x="676" y="1038"/>
                  </a:lnTo>
                  <a:lnTo>
                    <a:pt x="684" y="1028"/>
                  </a:lnTo>
                  <a:lnTo>
                    <a:pt x="692" y="1016"/>
                  </a:lnTo>
                  <a:lnTo>
                    <a:pt x="700" y="1006"/>
                  </a:lnTo>
                  <a:lnTo>
                    <a:pt x="706" y="994"/>
                  </a:lnTo>
                  <a:lnTo>
                    <a:pt x="714" y="982"/>
                  </a:lnTo>
                  <a:lnTo>
                    <a:pt x="720" y="970"/>
                  </a:lnTo>
                  <a:lnTo>
                    <a:pt x="724" y="958"/>
                  </a:lnTo>
                  <a:lnTo>
                    <a:pt x="730" y="946"/>
                  </a:lnTo>
                  <a:lnTo>
                    <a:pt x="734" y="934"/>
                  </a:lnTo>
                  <a:lnTo>
                    <a:pt x="740" y="922"/>
                  </a:lnTo>
                  <a:lnTo>
                    <a:pt x="744" y="908"/>
                  </a:lnTo>
                  <a:lnTo>
                    <a:pt x="748" y="896"/>
                  </a:lnTo>
                  <a:lnTo>
                    <a:pt x="750" y="882"/>
                  </a:lnTo>
                  <a:lnTo>
                    <a:pt x="752" y="868"/>
                  </a:lnTo>
                  <a:lnTo>
                    <a:pt x="754" y="856"/>
                  </a:lnTo>
                  <a:lnTo>
                    <a:pt x="756" y="842"/>
                  </a:lnTo>
                  <a:lnTo>
                    <a:pt x="756" y="828"/>
                  </a:lnTo>
                  <a:lnTo>
                    <a:pt x="756" y="814"/>
                  </a:lnTo>
                  <a:lnTo>
                    <a:pt x="756" y="800"/>
                  </a:lnTo>
                  <a:lnTo>
                    <a:pt x="754" y="788"/>
                  </a:lnTo>
                  <a:lnTo>
                    <a:pt x="752" y="774"/>
                  </a:lnTo>
                  <a:lnTo>
                    <a:pt x="750" y="760"/>
                  </a:lnTo>
                  <a:lnTo>
                    <a:pt x="746" y="746"/>
                  </a:lnTo>
                  <a:lnTo>
                    <a:pt x="742" y="734"/>
                  </a:lnTo>
                  <a:lnTo>
                    <a:pt x="738" y="720"/>
                  </a:lnTo>
                  <a:lnTo>
                    <a:pt x="732" y="708"/>
                  </a:lnTo>
                  <a:lnTo>
                    <a:pt x="726" y="696"/>
                  </a:lnTo>
                  <a:lnTo>
                    <a:pt x="720" y="682"/>
                  </a:lnTo>
                  <a:lnTo>
                    <a:pt x="712" y="672"/>
                  </a:lnTo>
                  <a:lnTo>
                    <a:pt x="704" y="660"/>
                  </a:lnTo>
                  <a:lnTo>
                    <a:pt x="696" y="648"/>
                  </a:lnTo>
                  <a:lnTo>
                    <a:pt x="686" y="638"/>
                  </a:lnTo>
                  <a:lnTo>
                    <a:pt x="676" y="628"/>
                  </a:lnTo>
                  <a:lnTo>
                    <a:pt x="672" y="622"/>
                  </a:lnTo>
                  <a:lnTo>
                    <a:pt x="666" y="618"/>
                  </a:lnTo>
                  <a:lnTo>
                    <a:pt x="654" y="608"/>
                  </a:lnTo>
                  <a:lnTo>
                    <a:pt x="642" y="600"/>
                  </a:lnTo>
                  <a:lnTo>
                    <a:pt x="630" y="594"/>
                  </a:lnTo>
                  <a:lnTo>
                    <a:pt x="606" y="580"/>
                  </a:lnTo>
                  <a:lnTo>
                    <a:pt x="582" y="570"/>
                  </a:lnTo>
                  <a:lnTo>
                    <a:pt x="558" y="560"/>
                  </a:lnTo>
                  <a:lnTo>
                    <a:pt x="534" y="552"/>
                  </a:lnTo>
                  <a:lnTo>
                    <a:pt x="508" y="544"/>
                  </a:lnTo>
                  <a:lnTo>
                    <a:pt x="478" y="536"/>
                  </a:lnTo>
                  <a:lnTo>
                    <a:pt x="472" y="522"/>
                  </a:lnTo>
                  <a:lnTo>
                    <a:pt x="468" y="510"/>
                  </a:lnTo>
                  <a:lnTo>
                    <a:pt x="464" y="502"/>
                  </a:lnTo>
                  <a:lnTo>
                    <a:pt x="460" y="496"/>
                  </a:lnTo>
                  <a:lnTo>
                    <a:pt x="446" y="472"/>
                  </a:lnTo>
                  <a:lnTo>
                    <a:pt x="432" y="450"/>
                  </a:lnTo>
                  <a:lnTo>
                    <a:pt x="404" y="408"/>
                  </a:lnTo>
                  <a:lnTo>
                    <a:pt x="390" y="388"/>
                  </a:lnTo>
                  <a:lnTo>
                    <a:pt x="376" y="368"/>
                  </a:lnTo>
                  <a:lnTo>
                    <a:pt x="364" y="348"/>
                  </a:lnTo>
                  <a:lnTo>
                    <a:pt x="354" y="328"/>
                  </a:lnTo>
                  <a:lnTo>
                    <a:pt x="344" y="308"/>
                  </a:lnTo>
                  <a:lnTo>
                    <a:pt x="336" y="288"/>
                  </a:lnTo>
                  <a:lnTo>
                    <a:pt x="334" y="278"/>
                  </a:lnTo>
                  <a:lnTo>
                    <a:pt x="330" y="270"/>
                  </a:lnTo>
                  <a:lnTo>
                    <a:pt x="328" y="260"/>
                  </a:lnTo>
                  <a:lnTo>
                    <a:pt x="328" y="250"/>
                  </a:lnTo>
                  <a:lnTo>
                    <a:pt x="326" y="240"/>
                  </a:lnTo>
                  <a:lnTo>
                    <a:pt x="326" y="232"/>
                  </a:lnTo>
                  <a:lnTo>
                    <a:pt x="326" y="220"/>
                  </a:lnTo>
                  <a:lnTo>
                    <a:pt x="328" y="212"/>
                  </a:lnTo>
                  <a:lnTo>
                    <a:pt x="328" y="202"/>
                  </a:lnTo>
                  <a:lnTo>
                    <a:pt x="330" y="192"/>
                  </a:lnTo>
                  <a:lnTo>
                    <a:pt x="334" y="182"/>
                  </a:lnTo>
                  <a:lnTo>
                    <a:pt x="338" y="174"/>
                  </a:lnTo>
                  <a:lnTo>
                    <a:pt x="340" y="166"/>
                  </a:lnTo>
                  <a:lnTo>
                    <a:pt x="346" y="158"/>
                  </a:lnTo>
                  <a:lnTo>
                    <a:pt x="350" y="150"/>
                  </a:lnTo>
                  <a:lnTo>
                    <a:pt x="356" y="142"/>
                  </a:lnTo>
                  <a:lnTo>
                    <a:pt x="362" y="134"/>
                  </a:lnTo>
                  <a:lnTo>
                    <a:pt x="368" y="128"/>
                  </a:lnTo>
                  <a:lnTo>
                    <a:pt x="374" y="122"/>
                  </a:lnTo>
                  <a:lnTo>
                    <a:pt x="382" y="116"/>
                  </a:lnTo>
                  <a:lnTo>
                    <a:pt x="390" y="110"/>
                  </a:lnTo>
                  <a:lnTo>
                    <a:pt x="398" y="106"/>
                  </a:lnTo>
                  <a:lnTo>
                    <a:pt x="406" y="102"/>
                  </a:lnTo>
                  <a:lnTo>
                    <a:pt x="416" y="96"/>
                  </a:lnTo>
                  <a:lnTo>
                    <a:pt x="426" y="94"/>
                  </a:lnTo>
                  <a:lnTo>
                    <a:pt x="434" y="90"/>
                  </a:lnTo>
                  <a:lnTo>
                    <a:pt x="444" y="88"/>
                  </a:lnTo>
                  <a:lnTo>
                    <a:pt x="454" y="86"/>
                  </a:lnTo>
                  <a:lnTo>
                    <a:pt x="466" y="86"/>
                  </a:lnTo>
                  <a:lnTo>
                    <a:pt x="476" y="84"/>
                  </a:lnTo>
                  <a:lnTo>
                    <a:pt x="486" y="84"/>
                  </a:lnTo>
                  <a:lnTo>
                    <a:pt x="496" y="84"/>
                  </a:lnTo>
                  <a:lnTo>
                    <a:pt x="518" y="86"/>
                  </a:lnTo>
                  <a:lnTo>
                    <a:pt x="528" y="86"/>
                  </a:lnTo>
                  <a:lnTo>
                    <a:pt x="540" y="88"/>
                  </a:lnTo>
                  <a:lnTo>
                    <a:pt x="550" y="90"/>
                  </a:lnTo>
                  <a:lnTo>
                    <a:pt x="560" y="94"/>
                  </a:lnTo>
                  <a:lnTo>
                    <a:pt x="570" y="96"/>
                  </a:lnTo>
                  <a:lnTo>
                    <a:pt x="580" y="102"/>
                  </a:lnTo>
                  <a:lnTo>
                    <a:pt x="592" y="106"/>
                  </a:lnTo>
                  <a:lnTo>
                    <a:pt x="600" y="110"/>
                  </a:lnTo>
                  <a:lnTo>
                    <a:pt x="612" y="114"/>
                  </a:lnTo>
                  <a:lnTo>
                    <a:pt x="620" y="120"/>
                  </a:lnTo>
                  <a:lnTo>
                    <a:pt x="640" y="132"/>
                  </a:lnTo>
                  <a:lnTo>
                    <a:pt x="658" y="144"/>
                  </a:lnTo>
                  <a:lnTo>
                    <a:pt x="676" y="158"/>
                  </a:lnTo>
                  <a:lnTo>
                    <a:pt x="686" y="166"/>
                  </a:lnTo>
                  <a:lnTo>
                    <a:pt x="694" y="174"/>
                  </a:lnTo>
                  <a:lnTo>
                    <a:pt x="710" y="190"/>
                  </a:lnTo>
                  <a:lnTo>
                    <a:pt x="718" y="198"/>
                  </a:lnTo>
                  <a:lnTo>
                    <a:pt x="726" y="208"/>
                  </a:lnTo>
                  <a:lnTo>
                    <a:pt x="740" y="226"/>
                  </a:lnTo>
                  <a:lnTo>
                    <a:pt x="754" y="244"/>
                  </a:lnTo>
                  <a:lnTo>
                    <a:pt x="768" y="264"/>
                  </a:lnTo>
                  <a:lnTo>
                    <a:pt x="780" y="284"/>
                  </a:lnTo>
                  <a:lnTo>
                    <a:pt x="792" y="304"/>
                  </a:lnTo>
                  <a:lnTo>
                    <a:pt x="804" y="326"/>
                  </a:lnTo>
                  <a:lnTo>
                    <a:pt x="814" y="346"/>
                  </a:lnTo>
                  <a:lnTo>
                    <a:pt x="824" y="368"/>
                  </a:lnTo>
                  <a:lnTo>
                    <a:pt x="834" y="390"/>
                  </a:lnTo>
                  <a:lnTo>
                    <a:pt x="840" y="414"/>
                  </a:lnTo>
                  <a:lnTo>
                    <a:pt x="848" y="436"/>
                  </a:lnTo>
                  <a:lnTo>
                    <a:pt x="856" y="458"/>
                  </a:lnTo>
                  <a:lnTo>
                    <a:pt x="862" y="482"/>
                  </a:lnTo>
                  <a:lnTo>
                    <a:pt x="868" y="506"/>
                  </a:lnTo>
                  <a:lnTo>
                    <a:pt x="872" y="530"/>
                  </a:lnTo>
                  <a:lnTo>
                    <a:pt x="876" y="552"/>
                  </a:lnTo>
                  <a:lnTo>
                    <a:pt x="878" y="576"/>
                  </a:lnTo>
                  <a:lnTo>
                    <a:pt x="880" y="600"/>
                  </a:lnTo>
                  <a:lnTo>
                    <a:pt x="882" y="612"/>
                  </a:lnTo>
                  <a:lnTo>
                    <a:pt x="882" y="624"/>
                  </a:lnTo>
                  <a:lnTo>
                    <a:pt x="882" y="648"/>
                  </a:lnTo>
                  <a:lnTo>
                    <a:pt x="882" y="672"/>
                  </a:lnTo>
                  <a:lnTo>
                    <a:pt x="880" y="696"/>
                  </a:lnTo>
                  <a:lnTo>
                    <a:pt x="876" y="746"/>
                  </a:lnTo>
                  <a:lnTo>
                    <a:pt x="868" y="792"/>
                  </a:lnTo>
                  <a:lnTo>
                    <a:pt x="864" y="818"/>
                  </a:lnTo>
                  <a:lnTo>
                    <a:pt x="858" y="842"/>
                  </a:lnTo>
                  <a:lnTo>
                    <a:pt x="852" y="864"/>
                  </a:lnTo>
                  <a:lnTo>
                    <a:pt x="846" y="888"/>
                  </a:lnTo>
                  <a:lnTo>
                    <a:pt x="840" y="912"/>
                  </a:lnTo>
                  <a:lnTo>
                    <a:pt x="834" y="936"/>
                  </a:lnTo>
                  <a:lnTo>
                    <a:pt x="818" y="982"/>
                  </a:lnTo>
                  <a:lnTo>
                    <a:pt x="802" y="1030"/>
                  </a:lnTo>
                  <a:lnTo>
                    <a:pt x="792" y="1056"/>
                  </a:lnTo>
                  <a:lnTo>
                    <a:pt x="840" y="1056"/>
                  </a:lnTo>
                  <a:lnTo>
                    <a:pt x="844" y="1046"/>
                  </a:lnTo>
                  <a:lnTo>
                    <a:pt x="862" y="998"/>
                  </a:lnTo>
                  <a:lnTo>
                    <a:pt x="878" y="950"/>
                  </a:lnTo>
                  <a:lnTo>
                    <a:pt x="886" y="926"/>
                  </a:lnTo>
                  <a:lnTo>
                    <a:pt x="892" y="902"/>
                  </a:lnTo>
                  <a:lnTo>
                    <a:pt x="900" y="878"/>
                  </a:lnTo>
                  <a:lnTo>
                    <a:pt x="906" y="852"/>
                  </a:lnTo>
                  <a:lnTo>
                    <a:pt x="912" y="828"/>
                  </a:lnTo>
                  <a:lnTo>
                    <a:pt x="916" y="802"/>
                  </a:lnTo>
                  <a:lnTo>
                    <a:pt x="922" y="776"/>
                  </a:lnTo>
                  <a:lnTo>
                    <a:pt x="926" y="752"/>
                  </a:lnTo>
                  <a:lnTo>
                    <a:pt x="932" y="700"/>
                  </a:lnTo>
                  <a:lnTo>
                    <a:pt x="934" y="676"/>
                  </a:lnTo>
                  <a:lnTo>
                    <a:pt x="934" y="650"/>
                  </a:lnTo>
                  <a:lnTo>
                    <a:pt x="936" y="624"/>
                  </a:lnTo>
                  <a:lnTo>
                    <a:pt x="936" y="610"/>
                  </a:lnTo>
                  <a:lnTo>
                    <a:pt x="936" y="598"/>
                  </a:lnTo>
                  <a:lnTo>
                    <a:pt x="934" y="572"/>
                  </a:lnTo>
                  <a:lnTo>
                    <a:pt x="932" y="546"/>
                  </a:lnTo>
                  <a:lnTo>
                    <a:pt x="928" y="520"/>
                  </a:lnTo>
                  <a:lnTo>
                    <a:pt x="926" y="494"/>
                  </a:lnTo>
                  <a:lnTo>
                    <a:pt x="920" y="468"/>
                  </a:lnTo>
                  <a:lnTo>
                    <a:pt x="914" y="444"/>
                  </a:lnTo>
                  <a:lnTo>
                    <a:pt x="908" y="418"/>
                  </a:lnTo>
                  <a:lnTo>
                    <a:pt x="900" y="394"/>
                  </a:lnTo>
                  <a:lnTo>
                    <a:pt x="892" y="368"/>
                  </a:lnTo>
                  <a:lnTo>
                    <a:pt x="884" y="344"/>
                  </a:lnTo>
                  <a:lnTo>
                    <a:pt x="874" y="320"/>
                  </a:lnTo>
                  <a:lnTo>
                    <a:pt x="862" y="296"/>
                  </a:lnTo>
                  <a:lnTo>
                    <a:pt x="852" y="272"/>
                  </a:lnTo>
                  <a:lnTo>
                    <a:pt x="838" y="250"/>
                  </a:lnTo>
                  <a:lnTo>
                    <a:pt x="826" y="226"/>
                  </a:lnTo>
                  <a:lnTo>
                    <a:pt x="812" y="204"/>
                  </a:lnTo>
                  <a:lnTo>
                    <a:pt x="796" y="182"/>
                  </a:lnTo>
                  <a:lnTo>
                    <a:pt x="780" y="162"/>
                  </a:lnTo>
                  <a:lnTo>
                    <a:pt x="772" y="150"/>
                  </a:lnTo>
                  <a:lnTo>
                    <a:pt x="764" y="142"/>
                  </a:lnTo>
                  <a:lnTo>
                    <a:pt x="746" y="122"/>
                  </a:lnTo>
                  <a:lnTo>
                    <a:pt x="736" y="112"/>
                  </a:lnTo>
                  <a:lnTo>
                    <a:pt x="726" y="104"/>
                  </a:lnTo>
                  <a:lnTo>
                    <a:pt x="704" y="86"/>
                  </a:lnTo>
                  <a:lnTo>
                    <a:pt x="684" y="68"/>
                  </a:lnTo>
                  <a:lnTo>
                    <a:pt x="660" y="54"/>
                  </a:lnTo>
                  <a:lnTo>
                    <a:pt x="648" y="46"/>
                  </a:lnTo>
                  <a:lnTo>
                    <a:pt x="636" y="40"/>
                  </a:lnTo>
                  <a:lnTo>
                    <a:pt x="624" y="34"/>
                  </a:lnTo>
                  <a:lnTo>
                    <a:pt x="610" y="28"/>
                  </a:lnTo>
                  <a:lnTo>
                    <a:pt x="598" y="22"/>
                  </a:lnTo>
                  <a:lnTo>
                    <a:pt x="584" y="18"/>
                  </a:lnTo>
                  <a:lnTo>
                    <a:pt x="570" y="14"/>
                  </a:lnTo>
                  <a:lnTo>
                    <a:pt x="558" y="10"/>
                  </a:lnTo>
                  <a:lnTo>
                    <a:pt x="544" y="8"/>
                  </a:lnTo>
                  <a:lnTo>
                    <a:pt x="528" y="4"/>
                  </a:lnTo>
                  <a:lnTo>
                    <a:pt x="514" y="2"/>
                  </a:lnTo>
                  <a:lnTo>
                    <a:pt x="502" y="2"/>
                  </a:lnTo>
                  <a:lnTo>
                    <a:pt x="486" y="0"/>
                  </a:lnTo>
                  <a:lnTo>
                    <a:pt x="472" y="0"/>
                  </a:lnTo>
                  <a:lnTo>
                    <a:pt x="458" y="2"/>
                  </a:lnTo>
                  <a:lnTo>
                    <a:pt x="444" y="2"/>
                  </a:lnTo>
                  <a:lnTo>
                    <a:pt x="428" y="4"/>
                  </a:lnTo>
                  <a:lnTo>
                    <a:pt x="414" y="8"/>
                  </a:lnTo>
                  <a:lnTo>
                    <a:pt x="400" y="12"/>
                  </a:lnTo>
                  <a:lnTo>
                    <a:pt x="386" y="16"/>
                  </a:lnTo>
                  <a:lnTo>
                    <a:pt x="372" y="22"/>
                  </a:lnTo>
                  <a:lnTo>
                    <a:pt x="358" y="28"/>
                  </a:lnTo>
                  <a:lnTo>
                    <a:pt x="344" y="36"/>
                  </a:lnTo>
                  <a:lnTo>
                    <a:pt x="330" y="44"/>
                  </a:lnTo>
                  <a:lnTo>
                    <a:pt x="318" y="54"/>
                  </a:lnTo>
                  <a:lnTo>
                    <a:pt x="306" y="64"/>
                  </a:lnTo>
                  <a:lnTo>
                    <a:pt x="296" y="74"/>
                  </a:lnTo>
                  <a:lnTo>
                    <a:pt x="284" y="86"/>
                  </a:lnTo>
                  <a:lnTo>
                    <a:pt x="276" y="98"/>
                  </a:lnTo>
                  <a:lnTo>
                    <a:pt x="266" y="112"/>
                  </a:lnTo>
                  <a:lnTo>
                    <a:pt x="260" y="126"/>
                  </a:lnTo>
                  <a:lnTo>
                    <a:pt x="252" y="140"/>
                  </a:lnTo>
                  <a:lnTo>
                    <a:pt x="244" y="168"/>
                  </a:lnTo>
                  <a:lnTo>
                    <a:pt x="240" y="184"/>
                  </a:lnTo>
                  <a:lnTo>
                    <a:pt x="236" y="198"/>
                  </a:lnTo>
                  <a:lnTo>
                    <a:pt x="234" y="214"/>
                  </a:lnTo>
                  <a:lnTo>
                    <a:pt x="232" y="230"/>
                  </a:lnTo>
                  <a:lnTo>
                    <a:pt x="232" y="244"/>
                  </a:lnTo>
                  <a:lnTo>
                    <a:pt x="234" y="260"/>
                  </a:lnTo>
                  <a:lnTo>
                    <a:pt x="236" y="276"/>
                  </a:lnTo>
                  <a:lnTo>
                    <a:pt x="240" y="290"/>
                  </a:lnTo>
                  <a:lnTo>
                    <a:pt x="244" y="304"/>
                  </a:lnTo>
                  <a:lnTo>
                    <a:pt x="246" y="318"/>
                  </a:lnTo>
                  <a:lnTo>
                    <a:pt x="252" y="332"/>
                  </a:lnTo>
                  <a:lnTo>
                    <a:pt x="256" y="346"/>
                  </a:lnTo>
                  <a:lnTo>
                    <a:pt x="262" y="358"/>
                  </a:lnTo>
                  <a:lnTo>
                    <a:pt x="268" y="370"/>
                  </a:lnTo>
                  <a:lnTo>
                    <a:pt x="282" y="396"/>
                  </a:lnTo>
                  <a:lnTo>
                    <a:pt x="296" y="418"/>
                  </a:lnTo>
                  <a:lnTo>
                    <a:pt x="310" y="440"/>
                  </a:lnTo>
                  <a:lnTo>
                    <a:pt x="324" y="462"/>
                  </a:lnTo>
                  <a:lnTo>
                    <a:pt x="352" y="502"/>
                  </a:lnTo>
                  <a:lnTo>
                    <a:pt x="360" y="516"/>
                  </a:lnTo>
                  <a:lnTo>
                    <a:pt x="332" y="514"/>
                  </a:lnTo>
                  <a:lnTo>
                    <a:pt x="302" y="512"/>
                  </a:lnTo>
                  <a:lnTo>
                    <a:pt x="276" y="512"/>
                  </a:lnTo>
                  <a:lnTo>
                    <a:pt x="250" y="512"/>
                  </a:lnTo>
                  <a:lnTo>
                    <a:pt x="224" y="514"/>
                  </a:lnTo>
                  <a:lnTo>
                    <a:pt x="196" y="516"/>
                  </a:lnTo>
                  <a:lnTo>
                    <a:pt x="170" y="522"/>
                  </a:lnTo>
                  <a:lnTo>
                    <a:pt x="156" y="524"/>
                  </a:lnTo>
                  <a:lnTo>
                    <a:pt x="142" y="528"/>
                  </a:lnTo>
                  <a:lnTo>
                    <a:pt x="130" y="532"/>
                  </a:lnTo>
                  <a:lnTo>
                    <a:pt x="116" y="538"/>
                  </a:lnTo>
                  <a:lnTo>
                    <a:pt x="102" y="544"/>
                  </a:lnTo>
                  <a:lnTo>
                    <a:pt x="88" y="550"/>
                  </a:lnTo>
                  <a:lnTo>
                    <a:pt x="76" y="558"/>
                  </a:lnTo>
                  <a:lnTo>
                    <a:pt x="62" y="566"/>
                  </a:lnTo>
                  <a:lnTo>
                    <a:pt x="50" y="578"/>
                  </a:lnTo>
                  <a:lnTo>
                    <a:pt x="38" y="590"/>
                  </a:lnTo>
                  <a:lnTo>
                    <a:pt x="28" y="602"/>
                  </a:lnTo>
                  <a:lnTo>
                    <a:pt x="24" y="610"/>
                  </a:lnTo>
                  <a:lnTo>
                    <a:pt x="18" y="618"/>
                  </a:lnTo>
                  <a:lnTo>
                    <a:pt x="16" y="624"/>
                  </a:lnTo>
                  <a:lnTo>
                    <a:pt x="12" y="632"/>
                  </a:lnTo>
                  <a:lnTo>
                    <a:pt x="6" y="648"/>
                  </a:lnTo>
                  <a:lnTo>
                    <a:pt x="4" y="656"/>
                  </a:lnTo>
                  <a:lnTo>
                    <a:pt x="2" y="666"/>
                  </a:lnTo>
                  <a:lnTo>
                    <a:pt x="0" y="682"/>
                  </a:lnTo>
                  <a:lnTo>
                    <a:pt x="0" y="698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6" y="744"/>
                  </a:lnTo>
                  <a:lnTo>
                    <a:pt x="10" y="758"/>
                  </a:lnTo>
                  <a:lnTo>
                    <a:pt x="12" y="768"/>
                  </a:lnTo>
                  <a:lnTo>
                    <a:pt x="16" y="774"/>
                  </a:lnTo>
                  <a:lnTo>
                    <a:pt x="24" y="790"/>
                  </a:lnTo>
                  <a:lnTo>
                    <a:pt x="26" y="796"/>
                  </a:lnTo>
                  <a:lnTo>
                    <a:pt x="32" y="804"/>
                  </a:lnTo>
                  <a:lnTo>
                    <a:pt x="36" y="810"/>
                  </a:lnTo>
                  <a:lnTo>
                    <a:pt x="42" y="818"/>
                  </a:lnTo>
                  <a:lnTo>
                    <a:pt x="52" y="830"/>
                  </a:lnTo>
                  <a:lnTo>
                    <a:pt x="66" y="842"/>
                  </a:lnTo>
                  <a:lnTo>
                    <a:pt x="78" y="852"/>
                  </a:lnTo>
                  <a:lnTo>
                    <a:pt x="94" y="860"/>
                  </a:lnTo>
                  <a:lnTo>
                    <a:pt x="100" y="864"/>
                  </a:lnTo>
                  <a:lnTo>
                    <a:pt x="108" y="866"/>
                  </a:lnTo>
                  <a:lnTo>
                    <a:pt x="122" y="872"/>
                  </a:lnTo>
                  <a:lnTo>
                    <a:pt x="138" y="878"/>
                  </a:lnTo>
                  <a:lnTo>
                    <a:pt x="154" y="882"/>
                  </a:lnTo>
                  <a:lnTo>
                    <a:pt x="168" y="884"/>
                  </a:lnTo>
                  <a:lnTo>
                    <a:pt x="182" y="884"/>
                  </a:lnTo>
                  <a:lnTo>
                    <a:pt x="198" y="886"/>
                  </a:lnTo>
                  <a:lnTo>
                    <a:pt x="214" y="886"/>
                  </a:lnTo>
                  <a:lnTo>
                    <a:pt x="228" y="884"/>
                  </a:lnTo>
                  <a:lnTo>
                    <a:pt x="244" y="882"/>
                  </a:lnTo>
                  <a:lnTo>
                    <a:pt x="258" y="880"/>
                  </a:lnTo>
                  <a:lnTo>
                    <a:pt x="272" y="878"/>
                  </a:lnTo>
                  <a:lnTo>
                    <a:pt x="286" y="874"/>
                  </a:lnTo>
                  <a:lnTo>
                    <a:pt x="300" y="870"/>
                  </a:lnTo>
                  <a:lnTo>
                    <a:pt x="314" y="866"/>
                  </a:lnTo>
                  <a:lnTo>
                    <a:pt x="328" y="860"/>
                  </a:lnTo>
                  <a:lnTo>
                    <a:pt x="340" y="854"/>
                  </a:lnTo>
                  <a:lnTo>
                    <a:pt x="354" y="846"/>
                  </a:lnTo>
                  <a:lnTo>
                    <a:pt x="366" y="840"/>
                  </a:lnTo>
                  <a:lnTo>
                    <a:pt x="378" y="832"/>
                  </a:lnTo>
                  <a:lnTo>
                    <a:pt x="390" y="824"/>
                  </a:lnTo>
                  <a:lnTo>
                    <a:pt x="402" y="814"/>
                  </a:lnTo>
                  <a:lnTo>
                    <a:pt x="414" y="804"/>
                  </a:lnTo>
                  <a:lnTo>
                    <a:pt x="424" y="794"/>
                  </a:lnTo>
                  <a:lnTo>
                    <a:pt x="434" y="782"/>
                  </a:lnTo>
                  <a:lnTo>
                    <a:pt x="444" y="772"/>
                  </a:lnTo>
                  <a:lnTo>
                    <a:pt x="454" y="758"/>
                  </a:lnTo>
                  <a:lnTo>
                    <a:pt x="462" y="746"/>
                  </a:lnTo>
                  <a:lnTo>
                    <a:pt x="470" y="732"/>
                  </a:lnTo>
                  <a:lnTo>
                    <a:pt x="476" y="718"/>
                  </a:lnTo>
                  <a:lnTo>
                    <a:pt x="484" y="704"/>
                  </a:lnTo>
                  <a:lnTo>
                    <a:pt x="488" y="688"/>
                  </a:lnTo>
                  <a:lnTo>
                    <a:pt x="492" y="672"/>
                  </a:lnTo>
                  <a:lnTo>
                    <a:pt x="494" y="656"/>
                  </a:lnTo>
                  <a:lnTo>
                    <a:pt x="496" y="640"/>
                  </a:lnTo>
                  <a:lnTo>
                    <a:pt x="496" y="622"/>
                  </a:lnTo>
                  <a:lnTo>
                    <a:pt x="494" y="606"/>
                  </a:lnTo>
                  <a:lnTo>
                    <a:pt x="518" y="612"/>
                  </a:lnTo>
                  <a:lnTo>
                    <a:pt x="540" y="618"/>
                  </a:lnTo>
                  <a:lnTo>
                    <a:pt x="562" y="626"/>
                  </a:lnTo>
                  <a:lnTo>
                    <a:pt x="582" y="634"/>
                  </a:lnTo>
                  <a:lnTo>
                    <a:pt x="602" y="644"/>
                  </a:lnTo>
                  <a:lnTo>
                    <a:pt x="612" y="650"/>
                  </a:lnTo>
                  <a:lnTo>
                    <a:pt x="620" y="656"/>
                  </a:lnTo>
                  <a:lnTo>
                    <a:pt x="626" y="658"/>
                  </a:lnTo>
                  <a:lnTo>
                    <a:pt x="630" y="662"/>
                  </a:lnTo>
                  <a:lnTo>
                    <a:pt x="634" y="664"/>
                  </a:lnTo>
                  <a:lnTo>
                    <a:pt x="636" y="668"/>
                  </a:lnTo>
                  <a:lnTo>
                    <a:pt x="646" y="676"/>
                  </a:lnTo>
                  <a:lnTo>
                    <a:pt x="652" y="684"/>
                  </a:lnTo>
                  <a:lnTo>
                    <a:pt x="660" y="692"/>
                  </a:lnTo>
                  <a:lnTo>
                    <a:pt x="666" y="702"/>
                  </a:lnTo>
                  <a:lnTo>
                    <a:pt x="672" y="712"/>
                  </a:lnTo>
                  <a:lnTo>
                    <a:pt x="678" y="720"/>
                  </a:lnTo>
                  <a:lnTo>
                    <a:pt x="684" y="730"/>
                  </a:lnTo>
                  <a:lnTo>
                    <a:pt x="688" y="740"/>
                  </a:lnTo>
                  <a:lnTo>
                    <a:pt x="692" y="750"/>
                  </a:lnTo>
                  <a:lnTo>
                    <a:pt x="696" y="760"/>
                  </a:lnTo>
                  <a:lnTo>
                    <a:pt x="698" y="772"/>
                  </a:lnTo>
                  <a:lnTo>
                    <a:pt x="702" y="782"/>
                  </a:lnTo>
                  <a:lnTo>
                    <a:pt x="704" y="794"/>
                  </a:lnTo>
                  <a:lnTo>
                    <a:pt x="704" y="806"/>
                  </a:lnTo>
                  <a:lnTo>
                    <a:pt x="706" y="816"/>
                  </a:lnTo>
                  <a:lnTo>
                    <a:pt x="706" y="828"/>
                  </a:lnTo>
                  <a:lnTo>
                    <a:pt x="706" y="840"/>
                  </a:lnTo>
                  <a:lnTo>
                    <a:pt x="704" y="850"/>
                  </a:lnTo>
                  <a:lnTo>
                    <a:pt x="704" y="862"/>
                  </a:lnTo>
                  <a:lnTo>
                    <a:pt x="702" y="872"/>
                  </a:lnTo>
                  <a:lnTo>
                    <a:pt x="698" y="884"/>
                  </a:lnTo>
                  <a:lnTo>
                    <a:pt x="696" y="896"/>
                  </a:lnTo>
                  <a:lnTo>
                    <a:pt x="694" y="906"/>
                  </a:lnTo>
                  <a:lnTo>
                    <a:pt x="690" y="918"/>
                  </a:lnTo>
                  <a:lnTo>
                    <a:pt x="686" y="928"/>
                  </a:lnTo>
                  <a:lnTo>
                    <a:pt x="680" y="940"/>
                  </a:lnTo>
                  <a:lnTo>
                    <a:pt x="670" y="960"/>
                  </a:lnTo>
                  <a:lnTo>
                    <a:pt x="660" y="980"/>
                  </a:lnTo>
                  <a:lnTo>
                    <a:pt x="646" y="998"/>
                  </a:lnTo>
                  <a:lnTo>
                    <a:pt x="632" y="1018"/>
                  </a:lnTo>
                  <a:lnTo>
                    <a:pt x="624" y="1026"/>
                  </a:lnTo>
                  <a:lnTo>
                    <a:pt x="616" y="1034"/>
                  </a:lnTo>
                  <a:lnTo>
                    <a:pt x="608" y="1042"/>
                  </a:lnTo>
                  <a:lnTo>
                    <a:pt x="598" y="1050"/>
                  </a:lnTo>
                  <a:lnTo>
                    <a:pt x="592" y="1056"/>
                  </a:lnTo>
                  <a:lnTo>
                    <a:pt x="662" y="1056"/>
                  </a:lnTo>
                  <a:lnTo>
                    <a:pt x="668" y="1048"/>
                  </a:lnTo>
                  <a:close/>
                  <a:moveTo>
                    <a:pt x="398" y="632"/>
                  </a:moveTo>
                  <a:lnTo>
                    <a:pt x="398" y="642"/>
                  </a:lnTo>
                  <a:lnTo>
                    <a:pt x="396" y="650"/>
                  </a:lnTo>
                  <a:lnTo>
                    <a:pt x="394" y="658"/>
                  </a:lnTo>
                  <a:lnTo>
                    <a:pt x="392" y="666"/>
                  </a:lnTo>
                  <a:lnTo>
                    <a:pt x="390" y="674"/>
                  </a:lnTo>
                  <a:lnTo>
                    <a:pt x="388" y="682"/>
                  </a:lnTo>
                  <a:lnTo>
                    <a:pt x="382" y="690"/>
                  </a:lnTo>
                  <a:lnTo>
                    <a:pt x="378" y="698"/>
                  </a:lnTo>
                  <a:lnTo>
                    <a:pt x="374" y="704"/>
                  </a:lnTo>
                  <a:lnTo>
                    <a:pt x="368" y="712"/>
                  </a:lnTo>
                  <a:lnTo>
                    <a:pt x="362" y="720"/>
                  </a:lnTo>
                  <a:lnTo>
                    <a:pt x="356" y="726"/>
                  </a:lnTo>
                  <a:lnTo>
                    <a:pt x="348" y="734"/>
                  </a:lnTo>
                  <a:lnTo>
                    <a:pt x="340" y="740"/>
                  </a:lnTo>
                  <a:lnTo>
                    <a:pt x="334" y="746"/>
                  </a:lnTo>
                  <a:lnTo>
                    <a:pt x="324" y="752"/>
                  </a:lnTo>
                  <a:lnTo>
                    <a:pt x="316" y="758"/>
                  </a:lnTo>
                  <a:lnTo>
                    <a:pt x="306" y="764"/>
                  </a:lnTo>
                  <a:lnTo>
                    <a:pt x="298" y="768"/>
                  </a:lnTo>
                  <a:lnTo>
                    <a:pt x="288" y="772"/>
                  </a:lnTo>
                  <a:lnTo>
                    <a:pt x="280" y="776"/>
                  </a:lnTo>
                  <a:lnTo>
                    <a:pt x="270" y="780"/>
                  </a:lnTo>
                  <a:lnTo>
                    <a:pt x="260" y="784"/>
                  </a:lnTo>
                  <a:lnTo>
                    <a:pt x="250" y="786"/>
                  </a:lnTo>
                  <a:lnTo>
                    <a:pt x="240" y="788"/>
                  </a:lnTo>
                  <a:lnTo>
                    <a:pt x="230" y="790"/>
                  </a:lnTo>
                  <a:lnTo>
                    <a:pt x="218" y="792"/>
                  </a:lnTo>
                  <a:lnTo>
                    <a:pt x="210" y="792"/>
                  </a:lnTo>
                  <a:lnTo>
                    <a:pt x="198" y="792"/>
                  </a:lnTo>
                  <a:lnTo>
                    <a:pt x="190" y="792"/>
                  </a:lnTo>
                  <a:lnTo>
                    <a:pt x="180" y="792"/>
                  </a:lnTo>
                  <a:lnTo>
                    <a:pt x="170" y="790"/>
                  </a:lnTo>
                  <a:lnTo>
                    <a:pt x="160" y="790"/>
                  </a:lnTo>
                  <a:lnTo>
                    <a:pt x="152" y="786"/>
                  </a:lnTo>
                  <a:lnTo>
                    <a:pt x="144" y="784"/>
                  </a:lnTo>
                  <a:lnTo>
                    <a:pt x="136" y="780"/>
                  </a:lnTo>
                  <a:lnTo>
                    <a:pt x="128" y="776"/>
                  </a:lnTo>
                  <a:lnTo>
                    <a:pt x="122" y="772"/>
                  </a:lnTo>
                  <a:lnTo>
                    <a:pt x="116" y="766"/>
                  </a:lnTo>
                  <a:lnTo>
                    <a:pt x="110" y="760"/>
                  </a:lnTo>
                  <a:lnTo>
                    <a:pt x="104" y="754"/>
                  </a:lnTo>
                  <a:lnTo>
                    <a:pt x="100" y="748"/>
                  </a:lnTo>
                  <a:lnTo>
                    <a:pt x="96" y="740"/>
                  </a:lnTo>
                  <a:lnTo>
                    <a:pt x="94" y="736"/>
                  </a:lnTo>
                  <a:lnTo>
                    <a:pt x="94" y="732"/>
                  </a:lnTo>
                  <a:lnTo>
                    <a:pt x="90" y="722"/>
                  </a:lnTo>
                  <a:lnTo>
                    <a:pt x="86" y="704"/>
                  </a:lnTo>
                  <a:lnTo>
                    <a:pt x="86" y="686"/>
                  </a:lnTo>
                  <a:lnTo>
                    <a:pt x="86" y="682"/>
                  </a:lnTo>
                  <a:lnTo>
                    <a:pt x="86" y="678"/>
                  </a:lnTo>
                  <a:lnTo>
                    <a:pt x="86" y="674"/>
                  </a:lnTo>
                  <a:lnTo>
                    <a:pt x="88" y="670"/>
                  </a:lnTo>
                  <a:lnTo>
                    <a:pt x="90" y="662"/>
                  </a:lnTo>
                  <a:lnTo>
                    <a:pt x="92" y="656"/>
                  </a:lnTo>
                  <a:lnTo>
                    <a:pt x="94" y="652"/>
                  </a:lnTo>
                  <a:lnTo>
                    <a:pt x="96" y="648"/>
                  </a:lnTo>
                  <a:lnTo>
                    <a:pt x="100" y="642"/>
                  </a:lnTo>
                  <a:lnTo>
                    <a:pt x="106" y="636"/>
                  </a:lnTo>
                  <a:lnTo>
                    <a:pt x="112" y="630"/>
                  </a:lnTo>
                  <a:lnTo>
                    <a:pt x="120" y="624"/>
                  </a:lnTo>
                  <a:lnTo>
                    <a:pt x="128" y="618"/>
                  </a:lnTo>
                  <a:lnTo>
                    <a:pt x="138" y="614"/>
                  </a:lnTo>
                  <a:lnTo>
                    <a:pt x="146" y="610"/>
                  </a:lnTo>
                  <a:lnTo>
                    <a:pt x="156" y="606"/>
                  </a:lnTo>
                  <a:lnTo>
                    <a:pt x="166" y="602"/>
                  </a:lnTo>
                  <a:lnTo>
                    <a:pt x="176" y="598"/>
                  </a:lnTo>
                  <a:lnTo>
                    <a:pt x="186" y="596"/>
                  </a:lnTo>
                  <a:lnTo>
                    <a:pt x="210" y="592"/>
                  </a:lnTo>
                  <a:lnTo>
                    <a:pt x="232" y="588"/>
                  </a:lnTo>
                  <a:lnTo>
                    <a:pt x="254" y="584"/>
                  </a:lnTo>
                  <a:lnTo>
                    <a:pt x="278" y="584"/>
                  </a:lnTo>
                  <a:lnTo>
                    <a:pt x="302" y="584"/>
                  </a:lnTo>
                  <a:lnTo>
                    <a:pt x="324" y="584"/>
                  </a:lnTo>
                  <a:lnTo>
                    <a:pt x="348" y="584"/>
                  </a:lnTo>
                  <a:lnTo>
                    <a:pt x="370" y="586"/>
                  </a:lnTo>
                  <a:lnTo>
                    <a:pt x="392" y="588"/>
                  </a:lnTo>
                  <a:lnTo>
                    <a:pt x="394" y="596"/>
                  </a:lnTo>
                  <a:lnTo>
                    <a:pt x="396" y="606"/>
                  </a:lnTo>
                  <a:lnTo>
                    <a:pt x="398" y="614"/>
                  </a:lnTo>
                  <a:lnTo>
                    <a:pt x="398" y="624"/>
                  </a:lnTo>
                  <a:lnTo>
                    <a:pt x="398" y="6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3665" y="2456"/>
              <a:ext cx="1368" cy="784"/>
            </a:xfrm>
            <a:custGeom>
              <a:avLst/>
              <a:gdLst>
                <a:gd name="T0" fmla="*/ 764 w 1368"/>
                <a:gd name="T1" fmla="*/ 708 h 784"/>
                <a:gd name="T2" fmla="*/ 1002 w 1368"/>
                <a:gd name="T3" fmla="*/ 694 h 784"/>
                <a:gd name="T4" fmla="*/ 1082 w 1368"/>
                <a:gd name="T5" fmla="*/ 726 h 784"/>
                <a:gd name="T6" fmla="*/ 1224 w 1368"/>
                <a:gd name="T7" fmla="*/ 596 h 784"/>
                <a:gd name="T8" fmla="*/ 1312 w 1368"/>
                <a:gd name="T9" fmla="*/ 506 h 784"/>
                <a:gd name="T10" fmla="*/ 1364 w 1368"/>
                <a:gd name="T11" fmla="*/ 386 h 784"/>
                <a:gd name="T12" fmla="*/ 1358 w 1368"/>
                <a:gd name="T13" fmla="*/ 256 h 784"/>
                <a:gd name="T14" fmla="*/ 1288 w 1368"/>
                <a:gd name="T15" fmla="*/ 140 h 784"/>
                <a:gd name="T16" fmla="*/ 1172 w 1368"/>
                <a:gd name="T17" fmla="*/ 78 h 784"/>
                <a:gd name="T18" fmla="*/ 1046 w 1368"/>
                <a:gd name="T19" fmla="*/ 66 h 784"/>
                <a:gd name="T20" fmla="*/ 878 w 1368"/>
                <a:gd name="T21" fmla="*/ 106 h 784"/>
                <a:gd name="T22" fmla="*/ 670 w 1368"/>
                <a:gd name="T23" fmla="*/ 206 h 784"/>
                <a:gd name="T24" fmla="*/ 460 w 1368"/>
                <a:gd name="T25" fmla="*/ 82 h 784"/>
                <a:gd name="T26" fmla="*/ 236 w 1368"/>
                <a:gd name="T27" fmla="*/ 8 h 784"/>
                <a:gd name="T28" fmla="*/ 90 w 1368"/>
                <a:gd name="T29" fmla="*/ 10 h 784"/>
                <a:gd name="T30" fmla="*/ 24 w 1368"/>
                <a:gd name="T31" fmla="*/ 52 h 784"/>
                <a:gd name="T32" fmla="*/ 0 w 1368"/>
                <a:gd name="T33" fmla="*/ 128 h 784"/>
                <a:gd name="T34" fmla="*/ 32 w 1368"/>
                <a:gd name="T35" fmla="*/ 246 h 784"/>
                <a:gd name="T36" fmla="*/ 156 w 1368"/>
                <a:gd name="T37" fmla="*/ 448 h 784"/>
                <a:gd name="T38" fmla="*/ 266 w 1368"/>
                <a:gd name="T39" fmla="*/ 544 h 784"/>
                <a:gd name="T40" fmla="*/ 384 w 1368"/>
                <a:gd name="T41" fmla="*/ 556 h 784"/>
                <a:gd name="T42" fmla="*/ 504 w 1368"/>
                <a:gd name="T43" fmla="*/ 606 h 784"/>
                <a:gd name="T44" fmla="*/ 682 w 1368"/>
                <a:gd name="T45" fmla="*/ 690 h 784"/>
                <a:gd name="T46" fmla="*/ 620 w 1368"/>
                <a:gd name="T47" fmla="*/ 776 h 784"/>
                <a:gd name="T48" fmla="*/ 864 w 1368"/>
                <a:gd name="T49" fmla="*/ 184 h 784"/>
                <a:gd name="T50" fmla="*/ 1070 w 1368"/>
                <a:gd name="T51" fmla="*/ 134 h 784"/>
                <a:gd name="T52" fmla="*/ 1180 w 1368"/>
                <a:gd name="T53" fmla="*/ 158 h 784"/>
                <a:gd name="T54" fmla="*/ 1258 w 1368"/>
                <a:gd name="T55" fmla="*/ 214 h 784"/>
                <a:gd name="T56" fmla="*/ 1292 w 1368"/>
                <a:gd name="T57" fmla="*/ 302 h 784"/>
                <a:gd name="T58" fmla="*/ 1284 w 1368"/>
                <a:gd name="T59" fmla="*/ 400 h 784"/>
                <a:gd name="T60" fmla="*/ 1232 w 1368"/>
                <a:gd name="T61" fmla="*/ 488 h 784"/>
                <a:gd name="T62" fmla="*/ 1088 w 1368"/>
                <a:gd name="T63" fmla="*/ 592 h 784"/>
                <a:gd name="T64" fmla="*/ 948 w 1368"/>
                <a:gd name="T65" fmla="*/ 478 h 784"/>
                <a:gd name="T66" fmla="*/ 790 w 1368"/>
                <a:gd name="T67" fmla="*/ 304 h 784"/>
                <a:gd name="T68" fmla="*/ 806 w 1368"/>
                <a:gd name="T69" fmla="*/ 386 h 784"/>
                <a:gd name="T70" fmla="*/ 942 w 1368"/>
                <a:gd name="T71" fmla="*/ 566 h 784"/>
                <a:gd name="T72" fmla="*/ 854 w 1368"/>
                <a:gd name="T73" fmla="*/ 648 h 784"/>
                <a:gd name="T74" fmla="*/ 742 w 1368"/>
                <a:gd name="T75" fmla="*/ 584 h 784"/>
                <a:gd name="T76" fmla="*/ 720 w 1368"/>
                <a:gd name="T77" fmla="*/ 452 h 784"/>
                <a:gd name="T78" fmla="*/ 642 w 1368"/>
                <a:gd name="T79" fmla="*/ 356 h 784"/>
                <a:gd name="T80" fmla="*/ 370 w 1368"/>
                <a:gd name="T81" fmla="*/ 370 h 784"/>
                <a:gd name="T82" fmla="*/ 368 w 1368"/>
                <a:gd name="T83" fmla="*/ 444 h 784"/>
                <a:gd name="T84" fmla="*/ 350 w 1368"/>
                <a:gd name="T85" fmla="*/ 520 h 784"/>
                <a:gd name="T86" fmla="*/ 256 w 1368"/>
                <a:gd name="T87" fmla="*/ 492 h 784"/>
                <a:gd name="T88" fmla="*/ 130 w 1368"/>
                <a:gd name="T89" fmla="*/ 350 h 784"/>
                <a:gd name="T90" fmla="*/ 44 w 1368"/>
                <a:gd name="T91" fmla="*/ 180 h 784"/>
                <a:gd name="T92" fmla="*/ 46 w 1368"/>
                <a:gd name="T93" fmla="*/ 82 h 784"/>
                <a:gd name="T94" fmla="*/ 120 w 1368"/>
                <a:gd name="T95" fmla="*/ 40 h 784"/>
                <a:gd name="T96" fmla="*/ 274 w 1368"/>
                <a:gd name="T97" fmla="*/ 52 h 784"/>
                <a:gd name="T98" fmla="*/ 490 w 1368"/>
                <a:gd name="T99" fmla="*/ 142 h 784"/>
                <a:gd name="T100" fmla="*/ 592 w 1368"/>
                <a:gd name="T101" fmla="*/ 328 h 784"/>
                <a:gd name="T102" fmla="*/ 476 w 1368"/>
                <a:gd name="T103" fmla="*/ 310 h 784"/>
                <a:gd name="T104" fmla="*/ 440 w 1368"/>
                <a:gd name="T105" fmla="*/ 478 h 784"/>
                <a:gd name="T106" fmla="*/ 408 w 1368"/>
                <a:gd name="T107" fmla="*/ 398 h 784"/>
                <a:gd name="T108" fmla="*/ 460 w 1368"/>
                <a:gd name="T109" fmla="*/ 354 h 784"/>
                <a:gd name="T110" fmla="*/ 564 w 1368"/>
                <a:gd name="T111" fmla="*/ 360 h 784"/>
                <a:gd name="T112" fmla="*/ 610 w 1368"/>
                <a:gd name="T113" fmla="*/ 604 h 784"/>
                <a:gd name="T114" fmla="*/ 480 w 1368"/>
                <a:gd name="T115" fmla="*/ 522 h 784"/>
                <a:gd name="T116" fmla="*/ 628 w 1368"/>
                <a:gd name="T117" fmla="*/ 392 h 784"/>
                <a:gd name="T118" fmla="*/ 692 w 1368"/>
                <a:gd name="T119" fmla="*/ 476 h 784"/>
                <a:gd name="T120" fmla="*/ 706 w 1368"/>
                <a:gd name="T121" fmla="*/ 59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8" h="784">
                  <a:moveTo>
                    <a:pt x="674" y="778"/>
                  </a:moveTo>
                  <a:lnTo>
                    <a:pt x="680" y="768"/>
                  </a:lnTo>
                  <a:lnTo>
                    <a:pt x="688" y="758"/>
                  </a:lnTo>
                  <a:lnTo>
                    <a:pt x="694" y="748"/>
                  </a:lnTo>
                  <a:lnTo>
                    <a:pt x="700" y="738"/>
                  </a:lnTo>
                  <a:lnTo>
                    <a:pt x="706" y="726"/>
                  </a:lnTo>
                  <a:lnTo>
                    <a:pt x="712" y="716"/>
                  </a:lnTo>
                  <a:lnTo>
                    <a:pt x="718" y="700"/>
                  </a:lnTo>
                  <a:lnTo>
                    <a:pt x="740" y="704"/>
                  </a:lnTo>
                  <a:lnTo>
                    <a:pt x="764" y="708"/>
                  </a:lnTo>
                  <a:lnTo>
                    <a:pt x="786" y="710"/>
                  </a:lnTo>
                  <a:lnTo>
                    <a:pt x="808" y="710"/>
                  </a:lnTo>
                  <a:lnTo>
                    <a:pt x="832" y="712"/>
                  </a:lnTo>
                  <a:lnTo>
                    <a:pt x="856" y="712"/>
                  </a:lnTo>
                  <a:lnTo>
                    <a:pt x="880" y="710"/>
                  </a:lnTo>
                  <a:lnTo>
                    <a:pt x="904" y="710"/>
                  </a:lnTo>
                  <a:lnTo>
                    <a:pt x="930" y="706"/>
                  </a:lnTo>
                  <a:lnTo>
                    <a:pt x="954" y="704"/>
                  </a:lnTo>
                  <a:lnTo>
                    <a:pt x="978" y="698"/>
                  </a:lnTo>
                  <a:lnTo>
                    <a:pt x="1002" y="694"/>
                  </a:lnTo>
                  <a:lnTo>
                    <a:pt x="1008" y="710"/>
                  </a:lnTo>
                  <a:lnTo>
                    <a:pt x="1014" y="726"/>
                  </a:lnTo>
                  <a:lnTo>
                    <a:pt x="1020" y="744"/>
                  </a:lnTo>
                  <a:lnTo>
                    <a:pt x="1024" y="760"/>
                  </a:lnTo>
                  <a:lnTo>
                    <a:pt x="1030" y="778"/>
                  </a:lnTo>
                  <a:lnTo>
                    <a:pt x="1030" y="784"/>
                  </a:lnTo>
                  <a:lnTo>
                    <a:pt x="1100" y="784"/>
                  </a:lnTo>
                  <a:lnTo>
                    <a:pt x="1098" y="776"/>
                  </a:lnTo>
                  <a:lnTo>
                    <a:pt x="1092" y="750"/>
                  </a:lnTo>
                  <a:lnTo>
                    <a:pt x="1082" y="726"/>
                  </a:lnTo>
                  <a:lnTo>
                    <a:pt x="1074" y="700"/>
                  </a:lnTo>
                  <a:lnTo>
                    <a:pt x="1064" y="676"/>
                  </a:lnTo>
                  <a:lnTo>
                    <a:pt x="1078" y="672"/>
                  </a:lnTo>
                  <a:lnTo>
                    <a:pt x="1094" y="666"/>
                  </a:lnTo>
                  <a:lnTo>
                    <a:pt x="1116" y="656"/>
                  </a:lnTo>
                  <a:lnTo>
                    <a:pt x="1138" y="646"/>
                  </a:lnTo>
                  <a:lnTo>
                    <a:pt x="1160" y="636"/>
                  </a:lnTo>
                  <a:lnTo>
                    <a:pt x="1182" y="624"/>
                  </a:lnTo>
                  <a:lnTo>
                    <a:pt x="1202" y="610"/>
                  </a:lnTo>
                  <a:lnTo>
                    <a:pt x="1224" y="596"/>
                  </a:lnTo>
                  <a:lnTo>
                    <a:pt x="1232" y="588"/>
                  </a:lnTo>
                  <a:lnTo>
                    <a:pt x="1244" y="580"/>
                  </a:lnTo>
                  <a:lnTo>
                    <a:pt x="1252" y="572"/>
                  </a:lnTo>
                  <a:lnTo>
                    <a:pt x="1262" y="564"/>
                  </a:lnTo>
                  <a:lnTo>
                    <a:pt x="1270" y="554"/>
                  </a:lnTo>
                  <a:lnTo>
                    <a:pt x="1280" y="546"/>
                  </a:lnTo>
                  <a:lnTo>
                    <a:pt x="1288" y="536"/>
                  </a:lnTo>
                  <a:lnTo>
                    <a:pt x="1296" y="526"/>
                  </a:lnTo>
                  <a:lnTo>
                    <a:pt x="1304" y="516"/>
                  </a:lnTo>
                  <a:lnTo>
                    <a:pt x="1312" y="506"/>
                  </a:lnTo>
                  <a:lnTo>
                    <a:pt x="1318" y="494"/>
                  </a:lnTo>
                  <a:lnTo>
                    <a:pt x="1326" y="484"/>
                  </a:lnTo>
                  <a:lnTo>
                    <a:pt x="1332" y="472"/>
                  </a:lnTo>
                  <a:lnTo>
                    <a:pt x="1338" y="460"/>
                  </a:lnTo>
                  <a:lnTo>
                    <a:pt x="1344" y="448"/>
                  </a:lnTo>
                  <a:lnTo>
                    <a:pt x="1348" y="436"/>
                  </a:lnTo>
                  <a:lnTo>
                    <a:pt x="1352" y="424"/>
                  </a:lnTo>
                  <a:lnTo>
                    <a:pt x="1356" y="412"/>
                  </a:lnTo>
                  <a:lnTo>
                    <a:pt x="1360" y="398"/>
                  </a:lnTo>
                  <a:lnTo>
                    <a:pt x="1364" y="386"/>
                  </a:lnTo>
                  <a:lnTo>
                    <a:pt x="1366" y="372"/>
                  </a:lnTo>
                  <a:lnTo>
                    <a:pt x="1368" y="360"/>
                  </a:lnTo>
                  <a:lnTo>
                    <a:pt x="1368" y="346"/>
                  </a:lnTo>
                  <a:lnTo>
                    <a:pt x="1368" y="332"/>
                  </a:lnTo>
                  <a:lnTo>
                    <a:pt x="1368" y="320"/>
                  </a:lnTo>
                  <a:lnTo>
                    <a:pt x="1368" y="308"/>
                  </a:lnTo>
                  <a:lnTo>
                    <a:pt x="1366" y="294"/>
                  </a:lnTo>
                  <a:lnTo>
                    <a:pt x="1364" y="282"/>
                  </a:lnTo>
                  <a:lnTo>
                    <a:pt x="1362" y="268"/>
                  </a:lnTo>
                  <a:lnTo>
                    <a:pt x="1358" y="256"/>
                  </a:lnTo>
                  <a:lnTo>
                    <a:pt x="1354" y="242"/>
                  </a:lnTo>
                  <a:lnTo>
                    <a:pt x="1350" y="228"/>
                  </a:lnTo>
                  <a:lnTo>
                    <a:pt x="1344" y="216"/>
                  </a:lnTo>
                  <a:lnTo>
                    <a:pt x="1338" y="204"/>
                  </a:lnTo>
                  <a:lnTo>
                    <a:pt x="1332" y="192"/>
                  </a:lnTo>
                  <a:lnTo>
                    <a:pt x="1324" y="180"/>
                  </a:lnTo>
                  <a:lnTo>
                    <a:pt x="1316" y="170"/>
                  </a:lnTo>
                  <a:lnTo>
                    <a:pt x="1306" y="158"/>
                  </a:lnTo>
                  <a:lnTo>
                    <a:pt x="1298" y="150"/>
                  </a:lnTo>
                  <a:lnTo>
                    <a:pt x="1288" y="140"/>
                  </a:lnTo>
                  <a:lnTo>
                    <a:pt x="1278" y="132"/>
                  </a:lnTo>
                  <a:lnTo>
                    <a:pt x="1266" y="122"/>
                  </a:lnTo>
                  <a:lnTo>
                    <a:pt x="1256" y="116"/>
                  </a:lnTo>
                  <a:lnTo>
                    <a:pt x="1244" y="108"/>
                  </a:lnTo>
                  <a:lnTo>
                    <a:pt x="1232" y="102"/>
                  </a:lnTo>
                  <a:lnTo>
                    <a:pt x="1220" y="96"/>
                  </a:lnTo>
                  <a:lnTo>
                    <a:pt x="1210" y="90"/>
                  </a:lnTo>
                  <a:lnTo>
                    <a:pt x="1198" y="86"/>
                  </a:lnTo>
                  <a:lnTo>
                    <a:pt x="1184" y="82"/>
                  </a:lnTo>
                  <a:lnTo>
                    <a:pt x="1172" y="78"/>
                  </a:lnTo>
                  <a:lnTo>
                    <a:pt x="1160" y="74"/>
                  </a:lnTo>
                  <a:lnTo>
                    <a:pt x="1148" y="72"/>
                  </a:lnTo>
                  <a:lnTo>
                    <a:pt x="1134" y="70"/>
                  </a:lnTo>
                  <a:lnTo>
                    <a:pt x="1122" y="68"/>
                  </a:lnTo>
                  <a:lnTo>
                    <a:pt x="1110" y="66"/>
                  </a:lnTo>
                  <a:lnTo>
                    <a:pt x="1096" y="66"/>
                  </a:lnTo>
                  <a:lnTo>
                    <a:pt x="1084" y="66"/>
                  </a:lnTo>
                  <a:lnTo>
                    <a:pt x="1072" y="66"/>
                  </a:lnTo>
                  <a:lnTo>
                    <a:pt x="1058" y="66"/>
                  </a:lnTo>
                  <a:lnTo>
                    <a:pt x="1046" y="66"/>
                  </a:lnTo>
                  <a:lnTo>
                    <a:pt x="1034" y="66"/>
                  </a:lnTo>
                  <a:lnTo>
                    <a:pt x="1022" y="68"/>
                  </a:lnTo>
                  <a:lnTo>
                    <a:pt x="1008" y="70"/>
                  </a:lnTo>
                  <a:lnTo>
                    <a:pt x="996" y="70"/>
                  </a:lnTo>
                  <a:lnTo>
                    <a:pt x="984" y="74"/>
                  </a:lnTo>
                  <a:lnTo>
                    <a:pt x="972" y="76"/>
                  </a:lnTo>
                  <a:lnTo>
                    <a:pt x="948" y="82"/>
                  </a:lnTo>
                  <a:lnTo>
                    <a:pt x="924" y="90"/>
                  </a:lnTo>
                  <a:lnTo>
                    <a:pt x="902" y="98"/>
                  </a:lnTo>
                  <a:lnTo>
                    <a:pt x="878" y="106"/>
                  </a:lnTo>
                  <a:lnTo>
                    <a:pt x="856" y="118"/>
                  </a:lnTo>
                  <a:lnTo>
                    <a:pt x="834" y="128"/>
                  </a:lnTo>
                  <a:lnTo>
                    <a:pt x="812" y="140"/>
                  </a:lnTo>
                  <a:lnTo>
                    <a:pt x="792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4" y="196"/>
                  </a:lnTo>
                  <a:lnTo>
                    <a:pt x="716" y="210"/>
                  </a:lnTo>
                  <a:lnTo>
                    <a:pt x="698" y="226"/>
                  </a:lnTo>
                  <a:lnTo>
                    <a:pt x="670" y="206"/>
                  </a:lnTo>
                  <a:lnTo>
                    <a:pt x="642" y="188"/>
                  </a:lnTo>
                  <a:lnTo>
                    <a:pt x="622" y="174"/>
                  </a:lnTo>
                  <a:lnTo>
                    <a:pt x="604" y="162"/>
                  </a:lnTo>
                  <a:lnTo>
                    <a:pt x="584" y="150"/>
                  </a:lnTo>
                  <a:lnTo>
                    <a:pt x="564" y="136"/>
                  </a:lnTo>
                  <a:lnTo>
                    <a:pt x="542" y="124"/>
                  </a:lnTo>
                  <a:lnTo>
                    <a:pt x="522" y="114"/>
                  </a:lnTo>
                  <a:lnTo>
                    <a:pt x="502" y="102"/>
                  </a:lnTo>
                  <a:lnTo>
                    <a:pt x="480" y="92"/>
                  </a:lnTo>
                  <a:lnTo>
                    <a:pt x="460" y="82"/>
                  </a:lnTo>
                  <a:lnTo>
                    <a:pt x="438" y="72"/>
                  </a:lnTo>
                  <a:lnTo>
                    <a:pt x="416" y="62"/>
                  </a:lnTo>
                  <a:lnTo>
                    <a:pt x="394" y="54"/>
                  </a:lnTo>
                  <a:lnTo>
                    <a:pt x="372" y="46"/>
                  </a:lnTo>
                  <a:lnTo>
                    <a:pt x="350" y="38"/>
                  </a:lnTo>
                  <a:lnTo>
                    <a:pt x="328" y="30"/>
                  </a:lnTo>
                  <a:lnTo>
                    <a:pt x="306" y="24"/>
                  </a:lnTo>
                  <a:lnTo>
                    <a:pt x="282" y="18"/>
                  </a:lnTo>
                  <a:lnTo>
                    <a:pt x="260" y="12"/>
                  </a:lnTo>
                  <a:lnTo>
                    <a:pt x="236" y="8"/>
                  </a:lnTo>
                  <a:lnTo>
                    <a:pt x="212" y="4"/>
                  </a:lnTo>
                  <a:lnTo>
                    <a:pt x="188" y="2"/>
                  </a:lnTo>
                  <a:lnTo>
                    <a:pt x="176" y="0"/>
                  </a:lnTo>
                  <a:lnTo>
                    <a:pt x="164" y="0"/>
                  </a:lnTo>
                  <a:lnTo>
                    <a:pt x="152" y="0"/>
                  </a:lnTo>
                  <a:lnTo>
                    <a:pt x="140" y="0"/>
                  </a:lnTo>
                  <a:lnTo>
                    <a:pt x="128" y="2"/>
                  </a:lnTo>
                  <a:lnTo>
                    <a:pt x="114" y="4"/>
                  </a:lnTo>
                  <a:lnTo>
                    <a:pt x="102" y="6"/>
                  </a:lnTo>
                  <a:lnTo>
                    <a:pt x="90" y="10"/>
                  </a:lnTo>
                  <a:lnTo>
                    <a:pt x="78" y="14"/>
                  </a:lnTo>
                  <a:lnTo>
                    <a:pt x="66" y="18"/>
                  </a:lnTo>
                  <a:lnTo>
                    <a:pt x="60" y="22"/>
                  </a:lnTo>
                  <a:lnTo>
                    <a:pt x="54" y="26"/>
                  </a:lnTo>
                  <a:lnTo>
                    <a:pt x="48" y="30"/>
                  </a:lnTo>
                  <a:lnTo>
                    <a:pt x="44" y="34"/>
                  </a:lnTo>
                  <a:lnTo>
                    <a:pt x="38" y="38"/>
                  </a:lnTo>
                  <a:lnTo>
                    <a:pt x="32" y="42"/>
                  </a:lnTo>
                  <a:lnTo>
                    <a:pt x="28" y="48"/>
                  </a:lnTo>
                  <a:lnTo>
                    <a:pt x="24" y="52"/>
                  </a:lnTo>
                  <a:lnTo>
                    <a:pt x="20" y="58"/>
                  </a:lnTo>
                  <a:lnTo>
                    <a:pt x="16" y="64"/>
                  </a:lnTo>
                  <a:lnTo>
                    <a:pt x="12" y="70"/>
                  </a:lnTo>
                  <a:lnTo>
                    <a:pt x="10" y="76"/>
                  </a:lnTo>
                  <a:lnTo>
                    <a:pt x="8" y="84"/>
                  </a:lnTo>
                  <a:lnTo>
                    <a:pt x="6" y="90"/>
                  </a:lnTo>
                  <a:lnTo>
                    <a:pt x="4" y="96"/>
                  </a:lnTo>
                  <a:lnTo>
                    <a:pt x="4" y="102"/>
                  </a:lnTo>
                  <a:lnTo>
                    <a:pt x="2" y="116"/>
                  </a:lnTo>
                  <a:lnTo>
                    <a:pt x="0" y="128"/>
                  </a:lnTo>
                  <a:lnTo>
                    <a:pt x="2" y="142"/>
                  </a:lnTo>
                  <a:lnTo>
                    <a:pt x="2" y="154"/>
                  </a:lnTo>
                  <a:lnTo>
                    <a:pt x="4" y="166"/>
                  </a:lnTo>
                  <a:lnTo>
                    <a:pt x="8" y="178"/>
                  </a:lnTo>
                  <a:lnTo>
                    <a:pt x="10" y="190"/>
                  </a:lnTo>
                  <a:lnTo>
                    <a:pt x="14" y="202"/>
                  </a:lnTo>
                  <a:lnTo>
                    <a:pt x="18" y="214"/>
                  </a:lnTo>
                  <a:lnTo>
                    <a:pt x="22" y="224"/>
                  </a:lnTo>
                  <a:lnTo>
                    <a:pt x="26" y="236"/>
                  </a:lnTo>
                  <a:lnTo>
                    <a:pt x="32" y="246"/>
                  </a:lnTo>
                  <a:lnTo>
                    <a:pt x="42" y="268"/>
                  </a:lnTo>
                  <a:lnTo>
                    <a:pt x="54" y="290"/>
                  </a:lnTo>
                  <a:lnTo>
                    <a:pt x="64" y="310"/>
                  </a:lnTo>
                  <a:lnTo>
                    <a:pt x="76" y="330"/>
                  </a:lnTo>
                  <a:lnTo>
                    <a:pt x="88" y="350"/>
                  </a:lnTo>
                  <a:lnTo>
                    <a:pt x="100" y="370"/>
                  </a:lnTo>
                  <a:lnTo>
                    <a:pt x="114" y="390"/>
                  </a:lnTo>
                  <a:lnTo>
                    <a:pt x="128" y="410"/>
                  </a:lnTo>
                  <a:lnTo>
                    <a:pt x="142" y="428"/>
                  </a:lnTo>
                  <a:lnTo>
                    <a:pt x="156" y="448"/>
                  </a:lnTo>
                  <a:lnTo>
                    <a:pt x="170" y="466"/>
                  </a:lnTo>
                  <a:lnTo>
                    <a:pt x="188" y="484"/>
                  </a:lnTo>
                  <a:lnTo>
                    <a:pt x="196" y="492"/>
                  </a:lnTo>
                  <a:lnTo>
                    <a:pt x="204" y="500"/>
                  </a:lnTo>
                  <a:lnTo>
                    <a:pt x="214" y="508"/>
                  </a:lnTo>
                  <a:lnTo>
                    <a:pt x="224" y="516"/>
                  </a:lnTo>
                  <a:lnTo>
                    <a:pt x="232" y="524"/>
                  </a:lnTo>
                  <a:lnTo>
                    <a:pt x="244" y="532"/>
                  </a:lnTo>
                  <a:lnTo>
                    <a:pt x="254" y="538"/>
                  </a:lnTo>
                  <a:lnTo>
                    <a:pt x="266" y="544"/>
                  </a:lnTo>
                  <a:lnTo>
                    <a:pt x="276" y="550"/>
                  </a:lnTo>
                  <a:lnTo>
                    <a:pt x="288" y="554"/>
                  </a:lnTo>
                  <a:lnTo>
                    <a:pt x="302" y="558"/>
                  </a:lnTo>
                  <a:lnTo>
                    <a:pt x="314" y="560"/>
                  </a:lnTo>
                  <a:lnTo>
                    <a:pt x="328" y="562"/>
                  </a:lnTo>
                  <a:lnTo>
                    <a:pt x="340" y="562"/>
                  </a:lnTo>
                  <a:lnTo>
                    <a:pt x="354" y="562"/>
                  </a:lnTo>
                  <a:lnTo>
                    <a:pt x="368" y="560"/>
                  </a:lnTo>
                  <a:lnTo>
                    <a:pt x="376" y="558"/>
                  </a:lnTo>
                  <a:lnTo>
                    <a:pt x="384" y="556"/>
                  </a:lnTo>
                  <a:lnTo>
                    <a:pt x="390" y="554"/>
                  </a:lnTo>
                  <a:lnTo>
                    <a:pt x="398" y="552"/>
                  </a:lnTo>
                  <a:lnTo>
                    <a:pt x="412" y="546"/>
                  </a:lnTo>
                  <a:lnTo>
                    <a:pt x="428" y="540"/>
                  </a:lnTo>
                  <a:lnTo>
                    <a:pt x="438" y="552"/>
                  </a:lnTo>
                  <a:lnTo>
                    <a:pt x="452" y="564"/>
                  </a:lnTo>
                  <a:lnTo>
                    <a:pt x="464" y="574"/>
                  </a:lnTo>
                  <a:lnTo>
                    <a:pt x="476" y="586"/>
                  </a:lnTo>
                  <a:lnTo>
                    <a:pt x="490" y="596"/>
                  </a:lnTo>
                  <a:lnTo>
                    <a:pt x="504" y="606"/>
                  </a:lnTo>
                  <a:lnTo>
                    <a:pt x="518" y="616"/>
                  </a:lnTo>
                  <a:lnTo>
                    <a:pt x="532" y="624"/>
                  </a:lnTo>
                  <a:lnTo>
                    <a:pt x="550" y="634"/>
                  </a:lnTo>
                  <a:lnTo>
                    <a:pt x="568" y="644"/>
                  </a:lnTo>
                  <a:lnTo>
                    <a:pt x="586" y="654"/>
                  </a:lnTo>
                  <a:lnTo>
                    <a:pt x="604" y="662"/>
                  </a:lnTo>
                  <a:lnTo>
                    <a:pt x="624" y="670"/>
                  </a:lnTo>
                  <a:lnTo>
                    <a:pt x="642" y="678"/>
                  </a:lnTo>
                  <a:lnTo>
                    <a:pt x="662" y="684"/>
                  </a:lnTo>
                  <a:lnTo>
                    <a:pt x="682" y="690"/>
                  </a:lnTo>
                  <a:lnTo>
                    <a:pt x="678" y="698"/>
                  </a:lnTo>
                  <a:lnTo>
                    <a:pt x="672" y="708"/>
                  </a:lnTo>
                  <a:lnTo>
                    <a:pt x="668" y="718"/>
                  </a:lnTo>
                  <a:lnTo>
                    <a:pt x="662" y="726"/>
                  </a:lnTo>
                  <a:lnTo>
                    <a:pt x="656" y="736"/>
                  </a:lnTo>
                  <a:lnTo>
                    <a:pt x="650" y="744"/>
                  </a:lnTo>
                  <a:lnTo>
                    <a:pt x="642" y="754"/>
                  </a:lnTo>
                  <a:lnTo>
                    <a:pt x="636" y="760"/>
                  </a:lnTo>
                  <a:lnTo>
                    <a:pt x="628" y="768"/>
                  </a:lnTo>
                  <a:lnTo>
                    <a:pt x="620" y="776"/>
                  </a:lnTo>
                  <a:lnTo>
                    <a:pt x="614" y="784"/>
                  </a:lnTo>
                  <a:lnTo>
                    <a:pt x="668" y="784"/>
                  </a:lnTo>
                  <a:lnTo>
                    <a:pt x="674" y="778"/>
                  </a:lnTo>
                  <a:close/>
                  <a:moveTo>
                    <a:pt x="758" y="250"/>
                  </a:moveTo>
                  <a:lnTo>
                    <a:pt x="774" y="240"/>
                  </a:lnTo>
                  <a:lnTo>
                    <a:pt x="790" y="228"/>
                  </a:lnTo>
                  <a:lnTo>
                    <a:pt x="806" y="218"/>
                  </a:lnTo>
                  <a:lnTo>
                    <a:pt x="826" y="206"/>
                  </a:lnTo>
                  <a:lnTo>
                    <a:pt x="844" y="194"/>
                  </a:lnTo>
                  <a:lnTo>
                    <a:pt x="864" y="184"/>
                  </a:lnTo>
                  <a:lnTo>
                    <a:pt x="884" y="174"/>
                  </a:lnTo>
                  <a:lnTo>
                    <a:pt x="904" y="166"/>
                  </a:lnTo>
                  <a:lnTo>
                    <a:pt x="924" y="158"/>
                  </a:lnTo>
                  <a:lnTo>
                    <a:pt x="944" y="152"/>
                  </a:lnTo>
                  <a:lnTo>
                    <a:pt x="964" y="146"/>
                  </a:lnTo>
                  <a:lnTo>
                    <a:pt x="986" y="142"/>
                  </a:lnTo>
                  <a:lnTo>
                    <a:pt x="1008" y="138"/>
                  </a:lnTo>
                  <a:lnTo>
                    <a:pt x="1028" y="136"/>
                  </a:lnTo>
                  <a:lnTo>
                    <a:pt x="1050" y="134"/>
                  </a:lnTo>
                  <a:lnTo>
                    <a:pt x="1070" y="134"/>
                  </a:lnTo>
                  <a:lnTo>
                    <a:pt x="1092" y="136"/>
                  </a:lnTo>
                  <a:lnTo>
                    <a:pt x="1102" y="136"/>
                  </a:lnTo>
                  <a:lnTo>
                    <a:pt x="1112" y="138"/>
                  </a:lnTo>
                  <a:lnTo>
                    <a:pt x="1122" y="140"/>
                  </a:lnTo>
                  <a:lnTo>
                    <a:pt x="1132" y="142"/>
                  </a:lnTo>
                  <a:lnTo>
                    <a:pt x="1142" y="144"/>
                  </a:lnTo>
                  <a:lnTo>
                    <a:pt x="1152" y="148"/>
                  </a:lnTo>
                  <a:lnTo>
                    <a:pt x="1162" y="150"/>
                  </a:lnTo>
                  <a:lnTo>
                    <a:pt x="1172" y="154"/>
                  </a:lnTo>
                  <a:lnTo>
                    <a:pt x="1180" y="158"/>
                  </a:lnTo>
                  <a:lnTo>
                    <a:pt x="1190" y="162"/>
                  </a:lnTo>
                  <a:lnTo>
                    <a:pt x="1198" y="166"/>
                  </a:lnTo>
                  <a:lnTo>
                    <a:pt x="1208" y="172"/>
                  </a:lnTo>
                  <a:lnTo>
                    <a:pt x="1216" y="176"/>
                  </a:lnTo>
                  <a:lnTo>
                    <a:pt x="1224" y="182"/>
                  </a:lnTo>
                  <a:lnTo>
                    <a:pt x="1232" y="188"/>
                  </a:lnTo>
                  <a:lnTo>
                    <a:pt x="1238" y="194"/>
                  </a:lnTo>
                  <a:lnTo>
                    <a:pt x="1246" y="202"/>
                  </a:lnTo>
                  <a:lnTo>
                    <a:pt x="1252" y="208"/>
                  </a:lnTo>
                  <a:lnTo>
                    <a:pt x="1258" y="214"/>
                  </a:lnTo>
                  <a:lnTo>
                    <a:pt x="1264" y="222"/>
                  </a:lnTo>
                  <a:lnTo>
                    <a:pt x="1268" y="230"/>
                  </a:lnTo>
                  <a:lnTo>
                    <a:pt x="1274" y="240"/>
                  </a:lnTo>
                  <a:lnTo>
                    <a:pt x="1278" y="248"/>
                  </a:lnTo>
                  <a:lnTo>
                    <a:pt x="1280" y="256"/>
                  </a:lnTo>
                  <a:lnTo>
                    <a:pt x="1284" y="264"/>
                  </a:lnTo>
                  <a:lnTo>
                    <a:pt x="1286" y="274"/>
                  </a:lnTo>
                  <a:lnTo>
                    <a:pt x="1288" y="282"/>
                  </a:lnTo>
                  <a:lnTo>
                    <a:pt x="1290" y="292"/>
                  </a:lnTo>
                  <a:lnTo>
                    <a:pt x="1292" y="302"/>
                  </a:lnTo>
                  <a:lnTo>
                    <a:pt x="1292" y="312"/>
                  </a:lnTo>
                  <a:lnTo>
                    <a:pt x="1294" y="324"/>
                  </a:lnTo>
                  <a:lnTo>
                    <a:pt x="1294" y="332"/>
                  </a:lnTo>
                  <a:lnTo>
                    <a:pt x="1294" y="342"/>
                  </a:lnTo>
                  <a:lnTo>
                    <a:pt x="1292" y="352"/>
                  </a:lnTo>
                  <a:lnTo>
                    <a:pt x="1292" y="362"/>
                  </a:lnTo>
                  <a:lnTo>
                    <a:pt x="1290" y="372"/>
                  </a:lnTo>
                  <a:lnTo>
                    <a:pt x="1288" y="382"/>
                  </a:lnTo>
                  <a:lnTo>
                    <a:pt x="1286" y="392"/>
                  </a:lnTo>
                  <a:lnTo>
                    <a:pt x="1284" y="400"/>
                  </a:lnTo>
                  <a:lnTo>
                    <a:pt x="1280" y="410"/>
                  </a:lnTo>
                  <a:lnTo>
                    <a:pt x="1276" y="420"/>
                  </a:lnTo>
                  <a:lnTo>
                    <a:pt x="1272" y="430"/>
                  </a:lnTo>
                  <a:lnTo>
                    <a:pt x="1268" y="438"/>
                  </a:lnTo>
                  <a:lnTo>
                    <a:pt x="1262" y="446"/>
                  </a:lnTo>
                  <a:lnTo>
                    <a:pt x="1258" y="456"/>
                  </a:lnTo>
                  <a:lnTo>
                    <a:pt x="1252" y="464"/>
                  </a:lnTo>
                  <a:lnTo>
                    <a:pt x="1246" y="472"/>
                  </a:lnTo>
                  <a:lnTo>
                    <a:pt x="1240" y="480"/>
                  </a:lnTo>
                  <a:lnTo>
                    <a:pt x="1232" y="488"/>
                  </a:lnTo>
                  <a:lnTo>
                    <a:pt x="1226" y="496"/>
                  </a:lnTo>
                  <a:lnTo>
                    <a:pt x="1218" y="504"/>
                  </a:lnTo>
                  <a:lnTo>
                    <a:pt x="1212" y="510"/>
                  </a:lnTo>
                  <a:lnTo>
                    <a:pt x="1196" y="524"/>
                  </a:lnTo>
                  <a:lnTo>
                    <a:pt x="1180" y="538"/>
                  </a:lnTo>
                  <a:lnTo>
                    <a:pt x="1162" y="550"/>
                  </a:lnTo>
                  <a:lnTo>
                    <a:pt x="1144" y="562"/>
                  </a:lnTo>
                  <a:lnTo>
                    <a:pt x="1126" y="572"/>
                  </a:lnTo>
                  <a:lnTo>
                    <a:pt x="1108" y="584"/>
                  </a:lnTo>
                  <a:lnTo>
                    <a:pt x="1088" y="592"/>
                  </a:lnTo>
                  <a:lnTo>
                    <a:pt x="1068" y="602"/>
                  </a:lnTo>
                  <a:lnTo>
                    <a:pt x="1050" y="608"/>
                  </a:lnTo>
                  <a:lnTo>
                    <a:pt x="1034" y="614"/>
                  </a:lnTo>
                  <a:lnTo>
                    <a:pt x="1026" y="598"/>
                  </a:lnTo>
                  <a:lnTo>
                    <a:pt x="1014" y="576"/>
                  </a:lnTo>
                  <a:lnTo>
                    <a:pt x="1002" y="556"/>
                  </a:lnTo>
                  <a:lnTo>
                    <a:pt x="990" y="536"/>
                  </a:lnTo>
                  <a:lnTo>
                    <a:pt x="976" y="516"/>
                  </a:lnTo>
                  <a:lnTo>
                    <a:pt x="964" y="498"/>
                  </a:lnTo>
                  <a:lnTo>
                    <a:pt x="948" y="478"/>
                  </a:lnTo>
                  <a:lnTo>
                    <a:pt x="934" y="458"/>
                  </a:lnTo>
                  <a:lnTo>
                    <a:pt x="920" y="440"/>
                  </a:lnTo>
                  <a:lnTo>
                    <a:pt x="906" y="422"/>
                  </a:lnTo>
                  <a:lnTo>
                    <a:pt x="890" y="404"/>
                  </a:lnTo>
                  <a:lnTo>
                    <a:pt x="874" y="386"/>
                  </a:lnTo>
                  <a:lnTo>
                    <a:pt x="858" y="368"/>
                  </a:lnTo>
                  <a:lnTo>
                    <a:pt x="842" y="352"/>
                  </a:lnTo>
                  <a:lnTo>
                    <a:pt x="824" y="336"/>
                  </a:lnTo>
                  <a:lnTo>
                    <a:pt x="808" y="320"/>
                  </a:lnTo>
                  <a:lnTo>
                    <a:pt x="790" y="304"/>
                  </a:lnTo>
                  <a:lnTo>
                    <a:pt x="768" y="282"/>
                  </a:lnTo>
                  <a:lnTo>
                    <a:pt x="744" y="262"/>
                  </a:lnTo>
                  <a:lnTo>
                    <a:pt x="758" y="250"/>
                  </a:lnTo>
                  <a:close/>
                  <a:moveTo>
                    <a:pt x="688" y="310"/>
                  </a:moveTo>
                  <a:lnTo>
                    <a:pt x="708" y="292"/>
                  </a:lnTo>
                  <a:lnTo>
                    <a:pt x="734" y="314"/>
                  </a:lnTo>
                  <a:lnTo>
                    <a:pt x="758" y="338"/>
                  </a:lnTo>
                  <a:lnTo>
                    <a:pt x="774" y="354"/>
                  </a:lnTo>
                  <a:lnTo>
                    <a:pt x="790" y="370"/>
                  </a:lnTo>
                  <a:lnTo>
                    <a:pt x="806" y="386"/>
                  </a:lnTo>
                  <a:lnTo>
                    <a:pt x="822" y="402"/>
                  </a:lnTo>
                  <a:lnTo>
                    <a:pt x="836" y="420"/>
                  </a:lnTo>
                  <a:lnTo>
                    <a:pt x="850" y="436"/>
                  </a:lnTo>
                  <a:lnTo>
                    <a:pt x="866" y="454"/>
                  </a:lnTo>
                  <a:lnTo>
                    <a:pt x="878" y="472"/>
                  </a:lnTo>
                  <a:lnTo>
                    <a:pt x="892" y="490"/>
                  </a:lnTo>
                  <a:lnTo>
                    <a:pt x="906" y="508"/>
                  </a:lnTo>
                  <a:lnTo>
                    <a:pt x="918" y="528"/>
                  </a:lnTo>
                  <a:lnTo>
                    <a:pt x="930" y="546"/>
                  </a:lnTo>
                  <a:lnTo>
                    <a:pt x="942" y="566"/>
                  </a:lnTo>
                  <a:lnTo>
                    <a:pt x="952" y="586"/>
                  </a:lnTo>
                  <a:lnTo>
                    <a:pt x="964" y="604"/>
                  </a:lnTo>
                  <a:lnTo>
                    <a:pt x="974" y="624"/>
                  </a:lnTo>
                  <a:lnTo>
                    <a:pt x="976" y="630"/>
                  </a:lnTo>
                  <a:lnTo>
                    <a:pt x="956" y="634"/>
                  </a:lnTo>
                  <a:lnTo>
                    <a:pt x="938" y="638"/>
                  </a:lnTo>
                  <a:lnTo>
                    <a:pt x="918" y="642"/>
                  </a:lnTo>
                  <a:lnTo>
                    <a:pt x="898" y="644"/>
                  </a:lnTo>
                  <a:lnTo>
                    <a:pt x="876" y="646"/>
                  </a:lnTo>
                  <a:lnTo>
                    <a:pt x="854" y="648"/>
                  </a:lnTo>
                  <a:lnTo>
                    <a:pt x="832" y="648"/>
                  </a:lnTo>
                  <a:lnTo>
                    <a:pt x="810" y="648"/>
                  </a:lnTo>
                  <a:lnTo>
                    <a:pt x="792" y="648"/>
                  </a:lnTo>
                  <a:lnTo>
                    <a:pt x="772" y="646"/>
                  </a:lnTo>
                  <a:lnTo>
                    <a:pt x="754" y="644"/>
                  </a:lnTo>
                  <a:lnTo>
                    <a:pt x="736" y="642"/>
                  </a:lnTo>
                  <a:lnTo>
                    <a:pt x="738" y="628"/>
                  </a:lnTo>
                  <a:lnTo>
                    <a:pt x="740" y="612"/>
                  </a:lnTo>
                  <a:lnTo>
                    <a:pt x="742" y="598"/>
                  </a:lnTo>
                  <a:lnTo>
                    <a:pt x="742" y="584"/>
                  </a:lnTo>
                  <a:lnTo>
                    <a:pt x="742" y="568"/>
                  </a:lnTo>
                  <a:lnTo>
                    <a:pt x="742" y="554"/>
                  </a:lnTo>
                  <a:lnTo>
                    <a:pt x="740" y="538"/>
                  </a:lnTo>
                  <a:lnTo>
                    <a:pt x="740" y="524"/>
                  </a:lnTo>
                  <a:lnTo>
                    <a:pt x="738" y="512"/>
                  </a:lnTo>
                  <a:lnTo>
                    <a:pt x="734" y="500"/>
                  </a:lnTo>
                  <a:lnTo>
                    <a:pt x="732" y="488"/>
                  </a:lnTo>
                  <a:lnTo>
                    <a:pt x="728" y="476"/>
                  </a:lnTo>
                  <a:lnTo>
                    <a:pt x="724" y="464"/>
                  </a:lnTo>
                  <a:lnTo>
                    <a:pt x="720" y="452"/>
                  </a:lnTo>
                  <a:lnTo>
                    <a:pt x="714" y="440"/>
                  </a:lnTo>
                  <a:lnTo>
                    <a:pt x="708" y="430"/>
                  </a:lnTo>
                  <a:lnTo>
                    <a:pt x="702" y="418"/>
                  </a:lnTo>
                  <a:lnTo>
                    <a:pt x="696" y="410"/>
                  </a:lnTo>
                  <a:lnTo>
                    <a:pt x="688" y="398"/>
                  </a:lnTo>
                  <a:lnTo>
                    <a:pt x="680" y="390"/>
                  </a:lnTo>
                  <a:lnTo>
                    <a:pt x="670" y="380"/>
                  </a:lnTo>
                  <a:lnTo>
                    <a:pt x="662" y="372"/>
                  </a:lnTo>
                  <a:lnTo>
                    <a:pt x="652" y="364"/>
                  </a:lnTo>
                  <a:lnTo>
                    <a:pt x="642" y="356"/>
                  </a:lnTo>
                  <a:lnTo>
                    <a:pt x="640" y="356"/>
                  </a:lnTo>
                  <a:lnTo>
                    <a:pt x="668" y="330"/>
                  </a:lnTo>
                  <a:lnTo>
                    <a:pt x="688" y="310"/>
                  </a:lnTo>
                  <a:close/>
                  <a:moveTo>
                    <a:pt x="400" y="338"/>
                  </a:moveTo>
                  <a:lnTo>
                    <a:pt x="394" y="342"/>
                  </a:lnTo>
                  <a:lnTo>
                    <a:pt x="390" y="346"/>
                  </a:lnTo>
                  <a:lnTo>
                    <a:pt x="384" y="352"/>
                  </a:lnTo>
                  <a:lnTo>
                    <a:pt x="380" y="358"/>
                  </a:lnTo>
                  <a:lnTo>
                    <a:pt x="374" y="364"/>
                  </a:lnTo>
                  <a:lnTo>
                    <a:pt x="370" y="370"/>
                  </a:lnTo>
                  <a:lnTo>
                    <a:pt x="368" y="378"/>
                  </a:lnTo>
                  <a:lnTo>
                    <a:pt x="366" y="384"/>
                  </a:lnTo>
                  <a:lnTo>
                    <a:pt x="364" y="392"/>
                  </a:lnTo>
                  <a:lnTo>
                    <a:pt x="362" y="400"/>
                  </a:lnTo>
                  <a:lnTo>
                    <a:pt x="362" y="408"/>
                  </a:lnTo>
                  <a:lnTo>
                    <a:pt x="362" y="416"/>
                  </a:lnTo>
                  <a:lnTo>
                    <a:pt x="362" y="422"/>
                  </a:lnTo>
                  <a:lnTo>
                    <a:pt x="364" y="430"/>
                  </a:lnTo>
                  <a:lnTo>
                    <a:pt x="366" y="436"/>
                  </a:lnTo>
                  <a:lnTo>
                    <a:pt x="368" y="444"/>
                  </a:lnTo>
                  <a:lnTo>
                    <a:pt x="372" y="456"/>
                  </a:lnTo>
                  <a:lnTo>
                    <a:pt x="378" y="468"/>
                  </a:lnTo>
                  <a:lnTo>
                    <a:pt x="384" y="480"/>
                  </a:lnTo>
                  <a:lnTo>
                    <a:pt x="390" y="490"/>
                  </a:lnTo>
                  <a:lnTo>
                    <a:pt x="400" y="504"/>
                  </a:lnTo>
                  <a:lnTo>
                    <a:pt x="390" y="510"/>
                  </a:lnTo>
                  <a:lnTo>
                    <a:pt x="380" y="514"/>
                  </a:lnTo>
                  <a:lnTo>
                    <a:pt x="370" y="516"/>
                  </a:lnTo>
                  <a:lnTo>
                    <a:pt x="360" y="518"/>
                  </a:lnTo>
                  <a:lnTo>
                    <a:pt x="350" y="520"/>
                  </a:lnTo>
                  <a:lnTo>
                    <a:pt x="340" y="520"/>
                  </a:lnTo>
                  <a:lnTo>
                    <a:pt x="330" y="520"/>
                  </a:lnTo>
                  <a:lnTo>
                    <a:pt x="320" y="520"/>
                  </a:lnTo>
                  <a:lnTo>
                    <a:pt x="312" y="518"/>
                  </a:lnTo>
                  <a:lnTo>
                    <a:pt x="302" y="516"/>
                  </a:lnTo>
                  <a:lnTo>
                    <a:pt x="292" y="512"/>
                  </a:lnTo>
                  <a:lnTo>
                    <a:pt x="282" y="508"/>
                  </a:lnTo>
                  <a:lnTo>
                    <a:pt x="274" y="502"/>
                  </a:lnTo>
                  <a:lnTo>
                    <a:pt x="264" y="498"/>
                  </a:lnTo>
                  <a:lnTo>
                    <a:pt x="256" y="492"/>
                  </a:lnTo>
                  <a:lnTo>
                    <a:pt x="248" y="486"/>
                  </a:lnTo>
                  <a:lnTo>
                    <a:pt x="238" y="478"/>
                  </a:lnTo>
                  <a:lnTo>
                    <a:pt x="230" y="472"/>
                  </a:lnTo>
                  <a:lnTo>
                    <a:pt x="214" y="456"/>
                  </a:lnTo>
                  <a:lnTo>
                    <a:pt x="198" y="440"/>
                  </a:lnTo>
                  <a:lnTo>
                    <a:pt x="184" y="424"/>
                  </a:lnTo>
                  <a:lnTo>
                    <a:pt x="170" y="406"/>
                  </a:lnTo>
                  <a:lnTo>
                    <a:pt x="156" y="388"/>
                  </a:lnTo>
                  <a:lnTo>
                    <a:pt x="144" y="370"/>
                  </a:lnTo>
                  <a:lnTo>
                    <a:pt x="130" y="350"/>
                  </a:lnTo>
                  <a:lnTo>
                    <a:pt x="118" y="332"/>
                  </a:lnTo>
                  <a:lnTo>
                    <a:pt x="108" y="312"/>
                  </a:lnTo>
                  <a:lnTo>
                    <a:pt x="96" y="292"/>
                  </a:lnTo>
                  <a:lnTo>
                    <a:pt x="84" y="272"/>
                  </a:lnTo>
                  <a:lnTo>
                    <a:pt x="74" y="252"/>
                  </a:lnTo>
                  <a:lnTo>
                    <a:pt x="64" y="232"/>
                  </a:lnTo>
                  <a:lnTo>
                    <a:pt x="56" y="212"/>
                  </a:lnTo>
                  <a:lnTo>
                    <a:pt x="50" y="202"/>
                  </a:lnTo>
                  <a:lnTo>
                    <a:pt x="48" y="192"/>
                  </a:lnTo>
                  <a:lnTo>
                    <a:pt x="44" y="180"/>
                  </a:lnTo>
                  <a:lnTo>
                    <a:pt x="42" y="170"/>
                  </a:lnTo>
                  <a:lnTo>
                    <a:pt x="40" y="160"/>
                  </a:lnTo>
                  <a:lnTo>
                    <a:pt x="38" y="150"/>
                  </a:lnTo>
                  <a:lnTo>
                    <a:pt x="36" y="138"/>
                  </a:lnTo>
                  <a:lnTo>
                    <a:pt x="36" y="128"/>
                  </a:lnTo>
                  <a:lnTo>
                    <a:pt x="36" y="118"/>
                  </a:lnTo>
                  <a:lnTo>
                    <a:pt x="38" y="108"/>
                  </a:lnTo>
                  <a:lnTo>
                    <a:pt x="40" y="100"/>
                  </a:lnTo>
                  <a:lnTo>
                    <a:pt x="42" y="90"/>
                  </a:lnTo>
                  <a:lnTo>
                    <a:pt x="46" y="82"/>
                  </a:lnTo>
                  <a:lnTo>
                    <a:pt x="50" y="78"/>
                  </a:lnTo>
                  <a:lnTo>
                    <a:pt x="52" y="74"/>
                  </a:lnTo>
                  <a:lnTo>
                    <a:pt x="58" y="66"/>
                  </a:lnTo>
                  <a:lnTo>
                    <a:pt x="64" y="60"/>
                  </a:lnTo>
                  <a:lnTo>
                    <a:pt x="72" y="56"/>
                  </a:lnTo>
                  <a:lnTo>
                    <a:pt x="82" y="50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10" y="40"/>
                  </a:lnTo>
                  <a:lnTo>
                    <a:pt x="120" y="40"/>
                  </a:lnTo>
                  <a:lnTo>
                    <a:pt x="132" y="38"/>
                  </a:lnTo>
                  <a:lnTo>
                    <a:pt x="142" y="36"/>
                  </a:lnTo>
                  <a:lnTo>
                    <a:pt x="152" y="36"/>
                  </a:lnTo>
                  <a:lnTo>
                    <a:pt x="164" y="36"/>
                  </a:lnTo>
                  <a:lnTo>
                    <a:pt x="174" y="36"/>
                  </a:lnTo>
                  <a:lnTo>
                    <a:pt x="186" y="38"/>
                  </a:lnTo>
                  <a:lnTo>
                    <a:pt x="208" y="40"/>
                  </a:lnTo>
                  <a:lnTo>
                    <a:pt x="230" y="44"/>
                  </a:lnTo>
                  <a:lnTo>
                    <a:pt x="252" y="48"/>
                  </a:lnTo>
                  <a:lnTo>
                    <a:pt x="274" y="52"/>
                  </a:lnTo>
                  <a:lnTo>
                    <a:pt x="296" y="58"/>
                  </a:lnTo>
                  <a:lnTo>
                    <a:pt x="316" y="66"/>
                  </a:lnTo>
                  <a:lnTo>
                    <a:pt x="338" y="72"/>
                  </a:lnTo>
                  <a:lnTo>
                    <a:pt x="360" y="80"/>
                  </a:lnTo>
                  <a:lnTo>
                    <a:pt x="380" y="88"/>
                  </a:lnTo>
                  <a:lnTo>
                    <a:pt x="402" y="98"/>
                  </a:lnTo>
                  <a:lnTo>
                    <a:pt x="422" y="108"/>
                  </a:lnTo>
                  <a:lnTo>
                    <a:pt x="442" y="116"/>
                  </a:lnTo>
                  <a:lnTo>
                    <a:pt x="464" y="128"/>
                  </a:lnTo>
                  <a:lnTo>
                    <a:pt x="490" y="142"/>
                  </a:lnTo>
                  <a:lnTo>
                    <a:pt x="516" y="156"/>
                  </a:lnTo>
                  <a:lnTo>
                    <a:pt x="542" y="170"/>
                  </a:lnTo>
                  <a:lnTo>
                    <a:pt x="566" y="188"/>
                  </a:lnTo>
                  <a:lnTo>
                    <a:pt x="592" y="204"/>
                  </a:lnTo>
                  <a:lnTo>
                    <a:pt x="616" y="222"/>
                  </a:lnTo>
                  <a:lnTo>
                    <a:pt x="640" y="238"/>
                  </a:lnTo>
                  <a:lnTo>
                    <a:pt x="666" y="256"/>
                  </a:lnTo>
                  <a:lnTo>
                    <a:pt x="646" y="274"/>
                  </a:lnTo>
                  <a:lnTo>
                    <a:pt x="630" y="292"/>
                  </a:lnTo>
                  <a:lnTo>
                    <a:pt x="592" y="328"/>
                  </a:lnTo>
                  <a:lnTo>
                    <a:pt x="582" y="326"/>
                  </a:lnTo>
                  <a:lnTo>
                    <a:pt x="572" y="322"/>
                  </a:lnTo>
                  <a:lnTo>
                    <a:pt x="562" y="318"/>
                  </a:lnTo>
                  <a:lnTo>
                    <a:pt x="552" y="316"/>
                  </a:lnTo>
                  <a:lnTo>
                    <a:pt x="538" y="314"/>
                  </a:lnTo>
                  <a:lnTo>
                    <a:pt x="526" y="312"/>
                  </a:lnTo>
                  <a:lnTo>
                    <a:pt x="514" y="310"/>
                  </a:lnTo>
                  <a:lnTo>
                    <a:pt x="502" y="310"/>
                  </a:lnTo>
                  <a:lnTo>
                    <a:pt x="488" y="310"/>
                  </a:lnTo>
                  <a:lnTo>
                    <a:pt x="476" y="310"/>
                  </a:lnTo>
                  <a:lnTo>
                    <a:pt x="462" y="312"/>
                  </a:lnTo>
                  <a:lnTo>
                    <a:pt x="450" y="316"/>
                  </a:lnTo>
                  <a:lnTo>
                    <a:pt x="438" y="318"/>
                  </a:lnTo>
                  <a:lnTo>
                    <a:pt x="424" y="324"/>
                  </a:lnTo>
                  <a:lnTo>
                    <a:pt x="418" y="326"/>
                  </a:lnTo>
                  <a:lnTo>
                    <a:pt x="412" y="330"/>
                  </a:lnTo>
                  <a:lnTo>
                    <a:pt x="406" y="332"/>
                  </a:lnTo>
                  <a:lnTo>
                    <a:pt x="400" y="338"/>
                  </a:lnTo>
                  <a:close/>
                  <a:moveTo>
                    <a:pt x="456" y="466"/>
                  </a:moveTo>
                  <a:lnTo>
                    <a:pt x="440" y="478"/>
                  </a:lnTo>
                  <a:lnTo>
                    <a:pt x="430" y="466"/>
                  </a:lnTo>
                  <a:lnTo>
                    <a:pt x="424" y="456"/>
                  </a:lnTo>
                  <a:lnTo>
                    <a:pt x="420" y="448"/>
                  </a:lnTo>
                  <a:lnTo>
                    <a:pt x="416" y="438"/>
                  </a:lnTo>
                  <a:lnTo>
                    <a:pt x="412" y="430"/>
                  </a:lnTo>
                  <a:lnTo>
                    <a:pt x="410" y="420"/>
                  </a:lnTo>
                  <a:lnTo>
                    <a:pt x="408" y="412"/>
                  </a:lnTo>
                  <a:lnTo>
                    <a:pt x="408" y="404"/>
                  </a:lnTo>
                  <a:lnTo>
                    <a:pt x="408" y="400"/>
                  </a:lnTo>
                  <a:lnTo>
                    <a:pt x="408" y="398"/>
                  </a:lnTo>
                  <a:lnTo>
                    <a:pt x="410" y="394"/>
                  </a:lnTo>
                  <a:lnTo>
                    <a:pt x="410" y="390"/>
                  </a:lnTo>
                  <a:lnTo>
                    <a:pt x="412" y="386"/>
                  </a:lnTo>
                  <a:lnTo>
                    <a:pt x="414" y="382"/>
                  </a:lnTo>
                  <a:lnTo>
                    <a:pt x="420" y="376"/>
                  </a:lnTo>
                  <a:lnTo>
                    <a:pt x="426" y="372"/>
                  </a:lnTo>
                  <a:lnTo>
                    <a:pt x="434" y="366"/>
                  </a:lnTo>
                  <a:lnTo>
                    <a:pt x="442" y="362"/>
                  </a:lnTo>
                  <a:lnTo>
                    <a:pt x="450" y="358"/>
                  </a:lnTo>
                  <a:lnTo>
                    <a:pt x="460" y="354"/>
                  </a:lnTo>
                  <a:lnTo>
                    <a:pt x="470" y="352"/>
                  </a:lnTo>
                  <a:lnTo>
                    <a:pt x="480" y="350"/>
                  </a:lnTo>
                  <a:lnTo>
                    <a:pt x="490" y="350"/>
                  </a:lnTo>
                  <a:lnTo>
                    <a:pt x="500" y="350"/>
                  </a:lnTo>
                  <a:lnTo>
                    <a:pt x="512" y="350"/>
                  </a:lnTo>
                  <a:lnTo>
                    <a:pt x="522" y="350"/>
                  </a:lnTo>
                  <a:lnTo>
                    <a:pt x="532" y="352"/>
                  </a:lnTo>
                  <a:lnTo>
                    <a:pt x="542" y="354"/>
                  </a:lnTo>
                  <a:lnTo>
                    <a:pt x="554" y="356"/>
                  </a:lnTo>
                  <a:lnTo>
                    <a:pt x="564" y="360"/>
                  </a:lnTo>
                  <a:lnTo>
                    <a:pt x="532" y="392"/>
                  </a:lnTo>
                  <a:lnTo>
                    <a:pt x="502" y="424"/>
                  </a:lnTo>
                  <a:lnTo>
                    <a:pt x="486" y="438"/>
                  </a:lnTo>
                  <a:lnTo>
                    <a:pt x="472" y="452"/>
                  </a:lnTo>
                  <a:lnTo>
                    <a:pt x="456" y="466"/>
                  </a:lnTo>
                  <a:close/>
                  <a:moveTo>
                    <a:pt x="682" y="630"/>
                  </a:moveTo>
                  <a:lnTo>
                    <a:pt x="664" y="624"/>
                  </a:lnTo>
                  <a:lnTo>
                    <a:pt x="646" y="618"/>
                  </a:lnTo>
                  <a:lnTo>
                    <a:pt x="628" y="610"/>
                  </a:lnTo>
                  <a:lnTo>
                    <a:pt x="610" y="604"/>
                  </a:lnTo>
                  <a:lnTo>
                    <a:pt x="594" y="596"/>
                  </a:lnTo>
                  <a:lnTo>
                    <a:pt x="576" y="588"/>
                  </a:lnTo>
                  <a:lnTo>
                    <a:pt x="560" y="578"/>
                  </a:lnTo>
                  <a:lnTo>
                    <a:pt x="548" y="570"/>
                  </a:lnTo>
                  <a:lnTo>
                    <a:pt x="536" y="564"/>
                  </a:lnTo>
                  <a:lnTo>
                    <a:pt x="524" y="556"/>
                  </a:lnTo>
                  <a:lnTo>
                    <a:pt x="512" y="548"/>
                  </a:lnTo>
                  <a:lnTo>
                    <a:pt x="502" y="540"/>
                  </a:lnTo>
                  <a:lnTo>
                    <a:pt x="490" y="532"/>
                  </a:lnTo>
                  <a:lnTo>
                    <a:pt x="480" y="522"/>
                  </a:lnTo>
                  <a:lnTo>
                    <a:pt x="470" y="512"/>
                  </a:lnTo>
                  <a:lnTo>
                    <a:pt x="488" y="500"/>
                  </a:lnTo>
                  <a:lnTo>
                    <a:pt x="504" y="486"/>
                  </a:lnTo>
                  <a:lnTo>
                    <a:pt x="520" y="474"/>
                  </a:lnTo>
                  <a:lnTo>
                    <a:pt x="534" y="460"/>
                  </a:lnTo>
                  <a:lnTo>
                    <a:pt x="554" y="440"/>
                  </a:lnTo>
                  <a:lnTo>
                    <a:pt x="574" y="420"/>
                  </a:lnTo>
                  <a:lnTo>
                    <a:pt x="614" y="382"/>
                  </a:lnTo>
                  <a:lnTo>
                    <a:pt x="620" y="386"/>
                  </a:lnTo>
                  <a:lnTo>
                    <a:pt x="628" y="392"/>
                  </a:lnTo>
                  <a:lnTo>
                    <a:pt x="638" y="400"/>
                  </a:lnTo>
                  <a:lnTo>
                    <a:pt x="646" y="406"/>
                  </a:lnTo>
                  <a:lnTo>
                    <a:pt x="652" y="414"/>
                  </a:lnTo>
                  <a:lnTo>
                    <a:pt x="660" y="422"/>
                  </a:lnTo>
                  <a:lnTo>
                    <a:pt x="666" y="430"/>
                  </a:lnTo>
                  <a:lnTo>
                    <a:pt x="672" y="438"/>
                  </a:lnTo>
                  <a:lnTo>
                    <a:pt x="676" y="448"/>
                  </a:lnTo>
                  <a:lnTo>
                    <a:pt x="682" y="458"/>
                  </a:lnTo>
                  <a:lnTo>
                    <a:pt x="688" y="466"/>
                  </a:lnTo>
                  <a:lnTo>
                    <a:pt x="692" y="476"/>
                  </a:lnTo>
                  <a:lnTo>
                    <a:pt x="694" y="486"/>
                  </a:lnTo>
                  <a:lnTo>
                    <a:pt x="698" y="498"/>
                  </a:lnTo>
                  <a:lnTo>
                    <a:pt x="700" y="508"/>
                  </a:lnTo>
                  <a:lnTo>
                    <a:pt x="702" y="518"/>
                  </a:lnTo>
                  <a:lnTo>
                    <a:pt x="704" y="528"/>
                  </a:lnTo>
                  <a:lnTo>
                    <a:pt x="706" y="542"/>
                  </a:lnTo>
                  <a:lnTo>
                    <a:pt x="706" y="554"/>
                  </a:lnTo>
                  <a:lnTo>
                    <a:pt x="706" y="568"/>
                  </a:lnTo>
                  <a:lnTo>
                    <a:pt x="706" y="582"/>
                  </a:lnTo>
                  <a:lnTo>
                    <a:pt x="706" y="596"/>
                  </a:lnTo>
                  <a:lnTo>
                    <a:pt x="704" y="608"/>
                  </a:lnTo>
                  <a:lnTo>
                    <a:pt x="702" y="622"/>
                  </a:lnTo>
                  <a:lnTo>
                    <a:pt x="700" y="634"/>
                  </a:lnTo>
                  <a:lnTo>
                    <a:pt x="682" y="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38131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507568" y="4627034"/>
            <a:ext cx="6684433" cy="2230967"/>
            <a:chOff x="1301" y="1093"/>
            <a:chExt cx="3158" cy="1054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1301" y="1179"/>
              <a:ext cx="1766" cy="968"/>
            </a:xfrm>
            <a:custGeom>
              <a:avLst/>
              <a:gdLst>
                <a:gd name="T0" fmla="*/ 662 w 1766"/>
                <a:gd name="T1" fmla="*/ 918 h 968"/>
                <a:gd name="T2" fmla="*/ 870 w 1766"/>
                <a:gd name="T3" fmla="*/ 964 h 968"/>
                <a:gd name="T4" fmla="*/ 912 w 1766"/>
                <a:gd name="T5" fmla="*/ 882 h 968"/>
                <a:gd name="T6" fmla="*/ 1134 w 1766"/>
                <a:gd name="T7" fmla="*/ 770 h 968"/>
                <a:gd name="T8" fmla="*/ 1282 w 1766"/>
                <a:gd name="T9" fmla="*/ 720 h 968"/>
                <a:gd name="T10" fmla="*/ 1438 w 1766"/>
                <a:gd name="T11" fmla="*/ 694 h 968"/>
                <a:gd name="T12" fmla="*/ 1584 w 1766"/>
                <a:gd name="T13" fmla="*/ 552 h 968"/>
                <a:gd name="T14" fmla="*/ 1732 w 1766"/>
                <a:gd name="T15" fmla="*/ 304 h 968"/>
                <a:gd name="T16" fmla="*/ 1766 w 1766"/>
                <a:gd name="T17" fmla="*/ 148 h 968"/>
                <a:gd name="T18" fmla="*/ 1730 w 1766"/>
                <a:gd name="T19" fmla="*/ 60 h 968"/>
                <a:gd name="T20" fmla="*/ 1634 w 1766"/>
                <a:gd name="T21" fmla="*/ 8 h 968"/>
                <a:gd name="T22" fmla="*/ 1432 w 1766"/>
                <a:gd name="T23" fmla="*/ 14 h 968"/>
                <a:gd name="T24" fmla="*/ 1146 w 1766"/>
                <a:gd name="T25" fmla="*/ 118 h 968"/>
                <a:gd name="T26" fmla="*/ 866 w 1766"/>
                <a:gd name="T27" fmla="*/ 292 h 968"/>
                <a:gd name="T28" fmla="*/ 602 w 1766"/>
                <a:gd name="T29" fmla="*/ 124 h 968"/>
                <a:gd name="T30" fmla="*/ 400 w 1766"/>
                <a:gd name="T31" fmla="*/ 84 h 968"/>
                <a:gd name="T32" fmla="*/ 238 w 1766"/>
                <a:gd name="T33" fmla="*/ 104 h 968"/>
                <a:gd name="T34" fmla="*/ 92 w 1766"/>
                <a:gd name="T35" fmla="*/ 192 h 968"/>
                <a:gd name="T36" fmla="*/ 8 w 1766"/>
                <a:gd name="T37" fmla="*/ 344 h 968"/>
                <a:gd name="T38" fmla="*/ 10 w 1766"/>
                <a:gd name="T39" fmla="*/ 514 h 968"/>
                <a:gd name="T40" fmla="*/ 82 w 1766"/>
                <a:gd name="T41" fmla="*/ 666 h 968"/>
                <a:gd name="T42" fmla="*/ 214 w 1766"/>
                <a:gd name="T43" fmla="*/ 786 h 968"/>
                <a:gd name="T44" fmla="*/ 358 w 1766"/>
                <a:gd name="T45" fmla="*/ 968 h 968"/>
                <a:gd name="T46" fmla="*/ 1044 w 1766"/>
                <a:gd name="T47" fmla="*/ 746 h 968"/>
                <a:gd name="T48" fmla="*/ 858 w 1766"/>
                <a:gd name="T49" fmla="*/ 784 h 968"/>
                <a:gd name="T50" fmla="*/ 870 w 1766"/>
                <a:gd name="T51" fmla="*/ 628 h 968"/>
                <a:gd name="T52" fmla="*/ 944 w 1766"/>
                <a:gd name="T53" fmla="*/ 514 h 968"/>
                <a:gd name="T54" fmla="*/ 1160 w 1766"/>
                <a:gd name="T55" fmla="*/ 662 h 968"/>
                <a:gd name="T56" fmla="*/ 1178 w 1766"/>
                <a:gd name="T57" fmla="*/ 600 h 968"/>
                <a:gd name="T58" fmla="*/ 1106 w 1766"/>
                <a:gd name="T59" fmla="*/ 452 h 968"/>
                <a:gd name="T60" fmla="*/ 1224 w 1766"/>
                <a:gd name="T61" fmla="*/ 486 h 968"/>
                <a:gd name="T62" fmla="*/ 970 w 1766"/>
                <a:gd name="T63" fmla="*/ 284 h 968"/>
                <a:gd name="T64" fmla="*/ 1276 w 1766"/>
                <a:gd name="T65" fmla="*/ 114 h 968"/>
                <a:gd name="T66" fmla="*/ 1542 w 1766"/>
                <a:gd name="T67" fmla="*/ 46 h 968"/>
                <a:gd name="T68" fmla="*/ 1672 w 1766"/>
                <a:gd name="T69" fmla="*/ 70 h 968"/>
                <a:gd name="T70" fmla="*/ 1722 w 1766"/>
                <a:gd name="T71" fmla="*/ 164 h 968"/>
                <a:gd name="T72" fmla="*/ 1672 w 1766"/>
                <a:gd name="T73" fmla="*/ 324 h 968"/>
                <a:gd name="T74" fmla="*/ 1510 w 1766"/>
                <a:gd name="T75" fmla="*/ 568 h 968"/>
                <a:gd name="T76" fmla="*/ 1378 w 1766"/>
                <a:gd name="T77" fmla="*/ 664 h 968"/>
                <a:gd name="T78" fmla="*/ 1252 w 1766"/>
                <a:gd name="T79" fmla="*/ 650 h 968"/>
                <a:gd name="T80" fmla="*/ 1300 w 1766"/>
                <a:gd name="T81" fmla="*/ 526 h 968"/>
                <a:gd name="T82" fmla="*/ 1258 w 1766"/>
                <a:gd name="T83" fmla="*/ 440 h 968"/>
                <a:gd name="T84" fmla="*/ 1136 w 1766"/>
                <a:gd name="T85" fmla="*/ 400 h 968"/>
                <a:gd name="T86" fmla="*/ 954 w 1766"/>
                <a:gd name="T87" fmla="*/ 376 h 968"/>
                <a:gd name="T88" fmla="*/ 926 w 1766"/>
                <a:gd name="T89" fmla="*/ 468 h 968"/>
                <a:gd name="T90" fmla="*/ 832 w 1766"/>
                <a:gd name="T91" fmla="*/ 598 h 968"/>
                <a:gd name="T92" fmla="*/ 810 w 1766"/>
                <a:gd name="T93" fmla="*/ 770 h 968"/>
                <a:gd name="T94" fmla="*/ 636 w 1766"/>
                <a:gd name="T95" fmla="*/ 834 h 968"/>
                <a:gd name="T96" fmla="*/ 566 w 1766"/>
                <a:gd name="T97" fmla="*/ 704 h 968"/>
                <a:gd name="T98" fmla="*/ 746 w 1766"/>
                <a:gd name="T99" fmla="*/ 476 h 968"/>
                <a:gd name="T100" fmla="*/ 266 w 1766"/>
                <a:gd name="T101" fmla="*/ 710 h 968"/>
                <a:gd name="T102" fmla="*/ 144 w 1766"/>
                <a:gd name="T103" fmla="*/ 586 h 968"/>
                <a:gd name="T104" fmla="*/ 98 w 1766"/>
                <a:gd name="T105" fmla="*/ 466 h 968"/>
                <a:gd name="T106" fmla="*/ 108 w 1766"/>
                <a:gd name="T107" fmla="*/ 340 h 968"/>
                <a:gd name="T108" fmla="*/ 178 w 1766"/>
                <a:gd name="T109" fmla="*/ 242 h 968"/>
                <a:gd name="T110" fmla="*/ 292 w 1766"/>
                <a:gd name="T111" fmla="*/ 186 h 968"/>
                <a:gd name="T112" fmla="*/ 494 w 1766"/>
                <a:gd name="T113" fmla="*/ 182 h 968"/>
                <a:gd name="T114" fmla="*/ 746 w 1766"/>
                <a:gd name="T115" fmla="*/ 292 h 968"/>
                <a:gd name="T116" fmla="*/ 638 w 1766"/>
                <a:gd name="T117" fmla="*/ 498 h 968"/>
                <a:gd name="T118" fmla="*/ 456 w 1766"/>
                <a:gd name="T119" fmla="*/ 74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6" h="968">
                  <a:moveTo>
                    <a:pt x="450" y="960"/>
                  </a:moveTo>
                  <a:lnTo>
                    <a:pt x="456" y="938"/>
                  </a:lnTo>
                  <a:lnTo>
                    <a:pt x="464" y="916"/>
                  </a:lnTo>
                  <a:lnTo>
                    <a:pt x="472" y="896"/>
                  </a:lnTo>
                  <a:lnTo>
                    <a:pt x="504" y="902"/>
                  </a:lnTo>
                  <a:lnTo>
                    <a:pt x="536" y="908"/>
                  </a:lnTo>
                  <a:lnTo>
                    <a:pt x="568" y="912"/>
                  </a:lnTo>
                  <a:lnTo>
                    <a:pt x="600" y="916"/>
                  </a:lnTo>
                  <a:lnTo>
                    <a:pt x="630" y="916"/>
                  </a:lnTo>
                  <a:lnTo>
                    <a:pt x="662" y="918"/>
                  </a:lnTo>
                  <a:lnTo>
                    <a:pt x="694" y="918"/>
                  </a:lnTo>
                  <a:lnTo>
                    <a:pt x="724" y="916"/>
                  </a:lnTo>
                  <a:lnTo>
                    <a:pt x="752" y="916"/>
                  </a:lnTo>
                  <a:lnTo>
                    <a:pt x="782" y="912"/>
                  </a:lnTo>
                  <a:lnTo>
                    <a:pt x="810" y="908"/>
                  </a:lnTo>
                  <a:lnTo>
                    <a:pt x="838" y="902"/>
                  </a:lnTo>
                  <a:lnTo>
                    <a:pt x="848" y="922"/>
                  </a:lnTo>
                  <a:lnTo>
                    <a:pt x="854" y="936"/>
                  </a:lnTo>
                  <a:lnTo>
                    <a:pt x="862" y="952"/>
                  </a:lnTo>
                  <a:lnTo>
                    <a:pt x="870" y="964"/>
                  </a:lnTo>
                  <a:lnTo>
                    <a:pt x="872" y="968"/>
                  </a:lnTo>
                  <a:lnTo>
                    <a:pt x="934" y="968"/>
                  </a:lnTo>
                  <a:lnTo>
                    <a:pt x="928" y="960"/>
                  </a:lnTo>
                  <a:lnTo>
                    <a:pt x="920" y="948"/>
                  </a:lnTo>
                  <a:lnTo>
                    <a:pt x="912" y="938"/>
                  </a:lnTo>
                  <a:lnTo>
                    <a:pt x="906" y="926"/>
                  </a:lnTo>
                  <a:lnTo>
                    <a:pt x="898" y="914"/>
                  </a:lnTo>
                  <a:lnTo>
                    <a:pt x="892" y="902"/>
                  </a:lnTo>
                  <a:lnTo>
                    <a:pt x="886" y="890"/>
                  </a:lnTo>
                  <a:lnTo>
                    <a:pt x="912" y="882"/>
                  </a:lnTo>
                  <a:lnTo>
                    <a:pt x="938" y="874"/>
                  </a:lnTo>
                  <a:lnTo>
                    <a:pt x="962" y="864"/>
                  </a:lnTo>
                  <a:lnTo>
                    <a:pt x="986" y="854"/>
                  </a:lnTo>
                  <a:lnTo>
                    <a:pt x="1010" y="844"/>
                  </a:lnTo>
                  <a:lnTo>
                    <a:pt x="1034" y="832"/>
                  </a:lnTo>
                  <a:lnTo>
                    <a:pt x="1056" y="818"/>
                  </a:lnTo>
                  <a:lnTo>
                    <a:pt x="1080" y="806"/>
                  </a:lnTo>
                  <a:lnTo>
                    <a:pt x="1098" y="794"/>
                  </a:lnTo>
                  <a:lnTo>
                    <a:pt x="1116" y="782"/>
                  </a:lnTo>
                  <a:lnTo>
                    <a:pt x="1134" y="770"/>
                  </a:lnTo>
                  <a:lnTo>
                    <a:pt x="1150" y="756"/>
                  </a:lnTo>
                  <a:lnTo>
                    <a:pt x="1168" y="742"/>
                  </a:lnTo>
                  <a:lnTo>
                    <a:pt x="1184" y="726"/>
                  </a:lnTo>
                  <a:lnTo>
                    <a:pt x="1200" y="712"/>
                  </a:lnTo>
                  <a:lnTo>
                    <a:pt x="1216" y="696"/>
                  </a:lnTo>
                  <a:lnTo>
                    <a:pt x="1234" y="704"/>
                  </a:lnTo>
                  <a:lnTo>
                    <a:pt x="1252" y="712"/>
                  </a:lnTo>
                  <a:lnTo>
                    <a:pt x="1262" y="714"/>
                  </a:lnTo>
                  <a:lnTo>
                    <a:pt x="1272" y="718"/>
                  </a:lnTo>
                  <a:lnTo>
                    <a:pt x="1282" y="720"/>
                  </a:lnTo>
                  <a:lnTo>
                    <a:pt x="1292" y="722"/>
                  </a:lnTo>
                  <a:lnTo>
                    <a:pt x="1310" y="724"/>
                  </a:lnTo>
                  <a:lnTo>
                    <a:pt x="1326" y="726"/>
                  </a:lnTo>
                  <a:lnTo>
                    <a:pt x="1344" y="724"/>
                  </a:lnTo>
                  <a:lnTo>
                    <a:pt x="1360" y="722"/>
                  </a:lnTo>
                  <a:lnTo>
                    <a:pt x="1378" y="718"/>
                  </a:lnTo>
                  <a:lnTo>
                    <a:pt x="1394" y="714"/>
                  </a:lnTo>
                  <a:lnTo>
                    <a:pt x="1410" y="708"/>
                  </a:lnTo>
                  <a:lnTo>
                    <a:pt x="1424" y="700"/>
                  </a:lnTo>
                  <a:lnTo>
                    <a:pt x="1438" y="694"/>
                  </a:lnTo>
                  <a:lnTo>
                    <a:pt x="1452" y="684"/>
                  </a:lnTo>
                  <a:lnTo>
                    <a:pt x="1466" y="676"/>
                  </a:lnTo>
                  <a:lnTo>
                    <a:pt x="1478" y="666"/>
                  </a:lnTo>
                  <a:lnTo>
                    <a:pt x="1490" y="656"/>
                  </a:lnTo>
                  <a:lnTo>
                    <a:pt x="1502" y="644"/>
                  </a:lnTo>
                  <a:lnTo>
                    <a:pt x="1514" y="634"/>
                  </a:lnTo>
                  <a:lnTo>
                    <a:pt x="1526" y="624"/>
                  </a:lnTo>
                  <a:lnTo>
                    <a:pt x="1546" y="600"/>
                  </a:lnTo>
                  <a:lnTo>
                    <a:pt x="1566" y="576"/>
                  </a:lnTo>
                  <a:lnTo>
                    <a:pt x="1584" y="552"/>
                  </a:lnTo>
                  <a:lnTo>
                    <a:pt x="1602" y="528"/>
                  </a:lnTo>
                  <a:lnTo>
                    <a:pt x="1620" y="502"/>
                  </a:lnTo>
                  <a:lnTo>
                    <a:pt x="1636" y="478"/>
                  </a:lnTo>
                  <a:lnTo>
                    <a:pt x="1652" y="452"/>
                  </a:lnTo>
                  <a:lnTo>
                    <a:pt x="1668" y="426"/>
                  </a:lnTo>
                  <a:lnTo>
                    <a:pt x="1684" y="400"/>
                  </a:lnTo>
                  <a:lnTo>
                    <a:pt x="1698" y="372"/>
                  </a:lnTo>
                  <a:lnTo>
                    <a:pt x="1712" y="344"/>
                  </a:lnTo>
                  <a:lnTo>
                    <a:pt x="1726" y="318"/>
                  </a:lnTo>
                  <a:lnTo>
                    <a:pt x="1732" y="304"/>
                  </a:lnTo>
                  <a:lnTo>
                    <a:pt x="1738" y="290"/>
                  </a:lnTo>
                  <a:lnTo>
                    <a:pt x="1744" y="274"/>
                  </a:lnTo>
                  <a:lnTo>
                    <a:pt x="1748" y="260"/>
                  </a:lnTo>
                  <a:lnTo>
                    <a:pt x="1754" y="244"/>
                  </a:lnTo>
                  <a:lnTo>
                    <a:pt x="1758" y="230"/>
                  </a:lnTo>
                  <a:lnTo>
                    <a:pt x="1760" y="214"/>
                  </a:lnTo>
                  <a:lnTo>
                    <a:pt x="1764" y="198"/>
                  </a:lnTo>
                  <a:lnTo>
                    <a:pt x="1766" y="182"/>
                  </a:lnTo>
                  <a:lnTo>
                    <a:pt x="1766" y="166"/>
                  </a:lnTo>
                  <a:lnTo>
                    <a:pt x="1766" y="148"/>
                  </a:lnTo>
                  <a:lnTo>
                    <a:pt x="1762" y="132"/>
                  </a:lnTo>
                  <a:lnTo>
                    <a:pt x="1762" y="122"/>
                  </a:lnTo>
                  <a:lnTo>
                    <a:pt x="1760" y="114"/>
                  </a:lnTo>
                  <a:lnTo>
                    <a:pt x="1758" y="106"/>
                  </a:lnTo>
                  <a:lnTo>
                    <a:pt x="1754" y="98"/>
                  </a:lnTo>
                  <a:lnTo>
                    <a:pt x="1750" y="90"/>
                  </a:lnTo>
                  <a:lnTo>
                    <a:pt x="1746" y="82"/>
                  </a:lnTo>
                  <a:lnTo>
                    <a:pt x="1742" y="74"/>
                  </a:lnTo>
                  <a:lnTo>
                    <a:pt x="1736" y="66"/>
                  </a:lnTo>
                  <a:lnTo>
                    <a:pt x="1730" y="60"/>
                  </a:lnTo>
                  <a:lnTo>
                    <a:pt x="1724" y="54"/>
                  </a:lnTo>
                  <a:lnTo>
                    <a:pt x="1718" y="48"/>
                  </a:lnTo>
                  <a:lnTo>
                    <a:pt x="1710" y="42"/>
                  </a:lnTo>
                  <a:lnTo>
                    <a:pt x="1704" y="36"/>
                  </a:lnTo>
                  <a:lnTo>
                    <a:pt x="1698" y="32"/>
                  </a:lnTo>
                  <a:lnTo>
                    <a:pt x="1690" y="26"/>
                  </a:lnTo>
                  <a:lnTo>
                    <a:pt x="1682" y="24"/>
                  </a:lnTo>
                  <a:lnTo>
                    <a:pt x="1666" y="16"/>
                  </a:lnTo>
                  <a:lnTo>
                    <a:pt x="1650" y="12"/>
                  </a:lnTo>
                  <a:lnTo>
                    <a:pt x="1634" y="8"/>
                  </a:lnTo>
                  <a:lnTo>
                    <a:pt x="1618" y="4"/>
                  </a:lnTo>
                  <a:lnTo>
                    <a:pt x="1602" y="2"/>
                  </a:lnTo>
                  <a:lnTo>
                    <a:pt x="1586" y="0"/>
                  </a:lnTo>
                  <a:lnTo>
                    <a:pt x="1570" y="0"/>
                  </a:lnTo>
                  <a:lnTo>
                    <a:pt x="1556" y="0"/>
                  </a:lnTo>
                  <a:lnTo>
                    <a:pt x="1540" y="0"/>
                  </a:lnTo>
                  <a:lnTo>
                    <a:pt x="1524" y="0"/>
                  </a:lnTo>
                  <a:lnTo>
                    <a:pt x="1494" y="4"/>
                  </a:lnTo>
                  <a:lnTo>
                    <a:pt x="1462" y="8"/>
                  </a:lnTo>
                  <a:lnTo>
                    <a:pt x="1432" y="14"/>
                  </a:lnTo>
                  <a:lnTo>
                    <a:pt x="1402" y="22"/>
                  </a:lnTo>
                  <a:lnTo>
                    <a:pt x="1372" y="30"/>
                  </a:lnTo>
                  <a:lnTo>
                    <a:pt x="1344" y="38"/>
                  </a:lnTo>
                  <a:lnTo>
                    <a:pt x="1314" y="48"/>
                  </a:lnTo>
                  <a:lnTo>
                    <a:pt x="1286" y="58"/>
                  </a:lnTo>
                  <a:lnTo>
                    <a:pt x="1258" y="68"/>
                  </a:lnTo>
                  <a:lnTo>
                    <a:pt x="1230" y="80"/>
                  </a:lnTo>
                  <a:lnTo>
                    <a:pt x="1202" y="92"/>
                  </a:lnTo>
                  <a:lnTo>
                    <a:pt x="1174" y="104"/>
                  </a:lnTo>
                  <a:lnTo>
                    <a:pt x="1146" y="118"/>
                  </a:lnTo>
                  <a:lnTo>
                    <a:pt x="1120" y="132"/>
                  </a:lnTo>
                  <a:lnTo>
                    <a:pt x="1092" y="146"/>
                  </a:lnTo>
                  <a:lnTo>
                    <a:pt x="1066" y="160"/>
                  </a:lnTo>
                  <a:lnTo>
                    <a:pt x="1040" y="176"/>
                  </a:lnTo>
                  <a:lnTo>
                    <a:pt x="1014" y="192"/>
                  </a:lnTo>
                  <a:lnTo>
                    <a:pt x="988" y="206"/>
                  </a:lnTo>
                  <a:lnTo>
                    <a:pt x="962" y="224"/>
                  </a:lnTo>
                  <a:lnTo>
                    <a:pt x="938" y="240"/>
                  </a:lnTo>
                  <a:lnTo>
                    <a:pt x="902" y="266"/>
                  </a:lnTo>
                  <a:lnTo>
                    <a:pt x="866" y="292"/>
                  </a:lnTo>
                  <a:lnTo>
                    <a:pt x="844" y="272"/>
                  </a:lnTo>
                  <a:lnTo>
                    <a:pt x="820" y="252"/>
                  </a:lnTo>
                  <a:lnTo>
                    <a:pt x="794" y="232"/>
                  </a:lnTo>
                  <a:lnTo>
                    <a:pt x="770" y="214"/>
                  </a:lnTo>
                  <a:lnTo>
                    <a:pt x="744" y="198"/>
                  </a:lnTo>
                  <a:lnTo>
                    <a:pt x="718" y="180"/>
                  </a:lnTo>
                  <a:lnTo>
                    <a:pt x="690" y="164"/>
                  </a:lnTo>
                  <a:lnTo>
                    <a:pt x="662" y="150"/>
                  </a:lnTo>
                  <a:lnTo>
                    <a:pt x="632" y="136"/>
                  </a:lnTo>
                  <a:lnTo>
                    <a:pt x="602" y="124"/>
                  </a:lnTo>
                  <a:lnTo>
                    <a:pt x="574" y="114"/>
                  </a:lnTo>
                  <a:lnTo>
                    <a:pt x="542" y="104"/>
                  </a:lnTo>
                  <a:lnTo>
                    <a:pt x="512" y="96"/>
                  </a:lnTo>
                  <a:lnTo>
                    <a:pt x="496" y="94"/>
                  </a:lnTo>
                  <a:lnTo>
                    <a:pt x="480" y="90"/>
                  </a:lnTo>
                  <a:lnTo>
                    <a:pt x="464" y="88"/>
                  </a:lnTo>
                  <a:lnTo>
                    <a:pt x="448" y="86"/>
                  </a:lnTo>
                  <a:lnTo>
                    <a:pt x="432" y="84"/>
                  </a:lnTo>
                  <a:lnTo>
                    <a:pt x="416" y="84"/>
                  </a:lnTo>
                  <a:lnTo>
                    <a:pt x="400" y="84"/>
                  </a:lnTo>
                  <a:lnTo>
                    <a:pt x="384" y="84"/>
                  </a:lnTo>
                  <a:lnTo>
                    <a:pt x="366" y="84"/>
                  </a:lnTo>
                  <a:lnTo>
                    <a:pt x="350" y="84"/>
                  </a:lnTo>
                  <a:lnTo>
                    <a:pt x="334" y="84"/>
                  </a:lnTo>
                  <a:lnTo>
                    <a:pt x="318" y="88"/>
                  </a:lnTo>
                  <a:lnTo>
                    <a:pt x="302" y="90"/>
                  </a:lnTo>
                  <a:lnTo>
                    <a:pt x="286" y="92"/>
                  </a:lnTo>
                  <a:lnTo>
                    <a:pt x="270" y="96"/>
                  </a:lnTo>
                  <a:lnTo>
                    <a:pt x="252" y="100"/>
                  </a:lnTo>
                  <a:lnTo>
                    <a:pt x="238" y="104"/>
                  </a:lnTo>
                  <a:lnTo>
                    <a:pt x="220" y="110"/>
                  </a:lnTo>
                  <a:lnTo>
                    <a:pt x="206" y="116"/>
                  </a:lnTo>
                  <a:lnTo>
                    <a:pt x="190" y="124"/>
                  </a:lnTo>
                  <a:lnTo>
                    <a:pt x="176" y="130"/>
                  </a:lnTo>
                  <a:lnTo>
                    <a:pt x="160" y="140"/>
                  </a:lnTo>
                  <a:lnTo>
                    <a:pt x="146" y="148"/>
                  </a:lnTo>
                  <a:lnTo>
                    <a:pt x="132" y="158"/>
                  </a:lnTo>
                  <a:lnTo>
                    <a:pt x="118" y="168"/>
                  </a:lnTo>
                  <a:lnTo>
                    <a:pt x="104" y="180"/>
                  </a:lnTo>
                  <a:lnTo>
                    <a:pt x="92" y="192"/>
                  </a:lnTo>
                  <a:lnTo>
                    <a:pt x="80" y="204"/>
                  </a:lnTo>
                  <a:lnTo>
                    <a:pt x="68" y="218"/>
                  </a:lnTo>
                  <a:lnTo>
                    <a:pt x="58" y="232"/>
                  </a:lnTo>
                  <a:lnTo>
                    <a:pt x="48" y="246"/>
                  </a:lnTo>
                  <a:lnTo>
                    <a:pt x="38" y="262"/>
                  </a:lnTo>
                  <a:lnTo>
                    <a:pt x="30" y="278"/>
                  </a:lnTo>
                  <a:lnTo>
                    <a:pt x="24" y="294"/>
                  </a:lnTo>
                  <a:lnTo>
                    <a:pt x="18" y="312"/>
                  </a:lnTo>
                  <a:lnTo>
                    <a:pt x="12" y="328"/>
                  </a:lnTo>
                  <a:lnTo>
                    <a:pt x="8" y="344"/>
                  </a:lnTo>
                  <a:lnTo>
                    <a:pt x="6" y="362"/>
                  </a:lnTo>
                  <a:lnTo>
                    <a:pt x="4" y="378"/>
                  </a:lnTo>
                  <a:lnTo>
                    <a:pt x="2" y="396"/>
                  </a:lnTo>
                  <a:lnTo>
                    <a:pt x="0" y="412"/>
                  </a:lnTo>
                  <a:lnTo>
                    <a:pt x="0" y="428"/>
                  </a:lnTo>
                  <a:lnTo>
                    <a:pt x="0" y="446"/>
                  </a:lnTo>
                  <a:lnTo>
                    <a:pt x="2" y="462"/>
                  </a:lnTo>
                  <a:lnTo>
                    <a:pt x="4" y="480"/>
                  </a:lnTo>
                  <a:lnTo>
                    <a:pt x="6" y="496"/>
                  </a:lnTo>
                  <a:lnTo>
                    <a:pt x="10" y="514"/>
                  </a:lnTo>
                  <a:lnTo>
                    <a:pt x="14" y="530"/>
                  </a:lnTo>
                  <a:lnTo>
                    <a:pt x="20" y="546"/>
                  </a:lnTo>
                  <a:lnTo>
                    <a:pt x="24" y="562"/>
                  </a:lnTo>
                  <a:lnTo>
                    <a:pt x="32" y="578"/>
                  </a:lnTo>
                  <a:lnTo>
                    <a:pt x="38" y="594"/>
                  </a:lnTo>
                  <a:lnTo>
                    <a:pt x="46" y="608"/>
                  </a:lnTo>
                  <a:lnTo>
                    <a:pt x="54" y="624"/>
                  </a:lnTo>
                  <a:lnTo>
                    <a:pt x="64" y="638"/>
                  </a:lnTo>
                  <a:lnTo>
                    <a:pt x="72" y="652"/>
                  </a:lnTo>
                  <a:lnTo>
                    <a:pt x="82" y="666"/>
                  </a:lnTo>
                  <a:lnTo>
                    <a:pt x="92" y="678"/>
                  </a:lnTo>
                  <a:lnTo>
                    <a:pt x="102" y="692"/>
                  </a:lnTo>
                  <a:lnTo>
                    <a:pt x="114" y="704"/>
                  </a:lnTo>
                  <a:lnTo>
                    <a:pt x="126" y="714"/>
                  </a:lnTo>
                  <a:lnTo>
                    <a:pt x="138" y="726"/>
                  </a:lnTo>
                  <a:lnTo>
                    <a:pt x="150" y="738"/>
                  </a:lnTo>
                  <a:lnTo>
                    <a:pt x="162" y="748"/>
                  </a:lnTo>
                  <a:lnTo>
                    <a:pt x="174" y="758"/>
                  </a:lnTo>
                  <a:lnTo>
                    <a:pt x="188" y="768"/>
                  </a:lnTo>
                  <a:lnTo>
                    <a:pt x="214" y="786"/>
                  </a:lnTo>
                  <a:lnTo>
                    <a:pt x="240" y="804"/>
                  </a:lnTo>
                  <a:lnTo>
                    <a:pt x="268" y="820"/>
                  </a:lnTo>
                  <a:lnTo>
                    <a:pt x="296" y="834"/>
                  </a:lnTo>
                  <a:lnTo>
                    <a:pt x="326" y="846"/>
                  </a:lnTo>
                  <a:lnTo>
                    <a:pt x="354" y="858"/>
                  </a:lnTo>
                  <a:lnTo>
                    <a:pt x="374" y="866"/>
                  </a:lnTo>
                  <a:lnTo>
                    <a:pt x="394" y="872"/>
                  </a:lnTo>
                  <a:lnTo>
                    <a:pt x="380" y="904"/>
                  </a:lnTo>
                  <a:lnTo>
                    <a:pt x="368" y="936"/>
                  </a:lnTo>
                  <a:lnTo>
                    <a:pt x="358" y="968"/>
                  </a:lnTo>
                  <a:lnTo>
                    <a:pt x="448" y="968"/>
                  </a:lnTo>
                  <a:lnTo>
                    <a:pt x="450" y="960"/>
                  </a:lnTo>
                  <a:close/>
                  <a:moveTo>
                    <a:pt x="1146" y="674"/>
                  </a:moveTo>
                  <a:lnTo>
                    <a:pt x="1134" y="684"/>
                  </a:lnTo>
                  <a:lnTo>
                    <a:pt x="1120" y="696"/>
                  </a:lnTo>
                  <a:lnTo>
                    <a:pt x="1104" y="706"/>
                  </a:lnTo>
                  <a:lnTo>
                    <a:pt x="1090" y="718"/>
                  </a:lnTo>
                  <a:lnTo>
                    <a:pt x="1076" y="726"/>
                  </a:lnTo>
                  <a:lnTo>
                    <a:pt x="1060" y="736"/>
                  </a:lnTo>
                  <a:lnTo>
                    <a:pt x="1044" y="746"/>
                  </a:lnTo>
                  <a:lnTo>
                    <a:pt x="1022" y="758"/>
                  </a:lnTo>
                  <a:lnTo>
                    <a:pt x="1000" y="768"/>
                  </a:lnTo>
                  <a:lnTo>
                    <a:pt x="978" y="778"/>
                  </a:lnTo>
                  <a:lnTo>
                    <a:pt x="956" y="788"/>
                  </a:lnTo>
                  <a:lnTo>
                    <a:pt x="934" y="798"/>
                  </a:lnTo>
                  <a:lnTo>
                    <a:pt x="910" y="806"/>
                  </a:lnTo>
                  <a:lnTo>
                    <a:pt x="886" y="812"/>
                  </a:lnTo>
                  <a:lnTo>
                    <a:pt x="864" y="818"/>
                  </a:lnTo>
                  <a:lnTo>
                    <a:pt x="860" y="802"/>
                  </a:lnTo>
                  <a:lnTo>
                    <a:pt x="858" y="784"/>
                  </a:lnTo>
                  <a:lnTo>
                    <a:pt x="856" y="768"/>
                  </a:lnTo>
                  <a:lnTo>
                    <a:pt x="856" y="750"/>
                  </a:lnTo>
                  <a:lnTo>
                    <a:pt x="856" y="732"/>
                  </a:lnTo>
                  <a:lnTo>
                    <a:pt x="856" y="716"/>
                  </a:lnTo>
                  <a:lnTo>
                    <a:pt x="856" y="700"/>
                  </a:lnTo>
                  <a:lnTo>
                    <a:pt x="858" y="682"/>
                  </a:lnTo>
                  <a:lnTo>
                    <a:pt x="860" y="668"/>
                  </a:lnTo>
                  <a:lnTo>
                    <a:pt x="862" y="654"/>
                  </a:lnTo>
                  <a:lnTo>
                    <a:pt x="866" y="640"/>
                  </a:lnTo>
                  <a:lnTo>
                    <a:pt x="870" y="628"/>
                  </a:lnTo>
                  <a:lnTo>
                    <a:pt x="874" y="614"/>
                  </a:lnTo>
                  <a:lnTo>
                    <a:pt x="880" y="602"/>
                  </a:lnTo>
                  <a:lnTo>
                    <a:pt x="886" y="590"/>
                  </a:lnTo>
                  <a:lnTo>
                    <a:pt x="892" y="578"/>
                  </a:lnTo>
                  <a:lnTo>
                    <a:pt x="900" y="566"/>
                  </a:lnTo>
                  <a:lnTo>
                    <a:pt x="908" y="554"/>
                  </a:lnTo>
                  <a:lnTo>
                    <a:pt x="916" y="544"/>
                  </a:lnTo>
                  <a:lnTo>
                    <a:pt x="924" y="534"/>
                  </a:lnTo>
                  <a:lnTo>
                    <a:pt x="934" y="524"/>
                  </a:lnTo>
                  <a:lnTo>
                    <a:pt x="944" y="514"/>
                  </a:lnTo>
                  <a:lnTo>
                    <a:pt x="954" y="506"/>
                  </a:lnTo>
                  <a:lnTo>
                    <a:pt x="966" y="498"/>
                  </a:lnTo>
                  <a:lnTo>
                    <a:pt x="974" y="492"/>
                  </a:lnTo>
                  <a:lnTo>
                    <a:pt x="1024" y="542"/>
                  </a:lnTo>
                  <a:lnTo>
                    <a:pt x="1050" y="568"/>
                  </a:lnTo>
                  <a:lnTo>
                    <a:pt x="1076" y="592"/>
                  </a:lnTo>
                  <a:lnTo>
                    <a:pt x="1096" y="610"/>
                  </a:lnTo>
                  <a:lnTo>
                    <a:pt x="1116" y="628"/>
                  </a:lnTo>
                  <a:lnTo>
                    <a:pt x="1138" y="644"/>
                  </a:lnTo>
                  <a:lnTo>
                    <a:pt x="1160" y="662"/>
                  </a:lnTo>
                  <a:lnTo>
                    <a:pt x="1146" y="674"/>
                  </a:lnTo>
                  <a:close/>
                  <a:moveTo>
                    <a:pt x="1240" y="532"/>
                  </a:moveTo>
                  <a:lnTo>
                    <a:pt x="1238" y="542"/>
                  </a:lnTo>
                  <a:lnTo>
                    <a:pt x="1234" y="554"/>
                  </a:lnTo>
                  <a:lnTo>
                    <a:pt x="1230" y="566"/>
                  </a:lnTo>
                  <a:lnTo>
                    <a:pt x="1224" y="578"/>
                  </a:lnTo>
                  <a:lnTo>
                    <a:pt x="1218" y="588"/>
                  </a:lnTo>
                  <a:lnTo>
                    <a:pt x="1212" y="600"/>
                  </a:lnTo>
                  <a:lnTo>
                    <a:pt x="1198" y="618"/>
                  </a:lnTo>
                  <a:lnTo>
                    <a:pt x="1178" y="600"/>
                  </a:lnTo>
                  <a:lnTo>
                    <a:pt x="1158" y="584"/>
                  </a:lnTo>
                  <a:lnTo>
                    <a:pt x="1138" y="566"/>
                  </a:lnTo>
                  <a:lnTo>
                    <a:pt x="1120" y="548"/>
                  </a:lnTo>
                  <a:lnTo>
                    <a:pt x="1078" y="506"/>
                  </a:lnTo>
                  <a:lnTo>
                    <a:pt x="1038" y="462"/>
                  </a:lnTo>
                  <a:lnTo>
                    <a:pt x="1052" y="458"/>
                  </a:lnTo>
                  <a:lnTo>
                    <a:pt x="1066" y="456"/>
                  </a:lnTo>
                  <a:lnTo>
                    <a:pt x="1080" y="452"/>
                  </a:lnTo>
                  <a:lnTo>
                    <a:pt x="1092" y="452"/>
                  </a:lnTo>
                  <a:lnTo>
                    <a:pt x="1106" y="452"/>
                  </a:lnTo>
                  <a:lnTo>
                    <a:pt x="1120" y="450"/>
                  </a:lnTo>
                  <a:lnTo>
                    <a:pt x="1134" y="452"/>
                  </a:lnTo>
                  <a:lnTo>
                    <a:pt x="1146" y="452"/>
                  </a:lnTo>
                  <a:lnTo>
                    <a:pt x="1160" y="454"/>
                  </a:lnTo>
                  <a:lnTo>
                    <a:pt x="1174" y="458"/>
                  </a:lnTo>
                  <a:lnTo>
                    <a:pt x="1186" y="460"/>
                  </a:lnTo>
                  <a:lnTo>
                    <a:pt x="1196" y="466"/>
                  </a:lnTo>
                  <a:lnTo>
                    <a:pt x="1206" y="472"/>
                  </a:lnTo>
                  <a:lnTo>
                    <a:pt x="1218" y="478"/>
                  </a:lnTo>
                  <a:lnTo>
                    <a:pt x="1224" y="486"/>
                  </a:lnTo>
                  <a:lnTo>
                    <a:pt x="1232" y="494"/>
                  </a:lnTo>
                  <a:lnTo>
                    <a:pt x="1234" y="498"/>
                  </a:lnTo>
                  <a:lnTo>
                    <a:pt x="1236" y="502"/>
                  </a:lnTo>
                  <a:lnTo>
                    <a:pt x="1238" y="506"/>
                  </a:lnTo>
                  <a:lnTo>
                    <a:pt x="1240" y="512"/>
                  </a:lnTo>
                  <a:lnTo>
                    <a:pt x="1240" y="516"/>
                  </a:lnTo>
                  <a:lnTo>
                    <a:pt x="1242" y="522"/>
                  </a:lnTo>
                  <a:lnTo>
                    <a:pt x="1240" y="532"/>
                  </a:lnTo>
                  <a:close/>
                  <a:moveTo>
                    <a:pt x="940" y="306"/>
                  </a:moveTo>
                  <a:lnTo>
                    <a:pt x="970" y="284"/>
                  </a:lnTo>
                  <a:lnTo>
                    <a:pt x="1002" y="262"/>
                  </a:lnTo>
                  <a:lnTo>
                    <a:pt x="1034" y="240"/>
                  </a:lnTo>
                  <a:lnTo>
                    <a:pt x="1068" y="220"/>
                  </a:lnTo>
                  <a:lnTo>
                    <a:pt x="1100" y="200"/>
                  </a:lnTo>
                  <a:lnTo>
                    <a:pt x="1134" y="182"/>
                  </a:lnTo>
                  <a:lnTo>
                    <a:pt x="1168" y="164"/>
                  </a:lnTo>
                  <a:lnTo>
                    <a:pt x="1196" y="150"/>
                  </a:lnTo>
                  <a:lnTo>
                    <a:pt x="1222" y="138"/>
                  </a:lnTo>
                  <a:lnTo>
                    <a:pt x="1248" y="126"/>
                  </a:lnTo>
                  <a:lnTo>
                    <a:pt x="1276" y="114"/>
                  </a:lnTo>
                  <a:lnTo>
                    <a:pt x="1302" y="102"/>
                  </a:lnTo>
                  <a:lnTo>
                    <a:pt x="1330" y="92"/>
                  </a:lnTo>
                  <a:lnTo>
                    <a:pt x="1358" y="84"/>
                  </a:lnTo>
                  <a:lnTo>
                    <a:pt x="1386" y="74"/>
                  </a:lnTo>
                  <a:lnTo>
                    <a:pt x="1414" y="66"/>
                  </a:lnTo>
                  <a:lnTo>
                    <a:pt x="1442" y="60"/>
                  </a:lnTo>
                  <a:lnTo>
                    <a:pt x="1470" y="54"/>
                  </a:lnTo>
                  <a:lnTo>
                    <a:pt x="1498" y="50"/>
                  </a:lnTo>
                  <a:lnTo>
                    <a:pt x="1526" y="48"/>
                  </a:lnTo>
                  <a:lnTo>
                    <a:pt x="1542" y="46"/>
                  </a:lnTo>
                  <a:lnTo>
                    <a:pt x="1556" y="46"/>
                  </a:lnTo>
                  <a:lnTo>
                    <a:pt x="1570" y="46"/>
                  </a:lnTo>
                  <a:lnTo>
                    <a:pt x="1584" y="46"/>
                  </a:lnTo>
                  <a:lnTo>
                    <a:pt x="1596" y="48"/>
                  </a:lnTo>
                  <a:lnTo>
                    <a:pt x="1612" y="50"/>
                  </a:lnTo>
                  <a:lnTo>
                    <a:pt x="1624" y="52"/>
                  </a:lnTo>
                  <a:lnTo>
                    <a:pt x="1638" y="56"/>
                  </a:lnTo>
                  <a:lnTo>
                    <a:pt x="1650" y="60"/>
                  </a:lnTo>
                  <a:lnTo>
                    <a:pt x="1662" y="64"/>
                  </a:lnTo>
                  <a:lnTo>
                    <a:pt x="1672" y="70"/>
                  </a:lnTo>
                  <a:lnTo>
                    <a:pt x="1682" y="78"/>
                  </a:lnTo>
                  <a:lnTo>
                    <a:pt x="1692" y="84"/>
                  </a:lnTo>
                  <a:lnTo>
                    <a:pt x="1700" y="94"/>
                  </a:lnTo>
                  <a:lnTo>
                    <a:pt x="1704" y="100"/>
                  </a:lnTo>
                  <a:lnTo>
                    <a:pt x="1706" y="104"/>
                  </a:lnTo>
                  <a:lnTo>
                    <a:pt x="1712" y="116"/>
                  </a:lnTo>
                  <a:lnTo>
                    <a:pt x="1716" y="128"/>
                  </a:lnTo>
                  <a:lnTo>
                    <a:pt x="1718" y="140"/>
                  </a:lnTo>
                  <a:lnTo>
                    <a:pt x="1720" y="152"/>
                  </a:lnTo>
                  <a:lnTo>
                    <a:pt x="1722" y="164"/>
                  </a:lnTo>
                  <a:lnTo>
                    <a:pt x="1720" y="178"/>
                  </a:lnTo>
                  <a:lnTo>
                    <a:pt x="1718" y="192"/>
                  </a:lnTo>
                  <a:lnTo>
                    <a:pt x="1716" y="204"/>
                  </a:lnTo>
                  <a:lnTo>
                    <a:pt x="1714" y="218"/>
                  </a:lnTo>
                  <a:lnTo>
                    <a:pt x="1710" y="232"/>
                  </a:lnTo>
                  <a:lnTo>
                    <a:pt x="1706" y="246"/>
                  </a:lnTo>
                  <a:lnTo>
                    <a:pt x="1702" y="258"/>
                  </a:lnTo>
                  <a:lnTo>
                    <a:pt x="1696" y="272"/>
                  </a:lnTo>
                  <a:lnTo>
                    <a:pt x="1684" y="300"/>
                  </a:lnTo>
                  <a:lnTo>
                    <a:pt x="1672" y="324"/>
                  </a:lnTo>
                  <a:lnTo>
                    <a:pt x="1658" y="350"/>
                  </a:lnTo>
                  <a:lnTo>
                    <a:pt x="1644" y="376"/>
                  </a:lnTo>
                  <a:lnTo>
                    <a:pt x="1628" y="402"/>
                  </a:lnTo>
                  <a:lnTo>
                    <a:pt x="1614" y="426"/>
                  </a:lnTo>
                  <a:lnTo>
                    <a:pt x="1598" y="452"/>
                  </a:lnTo>
                  <a:lnTo>
                    <a:pt x="1582" y="476"/>
                  </a:lnTo>
                  <a:lnTo>
                    <a:pt x="1564" y="500"/>
                  </a:lnTo>
                  <a:lnTo>
                    <a:pt x="1546" y="522"/>
                  </a:lnTo>
                  <a:lnTo>
                    <a:pt x="1530" y="546"/>
                  </a:lnTo>
                  <a:lnTo>
                    <a:pt x="1510" y="568"/>
                  </a:lnTo>
                  <a:lnTo>
                    <a:pt x="1490" y="588"/>
                  </a:lnTo>
                  <a:lnTo>
                    <a:pt x="1470" y="608"/>
                  </a:lnTo>
                  <a:lnTo>
                    <a:pt x="1458" y="618"/>
                  </a:lnTo>
                  <a:lnTo>
                    <a:pt x="1448" y="626"/>
                  </a:lnTo>
                  <a:lnTo>
                    <a:pt x="1438" y="634"/>
                  </a:lnTo>
                  <a:lnTo>
                    <a:pt x="1426" y="642"/>
                  </a:lnTo>
                  <a:lnTo>
                    <a:pt x="1414" y="648"/>
                  </a:lnTo>
                  <a:lnTo>
                    <a:pt x="1402" y="656"/>
                  </a:lnTo>
                  <a:lnTo>
                    <a:pt x="1390" y="660"/>
                  </a:lnTo>
                  <a:lnTo>
                    <a:pt x="1378" y="664"/>
                  </a:lnTo>
                  <a:lnTo>
                    <a:pt x="1364" y="668"/>
                  </a:lnTo>
                  <a:lnTo>
                    <a:pt x="1352" y="670"/>
                  </a:lnTo>
                  <a:lnTo>
                    <a:pt x="1340" y="672"/>
                  </a:lnTo>
                  <a:lnTo>
                    <a:pt x="1328" y="672"/>
                  </a:lnTo>
                  <a:lnTo>
                    <a:pt x="1314" y="672"/>
                  </a:lnTo>
                  <a:lnTo>
                    <a:pt x="1302" y="668"/>
                  </a:lnTo>
                  <a:lnTo>
                    <a:pt x="1288" y="666"/>
                  </a:lnTo>
                  <a:lnTo>
                    <a:pt x="1276" y="662"/>
                  </a:lnTo>
                  <a:lnTo>
                    <a:pt x="1264" y="656"/>
                  </a:lnTo>
                  <a:lnTo>
                    <a:pt x="1252" y="650"/>
                  </a:lnTo>
                  <a:lnTo>
                    <a:pt x="1264" y="632"/>
                  </a:lnTo>
                  <a:lnTo>
                    <a:pt x="1272" y="618"/>
                  </a:lnTo>
                  <a:lnTo>
                    <a:pt x="1280" y="604"/>
                  </a:lnTo>
                  <a:lnTo>
                    <a:pt x="1286" y="588"/>
                  </a:lnTo>
                  <a:lnTo>
                    <a:pt x="1292" y="572"/>
                  </a:lnTo>
                  <a:lnTo>
                    <a:pt x="1294" y="564"/>
                  </a:lnTo>
                  <a:lnTo>
                    <a:pt x="1296" y="554"/>
                  </a:lnTo>
                  <a:lnTo>
                    <a:pt x="1298" y="546"/>
                  </a:lnTo>
                  <a:lnTo>
                    <a:pt x="1300" y="536"/>
                  </a:lnTo>
                  <a:lnTo>
                    <a:pt x="1300" y="526"/>
                  </a:lnTo>
                  <a:lnTo>
                    <a:pt x="1298" y="516"/>
                  </a:lnTo>
                  <a:lnTo>
                    <a:pt x="1296" y="506"/>
                  </a:lnTo>
                  <a:lnTo>
                    <a:pt x="1294" y="496"/>
                  </a:lnTo>
                  <a:lnTo>
                    <a:pt x="1292" y="486"/>
                  </a:lnTo>
                  <a:lnTo>
                    <a:pt x="1288" y="478"/>
                  </a:lnTo>
                  <a:lnTo>
                    <a:pt x="1282" y="470"/>
                  </a:lnTo>
                  <a:lnTo>
                    <a:pt x="1276" y="460"/>
                  </a:lnTo>
                  <a:lnTo>
                    <a:pt x="1270" y="452"/>
                  </a:lnTo>
                  <a:lnTo>
                    <a:pt x="1264" y="446"/>
                  </a:lnTo>
                  <a:lnTo>
                    <a:pt x="1258" y="440"/>
                  </a:lnTo>
                  <a:lnTo>
                    <a:pt x="1250" y="434"/>
                  </a:lnTo>
                  <a:lnTo>
                    <a:pt x="1242" y="428"/>
                  </a:lnTo>
                  <a:lnTo>
                    <a:pt x="1234" y="424"/>
                  </a:lnTo>
                  <a:lnTo>
                    <a:pt x="1226" y="420"/>
                  </a:lnTo>
                  <a:lnTo>
                    <a:pt x="1218" y="416"/>
                  </a:lnTo>
                  <a:lnTo>
                    <a:pt x="1202" y="410"/>
                  </a:lnTo>
                  <a:lnTo>
                    <a:pt x="1186" y="406"/>
                  </a:lnTo>
                  <a:lnTo>
                    <a:pt x="1170" y="402"/>
                  </a:lnTo>
                  <a:lnTo>
                    <a:pt x="1154" y="400"/>
                  </a:lnTo>
                  <a:lnTo>
                    <a:pt x="1136" y="400"/>
                  </a:lnTo>
                  <a:lnTo>
                    <a:pt x="1120" y="400"/>
                  </a:lnTo>
                  <a:lnTo>
                    <a:pt x="1104" y="400"/>
                  </a:lnTo>
                  <a:lnTo>
                    <a:pt x="1088" y="402"/>
                  </a:lnTo>
                  <a:lnTo>
                    <a:pt x="1072" y="404"/>
                  </a:lnTo>
                  <a:lnTo>
                    <a:pt x="1056" y="408"/>
                  </a:lnTo>
                  <a:lnTo>
                    <a:pt x="1042" y="410"/>
                  </a:lnTo>
                  <a:lnTo>
                    <a:pt x="1028" y="414"/>
                  </a:lnTo>
                  <a:lnTo>
                    <a:pt x="1016" y="420"/>
                  </a:lnTo>
                  <a:lnTo>
                    <a:pt x="1002" y="424"/>
                  </a:lnTo>
                  <a:lnTo>
                    <a:pt x="954" y="376"/>
                  </a:lnTo>
                  <a:lnTo>
                    <a:pt x="932" y="352"/>
                  </a:lnTo>
                  <a:lnTo>
                    <a:pt x="908" y="330"/>
                  </a:lnTo>
                  <a:lnTo>
                    <a:pt x="940" y="306"/>
                  </a:lnTo>
                  <a:close/>
                  <a:moveTo>
                    <a:pt x="820" y="406"/>
                  </a:moveTo>
                  <a:lnTo>
                    <a:pt x="852" y="376"/>
                  </a:lnTo>
                  <a:lnTo>
                    <a:pt x="878" y="400"/>
                  </a:lnTo>
                  <a:lnTo>
                    <a:pt x="906" y="426"/>
                  </a:lnTo>
                  <a:lnTo>
                    <a:pt x="940" y="458"/>
                  </a:lnTo>
                  <a:lnTo>
                    <a:pt x="938" y="458"/>
                  </a:lnTo>
                  <a:lnTo>
                    <a:pt x="926" y="468"/>
                  </a:lnTo>
                  <a:lnTo>
                    <a:pt x="914" y="478"/>
                  </a:lnTo>
                  <a:lnTo>
                    <a:pt x="902" y="490"/>
                  </a:lnTo>
                  <a:lnTo>
                    <a:pt x="890" y="502"/>
                  </a:lnTo>
                  <a:lnTo>
                    <a:pt x="878" y="514"/>
                  </a:lnTo>
                  <a:lnTo>
                    <a:pt x="870" y="528"/>
                  </a:lnTo>
                  <a:lnTo>
                    <a:pt x="860" y="540"/>
                  </a:lnTo>
                  <a:lnTo>
                    <a:pt x="852" y="554"/>
                  </a:lnTo>
                  <a:lnTo>
                    <a:pt x="844" y="568"/>
                  </a:lnTo>
                  <a:lnTo>
                    <a:pt x="838" y="584"/>
                  </a:lnTo>
                  <a:lnTo>
                    <a:pt x="832" y="598"/>
                  </a:lnTo>
                  <a:lnTo>
                    <a:pt x="826" y="612"/>
                  </a:lnTo>
                  <a:lnTo>
                    <a:pt x="822" y="628"/>
                  </a:lnTo>
                  <a:lnTo>
                    <a:pt x="818" y="644"/>
                  </a:lnTo>
                  <a:lnTo>
                    <a:pt x="814" y="660"/>
                  </a:lnTo>
                  <a:lnTo>
                    <a:pt x="812" y="676"/>
                  </a:lnTo>
                  <a:lnTo>
                    <a:pt x="810" y="694"/>
                  </a:lnTo>
                  <a:lnTo>
                    <a:pt x="808" y="714"/>
                  </a:lnTo>
                  <a:lnTo>
                    <a:pt x="808" y="732"/>
                  </a:lnTo>
                  <a:lnTo>
                    <a:pt x="808" y="752"/>
                  </a:lnTo>
                  <a:lnTo>
                    <a:pt x="810" y="770"/>
                  </a:lnTo>
                  <a:lnTo>
                    <a:pt x="812" y="790"/>
                  </a:lnTo>
                  <a:lnTo>
                    <a:pt x="814" y="810"/>
                  </a:lnTo>
                  <a:lnTo>
                    <a:pt x="818" y="828"/>
                  </a:lnTo>
                  <a:lnTo>
                    <a:pt x="794" y="832"/>
                  </a:lnTo>
                  <a:lnTo>
                    <a:pt x="770" y="834"/>
                  </a:lnTo>
                  <a:lnTo>
                    <a:pt x="744" y="836"/>
                  </a:lnTo>
                  <a:lnTo>
                    <a:pt x="722" y="838"/>
                  </a:lnTo>
                  <a:lnTo>
                    <a:pt x="694" y="838"/>
                  </a:lnTo>
                  <a:lnTo>
                    <a:pt x="664" y="836"/>
                  </a:lnTo>
                  <a:lnTo>
                    <a:pt x="636" y="834"/>
                  </a:lnTo>
                  <a:lnTo>
                    <a:pt x="608" y="832"/>
                  </a:lnTo>
                  <a:lnTo>
                    <a:pt x="582" y="828"/>
                  </a:lnTo>
                  <a:lnTo>
                    <a:pt x="556" y="824"/>
                  </a:lnTo>
                  <a:lnTo>
                    <a:pt x="532" y="818"/>
                  </a:lnTo>
                  <a:lnTo>
                    <a:pt x="506" y="814"/>
                  </a:lnTo>
                  <a:lnTo>
                    <a:pt x="510" y="806"/>
                  </a:lnTo>
                  <a:lnTo>
                    <a:pt x="524" y="780"/>
                  </a:lnTo>
                  <a:lnTo>
                    <a:pt x="536" y="754"/>
                  </a:lnTo>
                  <a:lnTo>
                    <a:pt x="550" y="730"/>
                  </a:lnTo>
                  <a:lnTo>
                    <a:pt x="566" y="704"/>
                  </a:lnTo>
                  <a:lnTo>
                    <a:pt x="582" y="680"/>
                  </a:lnTo>
                  <a:lnTo>
                    <a:pt x="598" y="656"/>
                  </a:lnTo>
                  <a:lnTo>
                    <a:pt x="614" y="632"/>
                  </a:lnTo>
                  <a:lnTo>
                    <a:pt x="632" y="608"/>
                  </a:lnTo>
                  <a:lnTo>
                    <a:pt x="650" y="586"/>
                  </a:lnTo>
                  <a:lnTo>
                    <a:pt x="668" y="564"/>
                  </a:lnTo>
                  <a:lnTo>
                    <a:pt x="686" y="540"/>
                  </a:lnTo>
                  <a:lnTo>
                    <a:pt x="706" y="518"/>
                  </a:lnTo>
                  <a:lnTo>
                    <a:pt x="726" y="498"/>
                  </a:lnTo>
                  <a:lnTo>
                    <a:pt x="746" y="476"/>
                  </a:lnTo>
                  <a:lnTo>
                    <a:pt x="766" y="454"/>
                  </a:lnTo>
                  <a:lnTo>
                    <a:pt x="788" y="434"/>
                  </a:lnTo>
                  <a:lnTo>
                    <a:pt x="820" y="406"/>
                  </a:lnTo>
                  <a:close/>
                  <a:moveTo>
                    <a:pt x="410" y="784"/>
                  </a:moveTo>
                  <a:lnTo>
                    <a:pt x="388" y="776"/>
                  </a:lnTo>
                  <a:lnTo>
                    <a:pt x="362" y="764"/>
                  </a:lnTo>
                  <a:lnTo>
                    <a:pt x="338" y="752"/>
                  </a:lnTo>
                  <a:lnTo>
                    <a:pt x="312" y="738"/>
                  </a:lnTo>
                  <a:lnTo>
                    <a:pt x="290" y="726"/>
                  </a:lnTo>
                  <a:lnTo>
                    <a:pt x="266" y="710"/>
                  </a:lnTo>
                  <a:lnTo>
                    <a:pt x="244" y="694"/>
                  </a:lnTo>
                  <a:lnTo>
                    <a:pt x="222" y="676"/>
                  </a:lnTo>
                  <a:lnTo>
                    <a:pt x="202" y="658"/>
                  </a:lnTo>
                  <a:lnTo>
                    <a:pt x="192" y="650"/>
                  </a:lnTo>
                  <a:lnTo>
                    <a:pt x="184" y="640"/>
                  </a:lnTo>
                  <a:lnTo>
                    <a:pt x="174" y="630"/>
                  </a:lnTo>
                  <a:lnTo>
                    <a:pt x="166" y="618"/>
                  </a:lnTo>
                  <a:lnTo>
                    <a:pt x="158" y="608"/>
                  </a:lnTo>
                  <a:lnTo>
                    <a:pt x="150" y="598"/>
                  </a:lnTo>
                  <a:lnTo>
                    <a:pt x="144" y="586"/>
                  </a:lnTo>
                  <a:lnTo>
                    <a:pt x="136" y="576"/>
                  </a:lnTo>
                  <a:lnTo>
                    <a:pt x="130" y="564"/>
                  </a:lnTo>
                  <a:lnTo>
                    <a:pt x="124" y="554"/>
                  </a:lnTo>
                  <a:lnTo>
                    <a:pt x="120" y="540"/>
                  </a:lnTo>
                  <a:lnTo>
                    <a:pt x="114" y="528"/>
                  </a:lnTo>
                  <a:lnTo>
                    <a:pt x="110" y="516"/>
                  </a:lnTo>
                  <a:lnTo>
                    <a:pt x="106" y="504"/>
                  </a:lnTo>
                  <a:lnTo>
                    <a:pt x="104" y="492"/>
                  </a:lnTo>
                  <a:lnTo>
                    <a:pt x="100" y="480"/>
                  </a:lnTo>
                  <a:lnTo>
                    <a:pt x="98" y="466"/>
                  </a:lnTo>
                  <a:lnTo>
                    <a:pt x="98" y="454"/>
                  </a:lnTo>
                  <a:lnTo>
                    <a:pt x="96" y="442"/>
                  </a:lnTo>
                  <a:lnTo>
                    <a:pt x="96" y="428"/>
                  </a:lnTo>
                  <a:lnTo>
                    <a:pt x="96" y="416"/>
                  </a:lnTo>
                  <a:lnTo>
                    <a:pt x="98" y="402"/>
                  </a:lnTo>
                  <a:lnTo>
                    <a:pt x="98" y="390"/>
                  </a:lnTo>
                  <a:lnTo>
                    <a:pt x="100" y="376"/>
                  </a:lnTo>
                  <a:lnTo>
                    <a:pt x="102" y="364"/>
                  </a:lnTo>
                  <a:lnTo>
                    <a:pt x="106" y="352"/>
                  </a:lnTo>
                  <a:lnTo>
                    <a:pt x="108" y="340"/>
                  </a:lnTo>
                  <a:lnTo>
                    <a:pt x="112" y="328"/>
                  </a:lnTo>
                  <a:lnTo>
                    <a:pt x="118" y="318"/>
                  </a:lnTo>
                  <a:lnTo>
                    <a:pt x="122" y="308"/>
                  </a:lnTo>
                  <a:lnTo>
                    <a:pt x="128" y="298"/>
                  </a:lnTo>
                  <a:lnTo>
                    <a:pt x="134" y="286"/>
                  </a:lnTo>
                  <a:lnTo>
                    <a:pt x="142" y="276"/>
                  </a:lnTo>
                  <a:lnTo>
                    <a:pt x="150" y="268"/>
                  </a:lnTo>
                  <a:lnTo>
                    <a:pt x="158" y="258"/>
                  </a:lnTo>
                  <a:lnTo>
                    <a:pt x="168" y="250"/>
                  </a:lnTo>
                  <a:lnTo>
                    <a:pt x="178" y="242"/>
                  </a:lnTo>
                  <a:lnTo>
                    <a:pt x="186" y="234"/>
                  </a:lnTo>
                  <a:lnTo>
                    <a:pt x="196" y="226"/>
                  </a:lnTo>
                  <a:lnTo>
                    <a:pt x="208" y="220"/>
                  </a:lnTo>
                  <a:lnTo>
                    <a:pt x="220" y="214"/>
                  </a:lnTo>
                  <a:lnTo>
                    <a:pt x="230" y="208"/>
                  </a:lnTo>
                  <a:lnTo>
                    <a:pt x="242" y="202"/>
                  </a:lnTo>
                  <a:lnTo>
                    <a:pt x="254" y="198"/>
                  </a:lnTo>
                  <a:lnTo>
                    <a:pt x="266" y="194"/>
                  </a:lnTo>
                  <a:lnTo>
                    <a:pt x="280" y="190"/>
                  </a:lnTo>
                  <a:lnTo>
                    <a:pt x="292" y="186"/>
                  </a:lnTo>
                  <a:lnTo>
                    <a:pt x="304" y="184"/>
                  </a:lnTo>
                  <a:lnTo>
                    <a:pt x="318" y="180"/>
                  </a:lnTo>
                  <a:lnTo>
                    <a:pt x="330" y="178"/>
                  </a:lnTo>
                  <a:lnTo>
                    <a:pt x="344" y="176"/>
                  </a:lnTo>
                  <a:lnTo>
                    <a:pt x="358" y="174"/>
                  </a:lnTo>
                  <a:lnTo>
                    <a:pt x="384" y="172"/>
                  </a:lnTo>
                  <a:lnTo>
                    <a:pt x="412" y="172"/>
                  </a:lnTo>
                  <a:lnTo>
                    <a:pt x="440" y="176"/>
                  </a:lnTo>
                  <a:lnTo>
                    <a:pt x="466" y="178"/>
                  </a:lnTo>
                  <a:lnTo>
                    <a:pt x="494" y="182"/>
                  </a:lnTo>
                  <a:lnTo>
                    <a:pt x="520" y="188"/>
                  </a:lnTo>
                  <a:lnTo>
                    <a:pt x="548" y="196"/>
                  </a:lnTo>
                  <a:lnTo>
                    <a:pt x="574" y="204"/>
                  </a:lnTo>
                  <a:lnTo>
                    <a:pt x="600" y="214"/>
                  </a:lnTo>
                  <a:lnTo>
                    <a:pt x="626" y="224"/>
                  </a:lnTo>
                  <a:lnTo>
                    <a:pt x="652" y="236"/>
                  </a:lnTo>
                  <a:lnTo>
                    <a:pt x="676" y="250"/>
                  </a:lnTo>
                  <a:lnTo>
                    <a:pt x="702" y="264"/>
                  </a:lnTo>
                  <a:lnTo>
                    <a:pt x="726" y="280"/>
                  </a:lnTo>
                  <a:lnTo>
                    <a:pt x="746" y="292"/>
                  </a:lnTo>
                  <a:lnTo>
                    <a:pt x="766" y="308"/>
                  </a:lnTo>
                  <a:lnTo>
                    <a:pt x="788" y="322"/>
                  </a:lnTo>
                  <a:lnTo>
                    <a:pt x="806" y="338"/>
                  </a:lnTo>
                  <a:lnTo>
                    <a:pt x="776" y="364"/>
                  </a:lnTo>
                  <a:lnTo>
                    <a:pt x="746" y="390"/>
                  </a:lnTo>
                  <a:lnTo>
                    <a:pt x="724" y="412"/>
                  </a:lnTo>
                  <a:lnTo>
                    <a:pt x="702" y="432"/>
                  </a:lnTo>
                  <a:lnTo>
                    <a:pt x="680" y="454"/>
                  </a:lnTo>
                  <a:lnTo>
                    <a:pt x="660" y="476"/>
                  </a:lnTo>
                  <a:lnTo>
                    <a:pt x="638" y="498"/>
                  </a:lnTo>
                  <a:lnTo>
                    <a:pt x="618" y="522"/>
                  </a:lnTo>
                  <a:lnTo>
                    <a:pt x="598" y="544"/>
                  </a:lnTo>
                  <a:lnTo>
                    <a:pt x="580" y="566"/>
                  </a:lnTo>
                  <a:lnTo>
                    <a:pt x="560" y="592"/>
                  </a:lnTo>
                  <a:lnTo>
                    <a:pt x="542" y="616"/>
                  </a:lnTo>
                  <a:lnTo>
                    <a:pt x="524" y="640"/>
                  </a:lnTo>
                  <a:lnTo>
                    <a:pt x="506" y="666"/>
                  </a:lnTo>
                  <a:lnTo>
                    <a:pt x="488" y="692"/>
                  </a:lnTo>
                  <a:lnTo>
                    <a:pt x="472" y="718"/>
                  </a:lnTo>
                  <a:lnTo>
                    <a:pt x="456" y="744"/>
                  </a:lnTo>
                  <a:lnTo>
                    <a:pt x="442" y="770"/>
                  </a:lnTo>
                  <a:lnTo>
                    <a:pt x="432" y="792"/>
                  </a:lnTo>
                  <a:lnTo>
                    <a:pt x="410" y="7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2651" y="1093"/>
              <a:ext cx="1808" cy="1054"/>
            </a:xfrm>
            <a:custGeom>
              <a:avLst/>
              <a:gdLst>
                <a:gd name="T0" fmla="*/ 1536 w 1808"/>
                <a:gd name="T1" fmla="*/ 654 h 1054"/>
                <a:gd name="T2" fmla="*/ 1314 w 1808"/>
                <a:gd name="T3" fmla="*/ 512 h 1054"/>
                <a:gd name="T4" fmla="*/ 1392 w 1808"/>
                <a:gd name="T5" fmla="*/ 224 h 1054"/>
                <a:gd name="T6" fmla="*/ 1532 w 1808"/>
                <a:gd name="T7" fmla="*/ 82 h 1054"/>
                <a:gd name="T8" fmla="*/ 1658 w 1808"/>
                <a:gd name="T9" fmla="*/ 52 h 1054"/>
                <a:gd name="T10" fmla="*/ 1682 w 1808"/>
                <a:gd name="T11" fmla="*/ 76 h 1054"/>
                <a:gd name="T12" fmla="*/ 1624 w 1808"/>
                <a:gd name="T13" fmla="*/ 200 h 1054"/>
                <a:gd name="T14" fmla="*/ 1494 w 1808"/>
                <a:gd name="T15" fmla="*/ 378 h 1054"/>
                <a:gd name="T16" fmla="*/ 1484 w 1808"/>
                <a:gd name="T17" fmla="*/ 452 h 1054"/>
                <a:gd name="T18" fmla="*/ 1526 w 1808"/>
                <a:gd name="T19" fmla="*/ 498 h 1054"/>
                <a:gd name="T20" fmla="*/ 1672 w 1808"/>
                <a:gd name="T21" fmla="*/ 518 h 1054"/>
                <a:gd name="T22" fmla="*/ 1746 w 1808"/>
                <a:gd name="T23" fmla="*/ 440 h 1054"/>
                <a:gd name="T24" fmla="*/ 1578 w 1808"/>
                <a:gd name="T25" fmla="*/ 452 h 1054"/>
                <a:gd name="T26" fmla="*/ 1536 w 1808"/>
                <a:gd name="T27" fmla="*/ 424 h 1054"/>
                <a:gd name="T28" fmla="*/ 1634 w 1808"/>
                <a:gd name="T29" fmla="*/ 274 h 1054"/>
                <a:gd name="T30" fmla="*/ 1726 w 1808"/>
                <a:gd name="T31" fmla="*/ 110 h 1054"/>
                <a:gd name="T32" fmla="*/ 1716 w 1808"/>
                <a:gd name="T33" fmla="*/ 32 h 1054"/>
                <a:gd name="T34" fmla="*/ 1660 w 1808"/>
                <a:gd name="T35" fmla="*/ 4 h 1054"/>
                <a:gd name="T36" fmla="*/ 1518 w 1808"/>
                <a:gd name="T37" fmla="*/ 34 h 1054"/>
                <a:gd name="T38" fmla="*/ 1370 w 1808"/>
                <a:gd name="T39" fmla="*/ 172 h 1054"/>
                <a:gd name="T40" fmla="*/ 1074 w 1808"/>
                <a:gd name="T41" fmla="*/ 436 h 1054"/>
                <a:gd name="T42" fmla="*/ 814 w 1808"/>
                <a:gd name="T43" fmla="*/ 452 h 1054"/>
                <a:gd name="T44" fmla="*/ 616 w 1808"/>
                <a:gd name="T45" fmla="*/ 498 h 1054"/>
                <a:gd name="T46" fmla="*/ 368 w 1808"/>
                <a:gd name="T47" fmla="*/ 430 h 1054"/>
                <a:gd name="T48" fmla="*/ 170 w 1808"/>
                <a:gd name="T49" fmla="*/ 456 h 1054"/>
                <a:gd name="T50" fmla="*/ 48 w 1808"/>
                <a:gd name="T51" fmla="*/ 522 h 1054"/>
                <a:gd name="T52" fmla="*/ 2 w 1808"/>
                <a:gd name="T53" fmla="*/ 602 h 1054"/>
                <a:gd name="T54" fmla="*/ 20 w 1808"/>
                <a:gd name="T55" fmla="*/ 694 h 1054"/>
                <a:gd name="T56" fmla="*/ 122 w 1808"/>
                <a:gd name="T57" fmla="*/ 806 h 1054"/>
                <a:gd name="T58" fmla="*/ 342 w 1808"/>
                <a:gd name="T59" fmla="*/ 908 h 1054"/>
                <a:gd name="T60" fmla="*/ 514 w 1808"/>
                <a:gd name="T61" fmla="*/ 980 h 1054"/>
                <a:gd name="T62" fmla="*/ 624 w 1808"/>
                <a:gd name="T63" fmla="*/ 1040 h 1054"/>
                <a:gd name="T64" fmla="*/ 592 w 1808"/>
                <a:gd name="T65" fmla="*/ 926 h 1054"/>
                <a:gd name="T66" fmla="*/ 808 w 1808"/>
                <a:gd name="T67" fmla="*/ 872 h 1054"/>
                <a:gd name="T68" fmla="*/ 838 w 1808"/>
                <a:gd name="T69" fmla="*/ 940 h 1054"/>
                <a:gd name="T70" fmla="*/ 814 w 1808"/>
                <a:gd name="T71" fmla="*/ 1042 h 1054"/>
                <a:gd name="T72" fmla="*/ 914 w 1808"/>
                <a:gd name="T73" fmla="*/ 972 h 1054"/>
                <a:gd name="T74" fmla="*/ 902 w 1808"/>
                <a:gd name="T75" fmla="*/ 834 h 1054"/>
                <a:gd name="T76" fmla="*/ 1060 w 1808"/>
                <a:gd name="T77" fmla="*/ 678 h 1054"/>
                <a:gd name="T78" fmla="*/ 1274 w 1808"/>
                <a:gd name="T79" fmla="*/ 546 h 1054"/>
                <a:gd name="T80" fmla="*/ 1448 w 1808"/>
                <a:gd name="T81" fmla="*/ 652 h 1054"/>
                <a:gd name="T82" fmla="*/ 1694 w 1808"/>
                <a:gd name="T83" fmla="*/ 860 h 1054"/>
                <a:gd name="T84" fmla="*/ 528 w 1808"/>
                <a:gd name="T85" fmla="*/ 668 h 1054"/>
                <a:gd name="T86" fmla="*/ 488 w 1808"/>
                <a:gd name="T87" fmla="*/ 798 h 1054"/>
                <a:gd name="T88" fmla="*/ 316 w 1808"/>
                <a:gd name="T89" fmla="*/ 802 h 1054"/>
                <a:gd name="T90" fmla="*/ 154 w 1808"/>
                <a:gd name="T91" fmla="*/ 704 h 1054"/>
                <a:gd name="T92" fmla="*/ 100 w 1808"/>
                <a:gd name="T93" fmla="*/ 630 h 1054"/>
                <a:gd name="T94" fmla="*/ 138 w 1808"/>
                <a:gd name="T95" fmla="*/ 580 h 1054"/>
                <a:gd name="T96" fmla="*/ 314 w 1808"/>
                <a:gd name="T97" fmla="*/ 528 h 1054"/>
                <a:gd name="T98" fmla="*/ 538 w 1808"/>
                <a:gd name="T99" fmla="*/ 564 h 1054"/>
                <a:gd name="T100" fmla="*/ 536 w 1808"/>
                <a:gd name="T101" fmla="*/ 656 h 1054"/>
                <a:gd name="T102" fmla="*/ 644 w 1808"/>
                <a:gd name="T103" fmla="*/ 836 h 1054"/>
                <a:gd name="T104" fmla="*/ 544 w 1808"/>
                <a:gd name="T105" fmla="*/ 778 h 1054"/>
                <a:gd name="T106" fmla="*/ 588 w 1808"/>
                <a:gd name="T107" fmla="*/ 668 h 1054"/>
                <a:gd name="T108" fmla="*/ 682 w 1808"/>
                <a:gd name="T109" fmla="*/ 652 h 1054"/>
                <a:gd name="T110" fmla="*/ 796 w 1808"/>
                <a:gd name="T111" fmla="*/ 792 h 1054"/>
                <a:gd name="T112" fmla="*/ 954 w 1808"/>
                <a:gd name="T113" fmla="*/ 688 h 1054"/>
                <a:gd name="T114" fmla="*/ 792 w 1808"/>
                <a:gd name="T115" fmla="*/ 634 h 1054"/>
                <a:gd name="T116" fmla="*/ 804 w 1808"/>
                <a:gd name="T117" fmla="*/ 506 h 1054"/>
                <a:gd name="T118" fmla="*/ 1042 w 1808"/>
                <a:gd name="T119" fmla="*/ 48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8" h="1054">
                  <a:moveTo>
                    <a:pt x="1800" y="852"/>
                  </a:moveTo>
                  <a:lnTo>
                    <a:pt x="1776" y="838"/>
                  </a:lnTo>
                  <a:lnTo>
                    <a:pt x="1754" y="822"/>
                  </a:lnTo>
                  <a:lnTo>
                    <a:pt x="1730" y="808"/>
                  </a:lnTo>
                  <a:lnTo>
                    <a:pt x="1708" y="792"/>
                  </a:lnTo>
                  <a:lnTo>
                    <a:pt x="1664" y="758"/>
                  </a:lnTo>
                  <a:lnTo>
                    <a:pt x="1622" y="726"/>
                  </a:lnTo>
                  <a:lnTo>
                    <a:pt x="1578" y="690"/>
                  </a:lnTo>
                  <a:lnTo>
                    <a:pt x="1536" y="654"/>
                  </a:lnTo>
                  <a:lnTo>
                    <a:pt x="1514" y="636"/>
                  </a:lnTo>
                  <a:lnTo>
                    <a:pt x="1490" y="618"/>
                  </a:lnTo>
                  <a:lnTo>
                    <a:pt x="1468" y="600"/>
                  </a:lnTo>
                  <a:lnTo>
                    <a:pt x="1444" y="586"/>
                  </a:lnTo>
                  <a:lnTo>
                    <a:pt x="1420" y="568"/>
                  </a:lnTo>
                  <a:lnTo>
                    <a:pt x="1396" y="554"/>
                  </a:lnTo>
                  <a:lnTo>
                    <a:pt x="1372" y="540"/>
                  </a:lnTo>
                  <a:lnTo>
                    <a:pt x="1346" y="526"/>
                  </a:lnTo>
                  <a:lnTo>
                    <a:pt x="1314" y="512"/>
                  </a:lnTo>
                  <a:lnTo>
                    <a:pt x="1282" y="496"/>
                  </a:lnTo>
                  <a:lnTo>
                    <a:pt x="1252" y="484"/>
                  </a:lnTo>
                  <a:lnTo>
                    <a:pt x="1218" y="472"/>
                  </a:lnTo>
                  <a:lnTo>
                    <a:pt x="1250" y="426"/>
                  </a:lnTo>
                  <a:lnTo>
                    <a:pt x="1282" y="382"/>
                  </a:lnTo>
                  <a:lnTo>
                    <a:pt x="1312" y="336"/>
                  </a:lnTo>
                  <a:lnTo>
                    <a:pt x="1344" y="290"/>
                  </a:lnTo>
                  <a:lnTo>
                    <a:pt x="1376" y="246"/>
                  </a:lnTo>
                  <a:lnTo>
                    <a:pt x="1392" y="224"/>
                  </a:lnTo>
                  <a:lnTo>
                    <a:pt x="1408" y="202"/>
                  </a:lnTo>
                  <a:lnTo>
                    <a:pt x="1426" y="182"/>
                  </a:lnTo>
                  <a:lnTo>
                    <a:pt x="1444" y="162"/>
                  </a:lnTo>
                  <a:lnTo>
                    <a:pt x="1462" y="142"/>
                  </a:lnTo>
                  <a:lnTo>
                    <a:pt x="1480" y="122"/>
                  </a:lnTo>
                  <a:lnTo>
                    <a:pt x="1500" y="104"/>
                  </a:lnTo>
                  <a:lnTo>
                    <a:pt x="1510" y="96"/>
                  </a:lnTo>
                  <a:lnTo>
                    <a:pt x="1520" y="88"/>
                  </a:lnTo>
                  <a:lnTo>
                    <a:pt x="1532" y="82"/>
                  </a:lnTo>
                  <a:lnTo>
                    <a:pt x="1542" y="74"/>
                  </a:lnTo>
                  <a:lnTo>
                    <a:pt x="1554" y="68"/>
                  </a:lnTo>
                  <a:lnTo>
                    <a:pt x="1564" y="62"/>
                  </a:lnTo>
                  <a:lnTo>
                    <a:pt x="1588" y="54"/>
                  </a:lnTo>
                  <a:lnTo>
                    <a:pt x="1610" y="50"/>
                  </a:lnTo>
                  <a:lnTo>
                    <a:pt x="1622" y="50"/>
                  </a:lnTo>
                  <a:lnTo>
                    <a:pt x="1634" y="50"/>
                  </a:lnTo>
                  <a:lnTo>
                    <a:pt x="1646" y="50"/>
                  </a:lnTo>
                  <a:lnTo>
                    <a:pt x="1658" y="52"/>
                  </a:lnTo>
                  <a:lnTo>
                    <a:pt x="1668" y="54"/>
                  </a:lnTo>
                  <a:lnTo>
                    <a:pt x="1670" y="56"/>
                  </a:lnTo>
                  <a:lnTo>
                    <a:pt x="1672" y="58"/>
                  </a:lnTo>
                  <a:lnTo>
                    <a:pt x="1674" y="58"/>
                  </a:lnTo>
                  <a:lnTo>
                    <a:pt x="1676" y="60"/>
                  </a:lnTo>
                  <a:lnTo>
                    <a:pt x="1678" y="62"/>
                  </a:lnTo>
                  <a:lnTo>
                    <a:pt x="1680" y="68"/>
                  </a:lnTo>
                  <a:lnTo>
                    <a:pt x="1682" y="72"/>
                  </a:lnTo>
                  <a:lnTo>
                    <a:pt x="1682" y="76"/>
                  </a:lnTo>
                  <a:lnTo>
                    <a:pt x="1682" y="86"/>
                  </a:lnTo>
                  <a:lnTo>
                    <a:pt x="1678" y="96"/>
                  </a:lnTo>
                  <a:lnTo>
                    <a:pt x="1674" y="108"/>
                  </a:lnTo>
                  <a:lnTo>
                    <a:pt x="1670" y="120"/>
                  </a:lnTo>
                  <a:lnTo>
                    <a:pt x="1666" y="132"/>
                  </a:lnTo>
                  <a:lnTo>
                    <a:pt x="1660" y="144"/>
                  </a:lnTo>
                  <a:lnTo>
                    <a:pt x="1654" y="154"/>
                  </a:lnTo>
                  <a:lnTo>
                    <a:pt x="1638" y="178"/>
                  </a:lnTo>
                  <a:lnTo>
                    <a:pt x="1624" y="200"/>
                  </a:lnTo>
                  <a:lnTo>
                    <a:pt x="1608" y="222"/>
                  </a:lnTo>
                  <a:lnTo>
                    <a:pt x="1592" y="244"/>
                  </a:lnTo>
                  <a:lnTo>
                    <a:pt x="1558" y="288"/>
                  </a:lnTo>
                  <a:lnTo>
                    <a:pt x="1522" y="332"/>
                  </a:lnTo>
                  <a:lnTo>
                    <a:pt x="1514" y="342"/>
                  </a:lnTo>
                  <a:lnTo>
                    <a:pt x="1504" y="356"/>
                  </a:lnTo>
                  <a:lnTo>
                    <a:pt x="1500" y="362"/>
                  </a:lnTo>
                  <a:lnTo>
                    <a:pt x="1498" y="370"/>
                  </a:lnTo>
                  <a:lnTo>
                    <a:pt x="1494" y="378"/>
                  </a:lnTo>
                  <a:lnTo>
                    <a:pt x="1490" y="386"/>
                  </a:lnTo>
                  <a:lnTo>
                    <a:pt x="1486" y="392"/>
                  </a:lnTo>
                  <a:lnTo>
                    <a:pt x="1484" y="402"/>
                  </a:lnTo>
                  <a:lnTo>
                    <a:pt x="1482" y="410"/>
                  </a:lnTo>
                  <a:lnTo>
                    <a:pt x="1480" y="420"/>
                  </a:lnTo>
                  <a:lnTo>
                    <a:pt x="1480" y="424"/>
                  </a:lnTo>
                  <a:lnTo>
                    <a:pt x="1480" y="430"/>
                  </a:lnTo>
                  <a:lnTo>
                    <a:pt x="1480" y="440"/>
                  </a:lnTo>
                  <a:lnTo>
                    <a:pt x="1484" y="452"/>
                  </a:lnTo>
                  <a:lnTo>
                    <a:pt x="1486" y="458"/>
                  </a:lnTo>
                  <a:lnTo>
                    <a:pt x="1488" y="462"/>
                  </a:lnTo>
                  <a:lnTo>
                    <a:pt x="1490" y="468"/>
                  </a:lnTo>
                  <a:lnTo>
                    <a:pt x="1494" y="474"/>
                  </a:lnTo>
                  <a:lnTo>
                    <a:pt x="1502" y="482"/>
                  </a:lnTo>
                  <a:lnTo>
                    <a:pt x="1510" y="488"/>
                  </a:lnTo>
                  <a:lnTo>
                    <a:pt x="1514" y="490"/>
                  </a:lnTo>
                  <a:lnTo>
                    <a:pt x="1518" y="494"/>
                  </a:lnTo>
                  <a:lnTo>
                    <a:pt x="1526" y="498"/>
                  </a:lnTo>
                  <a:lnTo>
                    <a:pt x="1536" y="502"/>
                  </a:lnTo>
                  <a:lnTo>
                    <a:pt x="1542" y="504"/>
                  </a:lnTo>
                  <a:lnTo>
                    <a:pt x="1552" y="508"/>
                  </a:lnTo>
                  <a:lnTo>
                    <a:pt x="1566" y="512"/>
                  </a:lnTo>
                  <a:lnTo>
                    <a:pt x="1582" y="514"/>
                  </a:lnTo>
                  <a:lnTo>
                    <a:pt x="1598" y="516"/>
                  </a:lnTo>
                  <a:lnTo>
                    <a:pt x="1614" y="516"/>
                  </a:lnTo>
                  <a:lnTo>
                    <a:pt x="1642" y="518"/>
                  </a:lnTo>
                  <a:lnTo>
                    <a:pt x="1672" y="518"/>
                  </a:lnTo>
                  <a:lnTo>
                    <a:pt x="1702" y="516"/>
                  </a:lnTo>
                  <a:lnTo>
                    <a:pt x="1730" y="510"/>
                  </a:lnTo>
                  <a:lnTo>
                    <a:pt x="1760" y="506"/>
                  </a:lnTo>
                  <a:lnTo>
                    <a:pt x="1788" y="500"/>
                  </a:lnTo>
                  <a:lnTo>
                    <a:pt x="1808" y="496"/>
                  </a:lnTo>
                  <a:lnTo>
                    <a:pt x="1808" y="420"/>
                  </a:lnTo>
                  <a:lnTo>
                    <a:pt x="1796" y="424"/>
                  </a:lnTo>
                  <a:lnTo>
                    <a:pt x="1770" y="432"/>
                  </a:lnTo>
                  <a:lnTo>
                    <a:pt x="1746" y="440"/>
                  </a:lnTo>
                  <a:lnTo>
                    <a:pt x="1720" y="446"/>
                  </a:lnTo>
                  <a:lnTo>
                    <a:pt x="1694" y="450"/>
                  </a:lnTo>
                  <a:lnTo>
                    <a:pt x="1668" y="454"/>
                  </a:lnTo>
                  <a:lnTo>
                    <a:pt x="1642" y="454"/>
                  </a:lnTo>
                  <a:lnTo>
                    <a:pt x="1628" y="454"/>
                  </a:lnTo>
                  <a:lnTo>
                    <a:pt x="1616" y="456"/>
                  </a:lnTo>
                  <a:lnTo>
                    <a:pt x="1602" y="454"/>
                  </a:lnTo>
                  <a:lnTo>
                    <a:pt x="1590" y="454"/>
                  </a:lnTo>
                  <a:lnTo>
                    <a:pt x="1578" y="452"/>
                  </a:lnTo>
                  <a:lnTo>
                    <a:pt x="1566" y="450"/>
                  </a:lnTo>
                  <a:lnTo>
                    <a:pt x="1556" y="446"/>
                  </a:lnTo>
                  <a:lnTo>
                    <a:pt x="1548" y="442"/>
                  </a:lnTo>
                  <a:lnTo>
                    <a:pt x="1542" y="438"/>
                  </a:lnTo>
                  <a:lnTo>
                    <a:pt x="1540" y="438"/>
                  </a:lnTo>
                  <a:lnTo>
                    <a:pt x="1538" y="436"/>
                  </a:lnTo>
                  <a:lnTo>
                    <a:pt x="1538" y="434"/>
                  </a:lnTo>
                  <a:lnTo>
                    <a:pt x="1536" y="432"/>
                  </a:lnTo>
                  <a:lnTo>
                    <a:pt x="1536" y="424"/>
                  </a:lnTo>
                  <a:lnTo>
                    <a:pt x="1538" y="416"/>
                  </a:lnTo>
                  <a:lnTo>
                    <a:pt x="1542" y="406"/>
                  </a:lnTo>
                  <a:lnTo>
                    <a:pt x="1544" y="400"/>
                  </a:lnTo>
                  <a:lnTo>
                    <a:pt x="1546" y="396"/>
                  </a:lnTo>
                  <a:lnTo>
                    <a:pt x="1552" y="384"/>
                  </a:lnTo>
                  <a:lnTo>
                    <a:pt x="1558" y="374"/>
                  </a:lnTo>
                  <a:lnTo>
                    <a:pt x="1564" y="364"/>
                  </a:lnTo>
                  <a:lnTo>
                    <a:pt x="1600" y="320"/>
                  </a:lnTo>
                  <a:lnTo>
                    <a:pt x="1634" y="274"/>
                  </a:lnTo>
                  <a:lnTo>
                    <a:pt x="1650" y="252"/>
                  </a:lnTo>
                  <a:lnTo>
                    <a:pt x="1666" y="228"/>
                  </a:lnTo>
                  <a:lnTo>
                    <a:pt x="1682" y="204"/>
                  </a:lnTo>
                  <a:lnTo>
                    <a:pt x="1696" y="178"/>
                  </a:lnTo>
                  <a:lnTo>
                    <a:pt x="1702" y="166"/>
                  </a:lnTo>
                  <a:lnTo>
                    <a:pt x="1710" y="152"/>
                  </a:lnTo>
                  <a:lnTo>
                    <a:pt x="1716" y="138"/>
                  </a:lnTo>
                  <a:lnTo>
                    <a:pt x="1722" y="124"/>
                  </a:lnTo>
                  <a:lnTo>
                    <a:pt x="1726" y="110"/>
                  </a:lnTo>
                  <a:lnTo>
                    <a:pt x="1728" y="100"/>
                  </a:lnTo>
                  <a:lnTo>
                    <a:pt x="1730" y="92"/>
                  </a:lnTo>
                  <a:lnTo>
                    <a:pt x="1730" y="84"/>
                  </a:lnTo>
                  <a:lnTo>
                    <a:pt x="1730" y="74"/>
                  </a:lnTo>
                  <a:lnTo>
                    <a:pt x="1730" y="66"/>
                  </a:lnTo>
                  <a:lnTo>
                    <a:pt x="1728" y="56"/>
                  </a:lnTo>
                  <a:lnTo>
                    <a:pt x="1724" y="46"/>
                  </a:lnTo>
                  <a:lnTo>
                    <a:pt x="1718" y="36"/>
                  </a:lnTo>
                  <a:lnTo>
                    <a:pt x="1716" y="32"/>
                  </a:lnTo>
                  <a:lnTo>
                    <a:pt x="1712" y="26"/>
                  </a:lnTo>
                  <a:lnTo>
                    <a:pt x="1708" y="24"/>
                  </a:lnTo>
                  <a:lnTo>
                    <a:pt x="1704" y="20"/>
                  </a:lnTo>
                  <a:lnTo>
                    <a:pt x="1700" y="18"/>
                  </a:lnTo>
                  <a:lnTo>
                    <a:pt x="1694" y="14"/>
                  </a:lnTo>
                  <a:lnTo>
                    <a:pt x="1686" y="10"/>
                  </a:lnTo>
                  <a:lnTo>
                    <a:pt x="1678" y="6"/>
                  </a:lnTo>
                  <a:lnTo>
                    <a:pt x="1668" y="4"/>
                  </a:lnTo>
                  <a:lnTo>
                    <a:pt x="1660" y="4"/>
                  </a:lnTo>
                  <a:lnTo>
                    <a:pt x="1652" y="2"/>
                  </a:lnTo>
                  <a:lnTo>
                    <a:pt x="1636" y="0"/>
                  </a:lnTo>
                  <a:lnTo>
                    <a:pt x="1620" y="2"/>
                  </a:lnTo>
                  <a:lnTo>
                    <a:pt x="1606" y="2"/>
                  </a:lnTo>
                  <a:lnTo>
                    <a:pt x="1590" y="4"/>
                  </a:lnTo>
                  <a:lnTo>
                    <a:pt x="1574" y="8"/>
                  </a:lnTo>
                  <a:lnTo>
                    <a:pt x="1544" y="20"/>
                  </a:lnTo>
                  <a:lnTo>
                    <a:pt x="1530" y="26"/>
                  </a:lnTo>
                  <a:lnTo>
                    <a:pt x="1518" y="34"/>
                  </a:lnTo>
                  <a:lnTo>
                    <a:pt x="1506" y="42"/>
                  </a:lnTo>
                  <a:lnTo>
                    <a:pt x="1492" y="50"/>
                  </a:lnTo>
                  <a:lnTo>
                    <a:pt x="1480" y="58"/>
                  </a:lnTo>
                  <a:lnTo>
                    <a:pt x="1470" y="68"/>
                  </a:lnTo>
                  <a:lnTo>
                    <a:pt x="1446" y="88"/>
                  </a:lnTo>
                  <a:lnTo>
                    <a:pt x="1426" y="108"/>
                  </a:lnTo>
                  <a:lnTo>
                    <a:pt x="1406" y="128"/>
                  </a:lnTo>
                  <a:lnTo>
                    <a:pt x="1388" y="150"/>
                  </a:lnTo>
                  <a:lnTo>
                    <a:pt x="1370" y="172"/>
                  </a:lnTo>
                  <a:lnTo>
                    <a:pt x="1352" y="194"/>
                  </a:lnTo>
                  <a:lnTo>
                    <a:pt x="1334" y="216"/>
                  </a:lnTo>
                  <a:lnTo>
                    <a:pt x="1302" y="262"/>
                  </a:lnTo>
                  <a:lnTo>
                    <a:pt x="1236" y="352"/>
                  </a:lnTo>
                  <a:lnTo>
                    <a:pt x="1170" y="442"/>
                  </a:lnTo>
                  <a:lnTo>
                    <a:pt x="1160" y="456"/>
                  </a:lnTo>
                  <a:lnTo>
                    <a:pt x="1130" y="448"/>
                  </a:lnTo>
                  <a:lnTo>
                    <a:pt x="1102" y="442"/>
                  </a:lnTo>
                  <a:lnTo>
                    <a:pt x="1074" y="436"/>
                  </a:lnTo>
                  <a:lnTo>
                    <a:pt x="1046" y="434"/>
                  </a:lnTo>
                  <a:lnTo>
                    <a:pt x="1016" y="432"/>
                  </a:lnTo>
                  <a:lnTo>
                    <a:pt x="988" y="430"/>
                  </a:lnTo>
                  <a:lnTo>
                    <a:pt x="960" y="430"/>
                  </a:lnTo>
                  <a:lnTo>
                    <a:pt x="930" y="432"/>
                  </a:lnTo>
                  <a:lnTo>
                    <a:pt x="902" y="436"/>
                  </a:lnTo>
                  <a:lnTo>
                    <a:pt x="872" y="438"/>
                  </a:lnTo>
                  <a:lnTo>
                    <a:pt x="844" y="444"/>
                  </a:lnTo>
                  <a:lnTo>
                    <a:pt x="814" y="452"/>
                  </a:lnTo>
                  <a:lnTo>
                    <a:pt x="788" y="462"/>
                  </a:lnTo>
                  <a:lnTo>
                    <a:pt x="760" y="472"/>
                  </a:lnTo>
                  <a:lnTo>
                    <a:pt x="734" y="484"/>
                  </a:lnTo>
                  <a:lnTo>
                    <a:pt x="708" y="496"/>
                  </a:lnTo>
                  <a:lnTo>
                    <a:pt x="682" y="510"/>
                  </a:lnTo>
                  <a:lnTo>
                    <a:pt x="664" y="524"/>
                  </a:lnTo>
                  <a:lnTo>
                    <a:pt x="648" y="514"/>
                  </a:lnTo>
                  <a:lnTo>
                    <a:pt x="634" y="506"/>
                  </a:lnTo>
                  <a:lnTo>
                    <a:pt x="616" y="498"/>
                  </a:lnTo>
                  <a:lnTo>
                    <a:pt x="600" y="490"/>
                  </a:lnTo>
                  <a:lnTo>
                    <a:pt x="574" y="476"/>
                  </a:lnTo>
                  <a:lnTo>
                    <a:pt x="546" y="466"/>
                  </a:lnTo>
                  <a:lnTo>
                    <a:pt x="516" y="456"/>
                  </a:lnTo>
                  <a:lnTo>
                    <a:pt x="486" y="448"/>
                  </a:lnTo>
                  <a:lnTo>
                    <a:pt x="458" y="440"/>
                  </a:lnTo>
                  <a:lnTo>
                    <a:pt x="428" y="436"/>
                  </a:lnTo>
                  <a:lnTo>
                    <a:pt x="398" y="432"/>
                  </a:lnTo>
                  <a:lnTo>
                    <a:pt x="368" y="430"/>
                  </a:lnTo>
                  <a:lnTo>
                    <a:pt x="338" y="428"/>
                  </a:lnTo>
                  <a:lnTo>
                    <a:pt x="306" y="430"/>
                  </a:lnTo>
                  <a:lnTo>
                    <a:pt x="276" y="432"/>
                  </a:lnTo>
                  <a:lnTo>
                    <a:pt x="246" y="438"/>
                  </a:lnTo>
                  <a:lnTo>
                    <a:pt x="232" y="440"/>
                  </a:lnTo>
                  <a:lnTo>
                    <a:pt x="216" y="444"/>
                  </a:lnTo>
                  <a:lnTo>
                    <a:pt x="200" y="446"/>
                  </a:lnTo>
                  <a:lnTo>
                    <a:pt x="186" y="450"/>
                  </a:lnTo>
                  <a:lnTo>
                    <a:pt x="170" y="456"/>
                  </a:lnTo>
                  <a:lnTo>
                    <a:pt x="156" y="460"/>
                  </a:lnTo>
                  <a:lnTo>
                    <a:pt x="142" y="466"/>
                  </a:lnTo>
                  <a:lnTo>
                    <a:pt x="128" y="472"/>
                  </a:lnTo>
                  <a:lnTo>
                    <a:pt x="112" y="478"/>
                  </a:lnTo>
                  <a:lnTo>
                    <a:pt x="98" y="486"/>
                  </a:lnTo>
                  <a:lnTo>
                    <a:pt x="84" y="496"/>
                  </a:lnTo>
                  <a:lnTo>
                    <a:pt x="70" y="504"/>
                  </a:lnTo>
                  <a:lnTo>
                    <a:pt x="56" y="516"/>
                  </a:lnTo>
                  <a:lnTo>
                    <a:pt x="48" y="522"/>
                  </a:lnTo>
                  <a:lnTo>
                    <a:pt x="42" y="528"/>
                  </a:lnTo>
                  <a:lnTo>
                    <a:pt x="36" y="536"/>
                  </a:lnTo>
                  <a:lnTo>
                    <a:pt x="30" y="542"/>
                  </a:lnTo>
                  <a:lnTo>
                    <a:pt x="24" y="552"/>
                  </a:lnTo>
                  <a:lnTo>
                    <a:pt x="18" y="560"/>
                  </a:lnTo>
                  <a:lnTo>
                    <a:pt x="12" y="570"/>
                  </a:lnTo>
                  <a:lnTo>
                    <a:pt x="8" y="580"/>
                  </a:lnTo>
                  <a:lnTo>
                    <a:pt x="4" y="592"/>
                  </a:lnTo>
                  <a:lnTo>
                    <a:pt x="2" y="602"/>
                  </a:lnTo>
                  <a:lnTo>
                    <a:pt x="2" y="614"/>
                  </a:lnTo>
                  <a:lnTo>
                    <a:pt x="0" y="624"/>
                  </a:lnTo>
                  <a:lnTo>
                    <a:pt x="0" y="636"/>
                  </a:lnTo>
                  <a:lnTo>
                    <a:pt x="2" y="648"/>
                  </a:lnTo>
                  <a:lnTo>
                    <a:pt x="4" y="658"/>
                  </a:lnTo>
                  <a:lnTo>
                    <a:pt x="8" y="668"/>
                  </a:lnTo>
                  <a:lnTo>
                    <a:pt x="10" y="678"/>
                  </a:lnTo>
                  <a:lnTo>
                    <a:pt x="14" y="686"/>
                  </a:lnTo>
                  <a:lnTo>
                    <a:pt x="20" y="694"/>
                  </a:lnTo>
                  <a:lnTo>
                    <a:pt x="24" y="704"/>
                  </a:lnTo>
                  <a:lnTo>
                    <a:pt x="34" y="718"/>
                  </a:lnTo>
                  <a:lnTo>
                    <a:pt x="46" y="732"/>
                  </a:lnTo>
                  <a:lnTo>
                    <a:pt x="56" y="744"/>
                  </a:lnTo>
                  <a:lnTo>
                    <a:pt x="76" y="766"/>
                  </a:lnTo>
                  <a:lnTo>
                    <a:pt x="82" y="772"/>
                  </a:lnTo>
                  <a:lnTo>
                    <a:pt x="88" y="778"/>
                  </a:lnTo>
                  <a:lnTo>
                    <a:pt x="100" y="786"/>
                  </a:lnTo>
                  <a:lnTo>
                    <a:pt x="122" y="806"/>
                  </a:lnTo>
                  <a:lnTo>
                    <a:pt x="148" y="824"/>
                  </a:lnTo>
                  <a:lnTo>
                    <a:pt x="174" y="840"/>
                  </a:lnTo>
                  <a:lnTo>
                    <a:pt x="202" y="856"/>
                  </a:lnTo>
                  <a:lnTo>
                    <a:pt x="214" y="862"/>
                  </a:lnTo>
                  <a:lnTo>
                    <a:pt x="228" y="868"/>
                  </a:lnTo>
                  <a:lnTo>
                    <a:pt x="256" y="880"/>
                  </a:lnTo>
                  <a:lnTo>
                    <a:pt x="284" y="890"/>
                  </a:lnTo>
                  <a:lnTo>
                    <a:pt x="314" y="900"/>
                  </a:lnTo>
                  <a:lnTo>
                    <a:pt x="342" y="908"/>
                  </a:lnTo>
                  <a:lnTo>
                    <a:pt x="370" y="914"/>
                  </a:lnTo>
                  <a:lnTo>
                    <a:pt x="400" y="920"/>
                  </a:lnTo>
                  <a:lnTo>
                    <a:pt x="430" y="924"/>
                  </a:lnTo>
                  <a:lnTo>
                    <a:pt x="460" y="926"/>
                  </a:lnTo>
                  <a:lnTo>
                    <a:pt x="478" y="928"/>
                  </a:lnTo>
                  <a:lnTo>
                    <a:pt x="498" y="930"/>
                  </a:lnTo>
                  <a:lnTo>
                    <a:pt x="504" y="956"/>
                  </a:lnTo>
                  <a:lnTo>
                    <a:pt x="510" y="968"/>
                  </a:lnTo>
                  <a:lnTo>
                    <a:pt x="514" y="980"/>
                  </a:lnTo>
                  <a:lnTo>
                    <a:pt x="518" y="994"/>
                  </a:lnTo>
                  <a:lnTo>
                    <a:pt x="524" y="1006"/>
                  </a:lnTo>
                  <a:lnTo>
                    <a:pt x="530" y="1018"/>
                  </a:lnTo>
                  <a:lnTo>
                    <a:pt x="538" y="1030"/>
                  </a:lnTo>
                  <a:lnTo>
                    <a:pt x="546" y="1042"/>
                  </a:lnTo>
                  <a:lnTo>
                    <a:pt x="554" y="1054"/>
                  </a:lnTo>
                  <a:lnTo>
                    <a:pt x="640" y="1054"/>
                  </a:lnTo>
                  <a:lnTo>
                    <a:pt x="632" y="1048"/>
                  </a:lnTo>
                  <a:lnTo>
                    <a:pt x="624" y="1040"/>
                  </a:lnTo>
                  <a:lnTo>
                    <a:pt x="618" y="1034"/>
                  </a:lnTo>
                  <a:lnTo>
                    <a:pt x="612" y="1026"/>
                  </a:lnTo>
                  <a:lnTo>
                    <a:pt x="604" y="1016"/>
                  </a:lnTo>
                  <a:lnTo>
                    <a:pt x="598" y="1008"/>
                  </a:lnTo>
                  <a:lnTo>
                    <a:pt x="586" y="990"/>
                  </a:lnTo>
                  <a:lnTo>
                    <a:pt x="576" y="970"/>
                  </a:lnTo>
                  <a:lnTo>
                    <a:pt x="566" y="950"/>
                  </a:lnTo>
                  <a:lnTo>
                    <a:pt x="558" y="930"/>
                  </a:lnTo>
                  <a:lnTo>
                    <a:pt x="592" y="926"/>
                  </a:lnTo>
                  <a:lnTo>
                    <a:pt x="626" y="924"/>
                  </a:lnTo>
                  <a:lnTo>
                    <a:pt x="660" y="918"/>
                  </a:lnTo>
                  <a:lnTo>
                    <a:pt x="694" y="910"/>
                  </a:lnTo>
                  <a:lnTo>
                    <a:pt x="724" y="904"/>
                  </a:lnTo>
                  <a:lnTo>
                    <a:pt x="736" y="898"/>
                  </a:lnTo>
                  <a:lnTo>
                    <a:pt x="752" y="894"/>
                  </a:lnTo>
                  <a:lnTo>
                    <a:pt x="766" y="888"/>
                  </a:lnTo>
                  <a:lnTo>
                    <a:pt x="780" y="884"/>
                  </a:lnTo>
                  <a:lnTo>
                    <a:pt x="808" y="872"/>
                  </a:lnTo>
                  <a:lnTo>
                    <a:pt x="816" y="868"/>
                  </a:lnTo>
                  <a:lnTo>
                    <a:pt x="826" y="862"/>
                  </a:lnTo>
                  <a:lnTo>
                    <a:pt x="828" y="868"/>
                  </a:lnTo>
                  <a:lnTo>
                    <a:pt x="830" y="880"/>
                  </a:lnTo>
                  <a:lnTo>
                    <a:pt x="834" y="890"/>
                  </a:lnTo>
                  <a:lnTo>
                    <a:pt x="836" y="904"/>
                  </a:lnTo>
                  <a:lnTo>
                    <a:pt x="836" y="914"/>
                  </a:lnTo>
                  <a:lnTo>
                    <a:pt x="838" y="928"/>
                  </a:lnTo>
                  <a:lnTo>
                    <a:pt x="838" y="940"/>
                  </a:lnTo>
                  <a:lnTo>
                    <a:pt x="838" y="952"/>
                  </a:lnTo>
                  <a:lnTo>
                    <a:pt x="836" y="964"/>
                  </a:lnTo>
                  <a:lnTo>
                    <a:pt x="836" y="976"/>
                  </a:lnTo>
                  <a:lnTo>
                    <a:pt x="834" y="988"/>
                  </a:lnTo>
                  <a:lnTo>
                    <a:pt x="832" y="1000"/>
                  </a:lnTo>
                  <a:lnTo>
                    <a:pt x="828" y="1010"/>
                  </a:lnTo>
                  <a:lnTo>
                    <a:pt x="824" y="1022"/>
                  </a:lnTo>
                  <a:lnTo>
                    <a:pt x="820" y="1032"/>
                  </a:lnTo>
                  <a:lnTo>
                    <a:pt x="814" y="1042"/>
                  </a:lnTo>
                  <a:lnTo>
                    <a:pt x="810" y="1050"/>
                  </a:lnTo>
                  <a:lnTo>
                    <a:pt x="808" y="1054"/>
                  </a:lnTo>
                  <a:lnTo>
                    <a:pt x="892" y="1054"/>
                  </a:lnTo>
                  <a:lnTo>
                    <a:pt x="894" y="1050"/>
                  </a:lnTo>
                  <a:lnTo>
                    <a:pt x="900" y="1034"/>
                  </a:lnTo>
                  <a:lnTo>
                    <a:pt x="904" y="1018"/>
                  </a:lnTo>
                  <a:lnTo>
                    <a:pt x="908" y="1004"/>
                  </a:lnTo>
                  <a:lnTo>
                    <a:pt x="910" y="988"/>
                  </a:lnTo>
                  <a:lnTo>
                    <a:pt x="914" y="972"/>
                  </a:lnTo>
                  <a:lnTo>
                    <a:pt x="914" y="956"/>
                  </a:lnTo>
                  <a:lnTo>
                    <a:pt x="916" y="940"/>
                  </a:lnTo>
                  <a:lnTo>
                    <a:pt x="916" y="926"/>
                  </a:lnTo>
                  <a:lnTo>
                    <a:pt x="916" y="910"/>
                  </a:lnTo>
                  <a:lnTo>
                    <a:pt x="914" y="894"/>
                  </a:lnTo>
                  <a:lnTo>
                    <a:pt x="912" y="878"/>
                  </a:lnTo>
                  <a:lnTo>
                    <a:pt x="910" y="862"/>
                  </a:lnTo>
                  <a:lnTo>
                    <a:pt x="906" y="848"/>
                  </a:lnTo>
                  <a:lnTo>
                    <a:pt x="902" y="834"/>
                  </a:lnTo>
                  <a:lnTo>
                    <a:pt x="898" y="820"/>
                  </a:lnTo>
                  <a:lnTo>
                    <a:pt x="910" y="812"/>
                  </a:lnTo>
                  <a:lnTo>
                    <a:pt x="932" y="796"/>
                  </a:lnTo>
                  <a:lnTo>
                    <a:pt x="956" y="778"/>
                  </a:lnTo>
                  <a:lnTo>
                    <a:pt x="978" y="760"/>
                  </a:lnTo>
                  <a:lnTo>
                    <a:pt x="1000" y="740"/>
                  </a:lnTo>
                  <a:lnTo>
                    <a:pt x="1020" y="720"/>
                  </a:lnTo>
                  <a:lnTo>
                    <a:pt x="1042" y="698"/>
                  </a:lnTo>
                  <a:lnTo>
                    <a:pt x="1060" y="678"/>
                  </a:lnTo>
                  <a:lnTo>
                    <a:pt x="1080" y="656"/>
                  </a:lnTo>
                  <a:lnTo>
                    <a:pt x="1108" y="622"/>
                  </a:lnTo>
                  <a:lnTo>
                    <a:pt x="1136" y="586"/>
                  </a:lnTo>
                  <a:lnTo>
                    <a:pt x="1164" y="550"/>
                  </a:lnTo>
                  <a:lnTo>
                    <a:pt x="1188" y="514"/>
                  </a:lnTo>
                  <a:lnTo>
                    <a:pt x="1210" y="520"/>
                  </a:lnTo>
                  <a:lnTo>
                    <a:pt x="1232" y="528"/>
                  </a:lnTo>
                  <a:lnTo>
                    <a:pt x="1252" y="538"/>
                  </a:lnTo>
                  <a:lnTo>
                    <a:pt x="1274" y="546"/>
                  </a:lnTo>
                  <a:lnTo>
                    <a:pt x="1294" y="556"/>
                  </a:lnTo>
                  <a:lnTo>
                    <a:pt x="1314" y="566"/>
                  </a:lnTo>
                  <a:lnTo>
                    <a:pt x="1334" y="578"/>
                  </a:lnTo>
                  <a:lnTo>
                    <a:pt x="1352" y="588"/>
                  </a:lnTo>
                  <a:lnTo>
                    <a:pt x="1372" y="600"/>
                  </a:lnTo>
                  <a:lnTo>
                    <a:pt x="1392" y="612"/>
                  </a:lnTo>
                  <a:lnTo>
                    <a:pt x="1410" y="626"/>
                  </a:lnTo>
                  <a:lnTo>
                    <a:pt x="1428" y="638"/>
                  </a:lnTo>
                  <a:lnTo>
                    <a:pt x="1448" y="652"/>
                  </a:lnTo>
                  <a:lnTo>
                    <a:pt x="1466" y="666"/>
                  </a:lnTo>
                  <a:lnTo>
                    <a:pt x="1482" y="682"/>
                  </a:lnTo>
                  <a:lnTo>
                    <a:pt x="1500" y="696"/>
                  </a:lnTo>
                  <a:lnTo>
                    <a:pt x="1542" y="734"/>
                  </a:lnTo>
                  <a:lnTo>
                    <a:pt x="1584" y="770"/>
                  </a:lnTo>
                  <a:lnTo>
                    <a:pt x="1626" y="808"/>
                  </a:lnTo>
                  <a:lnTo>
                    <a:pt x="1648" y="824"/>
                  </a:lnTo>
                  <a:lnTo>
                    <a:pt x="1670" y="842"/>
                  </a:lnTo>
                  <a:lnTo>
                    <a:pt x="1694" y="860"/>
                  </a:lnTo>
                  <a:lnTo>
                    <a:pt x="1716" y="876"/>
                  </a:lnTo>
                  <a:lnTo>
                    <a:pt x="1740" y="894"/>
                  </a:lnTo>
                  <a:lnTo>
                    <a:pt x="1764" y="908"/>
                  </a:lnTo>
                  <a:lnTo>
                    <a:pt x="1788" y="924"/>
                  </a:lnTo>
                  <a:lnTo>
                    <a:pt x="1808" y="936"/>
                  </a:lnTo>
                  <a:lnTo>
                    <a:pt x="1808" y="856"/>
                  </a:lnTo>
                  <a:lnTo>
                    <a:pt x="1800" y="852"/>
                  </a:lnTo>
                  <a:close/>
                  <a:moveTo>
                    <a:pt x="536" y="656"/>
                  </a:moveTo>
                  <a:lnTo>
                    <a:pt x="528" y="668"/>
                  </a:lnTo>
                  <a:lnTo>
                    <a:pt x="522" y="682"/>
                  </a:lnTo>
                  <a:lnTo>
                    <a:pt x="514" y="694"/>
                  </a:lnTo>
                  <a:lnTo>
                    <a:pt x="508" y="708"/>
                  </a:lnTo>
                  <a:lnTo>
                    <a:pt x="504" y="722"/>
                  </a:lnTo>
                  <a:lnTo>
                    <a:pt x="498" y="736"/>
                  </a:lnTo>
                  <a:lnTo>
                    <a:pt x="494" y="752"/>
                  </a:lnTo>
                  <a:lnTo>
                    <a:pt x="492" y="766"/>
                  </a:lnTo>
                  <a:lnTo>
                    <a:pt x="488" y="782"/>
                  </a:lnTo>
                  <a:lnTo>
                    <a:pt x="488" y="798"/>
                  </a:lnTo>
                  <a:lnTo>
                    <a:pt x="484" y="818"/>
                  </a:lnTo>
                  <a:lnTo>
                    <a:pt x="484" y="840"/>
                  </a:lnTo>
                  <a:lnTo>
                    <a:pt x="468" y="838"/>
                  </a:lnTo>
                  <a:lnTo>
                    <a:pt x="442" y="834"/>
                  </a:lnTo>
                  <a:lnTo>
                    <a:pt x="416" y="830"/>
                  </a:lnTo>
                  <a:lnTo>
                    <a:pt x="390" y="824"/>
                  </a:lnTo>
                  <a:lnTo>
                    <a:pt x="366" y="818"/>
                  </a:lnTo>
                  <a:lnTo>
                    <a:pt x="340" y="810"/>
                  </a:lnTo>
                  <a:lnTo>
                    <a:pt x="316" y="802"/>
                  </a:lnTo>
                  <a:lnTo>
                    <a:pt x="294" y="792"/>
                  </a:lnTo>
                  <a:lnTo>
                    <a:pt x="268" y="782"/>
                  </a:lnTo>
                  <a:lnTo>
                    <a:pt x="258" y="776"/>
                  </a:lnTo>
                  <a:lnTo>
                    <a:pt x="246" y="770"/>
                  </a:lnTo>
                  <a:lnTo>
                    <a:pt x="224" y="758"/>
                  </a:lnTo>
                  <a:lnTo>
                    <a:pt x="204" y="744"/>
                  </a:lnTo>
                  <a:lnTo>
                    <a:pt x="182" y="730"/>
                  </a:lnTo>
                  <a:lnTo>
                    <a:pt x="164" y="712"/>
                  </a:lnTo>
                  <a:lnTo>
                    <a:pt x="154" y="704"/>
                  </a:lnTo>
                  <a:lnTo>
                    <a:pt x="150" y="700"/>
                  </a:lnTo>
                  <a:lnTo>
                    <a:pt x="146" y="696"/>
                  </a:lnTo>
                  <a:lnTo>
                    <a:pt x="128" y="678"/>
                  </a:lnTo>
                  <a:lnTo>
                    <a:pt x="122" y="670"/>
                  </a:lnTo>
                  <a:lnTo>
                    <a:pt x="114" y="660"/>
                  </a:lnTo>
                  <a:lnTo>
                    <a:pt x="110" y="652"/>
                  </a:lnTo>
                  <a:lnTo>
                    <a:pt x="104" y="644"/>
                  </a:lnTo>
                  <a:lnTo>
                    <a:pt x="102" y="638"/>
                  </a:lnTo>
                  <a:lnTo>
                    <a:pt x="100" y="630"/>
                  </a:lnTo>
                  <a:lnTo>
                    <a:pt x="100" y="626"/>
                  </a:lnTo>
                  <a:lnTo>
                    <a:pt x="100" y="620"/>
                  </a:lnTo>
                  <a:lnTo>
                    <a:pt x="102" y="616"/>
                  </a:lnTo>
                  <a:lnTo>
                    <a:pt x="104" y="610"/>
                  </a:lnTo>
                  <a:lnTo>
                    <a:pt x="108" y="604"/>
                  </a:lnTo>
                  <a:lnTo>
                    <a:pt x="114" y="598"/>
                  </a:lnTo>
                  <a:lnTo>
                    <a:pt x="120" y="592"/>
                  </a:lnTo>
                  <a:lnTo>
                    <a:pt x="130" y="586"/>
                  </a:lnTo>
                  <a:lnTo>
                    <a:pt x="138" y="580"/>
                  </a:lnTo>
                  <a:lnTo>
                    <a:pt x="148" y="574"/>
                  </a:lnTo>
                  <a:lnTo>
                    <a:pt x="158" y="568"/>
                  </a:lnTo>
                  <a:lnTo>
                    <a:pt x="168" y="564"/>
                  </a:lnTo>
                  <a:lnTo>
                    <a:pt x="192" y="554"/>
                  </a:lnTo>
                  <a:lnTo>
                    <a:pt x="214" y="546"/>
                  </a:lnTo>
                  <a:lnTo>
                    <a:pt x="238" y="540"/>
                  </a:lnTo>
                  <a:lnTo>
                    <a:pt x="262" y="534"/>
                  </a:lnTo>
                  <a:lnTo>
                    <a:pt x="288" y="530"/>
                  </a:lnTo>
                  <a:lnTo>
                    <a:pt x="314" y="528"/>
                  </a:lnTo>
                  <a:lnTo>
                    <a:pt x="338" y="528"/>
                  </a:lnTo>
                  <a:lnTo>
                    <a:pt x="364" y="528"/>
                  </a:lnTo>
                  <a:lnTo>
                    <a:pt x="390" y="530"/>
                  </a:lnTo>
                  <a:lnTo>
                    <a:pt x="414" y="532"/>
                  </a:lnTo>
                  <a:lnTo>
                    <a:pt x="440" y="536"/>
                  </a:lnTo>
                  <a:lnTo>
                    <a:pt x="464" y="542"/>
                  </a:lnTo>
                  <a:lnTo>
                    <a:pt x="490" y="548"/>
                  </a:lnTo>
                  <a:lnTo>
                    <a:pt x="514" y="556"/>
                  </a:lnTo>
                  <a:lnTo>
                    <a:pt x="538" y="564"/>
                  </a:lnTo>
                  <a:lnTo>
                    <a:pt x="562" y="574"/>
                  </a:lnTo>
                  <a:lnTo>
                    <a:pt x="574" y="580"/>
                  </a:lnTo>
                  <a:lnTo>
                    <a:pt x="588" y="588"/>
                  </a:lnTo>
                  <a:lnTo>
                    <a:pt x="578" y="598"/>
                  </a:lnTo>
                  <a:lnTo>
                    <a:pt x="568" y="608"/>
                  </a:lnTo>
                  <a:lnTo>
                    <a:pt x="560" y="620"/>
                  </a:lnTo>
                  <a:lnTo>
                    <a:pt x="552" y="632"/>
                  </a:lnTo>
                  <a:lnTo>
                    <a:pt x="542" y="644"/>
                  </a:lnTo>
                  <a:lnTo>
                    <a:pt x="536" y="656"/>
                  </a:lnTo>
                  <a:close/>
                  <a:moveTo>
                    <a:pt x="786" y="796"/>
                  </a:moveTo>
                  <a:lnTo>
                    <a:pt x="776" y="800"/>
                  </a:lnTo>
                  <a:lnTo>
                    <a:pt x="752" y="810"/>
                  </a:lnTo>
                  <a:lnTo>
                    <a:pt x="726" y="818"/>
                  </a:lnTo>
                  <a:lnTo>
                    <a:pt x="714" y="822"/>
                  </a:lnTo>
                  <a:lnTo>
                    <a:pt x="702" y="826"/>
                  </a:lnTo>
                  <a:lnTo>
                    <a:pt x="676" y="830"/>
                  </a:lnTo>
                  <a:lnTo>
                    <a:pt x="660" y="834"/>
                  </a:lnTo>
                  <a:lnTo>
                    <a:pt x="644" y="836"/>
                  </a:lnTo>
                  <a:lnTo>
                    <a:pt x="626" y="838"/>
                  </a:lnTo>
                  <a:lnTo>
                    <a:pt x="610" y="840"/>
                  </a:lnTo>
                  <a:lnTo>
                    <a:pt x="592" y="842"/>
                  </a:lnTo>
                  <a:lnTo>
                    <a:pt x="574" y="842"/>
                  </a:lnTo>
                  <a:lnTo>
                    <a:pt x="542" y="842"/>
                  </a:lnTo>
                  <a:lnTo>
                    <a:pt x="540" y="822"/>
                  </a:lnTo>
                  <a:lnTo>
                    <a:pt x="542" y="802"/>
                  </a:lnTo>
                  <a:lnTo>
                    <a:pt x="542" y="790"/>
                  </a:lnTo>
                  <a:lnTo>
                    <a:pt x="544" y="778"/>
                  </a:lnTo>
                  <a:lnTo>
                    <a:pt x="546" y="764"/>
                  </a:lnTo>
                  <a:lnTo>
                    <a:pt x="550" y="752"/>
                  </a:lnTo>
                  <a:lnTo>
                    <a:pt x="554" y="740"/>
                  </a:lnTo>
                  <a:lnTo>
                    <a:pt x="558" y="728"/>
                  </a:lnTo>
                  <a:lnTo>
                    <a:pt x="562" y="716"/>
                  </a:lnTo>
                  <a:lnTo>
                    <a:pt x="568" y="704"/>
                  </a:lnTo>
                  <a:lnTo>
                    <a:pt x="574" y="692"/>
                  </a:lnTo>
                  <a:lnTo>
                    <a:pt x="582" y="680"/>
                  </a:lnTo>
                  <a:lnTo>
                    <a:pt x="588" y="668"/>
                  </a:lnTo>
                  <a:lnTo>
                    <a:pt x="596" y="656"/>
                  </a:lnTo>
                  <a:lnTo>
                    <a:pt x="604" y="646"/>
                  </a:lnTo>
                  <a:lnTo>
                    <a:pt x="614" y="634"/>
                  </a:lnTo>
                  <a:lnTo>
                    <a:pt x="622" y="624"/>
                  </a:lnTo>
                  <a:lnTo>
                    <a:pt x="632" y="614"/>
                  </a:lnTo>
                  <a:lnTo>
                    <a:pt x="644" y="622"/>
                  </a:lnTo>
                  <a:lnTo>
                    <a:pt x="656" y="632"/>
                  </a:lnTo>
                  <a:lnTo>
                    <a:pt x="670" y="640"/>
                  </a:lnTo>
                  <a:lnTo>
                    <a:pt x="682" y="652"/>
                  </a:lnTo>
                  <a:lnTo>
                    <a:pt x="692" y="662"/>
                  </a:lnTo>
                  <a:lnTo>
                    <a:pt x="704" y="672"/>
                  </a:lnTo>
                  <a:lnTo>
                    <a:pt x="714" y="682"/>
                  </a:lnTo>
                  <a:lnTo>
                    <a:pt x="726" y="692"/>
                  </a:lnTo>
                  <a:lnTo>
                    <a:pt x="742" y="712"/>
                  </a:lnTo>
                  <a:lnTo>
                    <a:pt x="758" y="732"/>
                  </a:lnTo>
                  <a:lnTo>
                    <a:pt x="774" y="754"/>
                  </a:lnTo>
                  <a:lnTo>
                    <a:pt x="786" y="776"/>
                  </a:lnTo>
                  <a:lnTo>
                    <a:pt x="796" y="792"/>
                  </a:lnTo>
                  <a:lnTo>
                    <a:pt x="786" y="796"/>
                  </a:lnTo>
                  <a:close/>
                  <a:moveTo>
                    <a:pt x="1106" y="526"/>
                  </a:moveTo>
                  <a:lnTo>
                    <a:pt x="1082" y="556"/>
                  </a:lnTo>
                  <a:lnTo>
                    <a:pt x="1056" y="586"/>
                  </a:lnTo>
                  <a:lnTo>
                    <a:pt x="1032" y="614"/>
                  </a:lnTo>
                  <a:lnTo>
                    <a:pt x="1012" y="634"/>
                  </a:lnTo>
                  <a:lnTo>
                    <a:pt x="994" y="652"/>
                  </a:lnTo>
                  <a:lnTo>
                    <a:pt x="974" y="670"/>
                  </a:lnTo>
                  <a:lnTo>
                    <a:pt x="954" y="688"/>
                  </a:lnTo>
                  <a:lnTo>
                    <a:pt x="934" y="704"/>
                  </a:lnTo>
                  <a:lnTo>
                    <a:pt x="912" y="722"/>
                  </a:lnTo>
                  <a:lnTo>
                    <a:pt x="892" y="736"/>
                  </a:lnTo>
                  <a:lnTo>
                    <a:pt x="870" y="752"/>
                  </a:lnTo>
                  <a:lnTo>
                    <a:pt x="860" y="734"/>
                  </a:lnTo>
                  <a:lnTo>
                    <a:pt x="844" y="708"/>
                  </a:lnTo>
                  <a:lnTo>
                    <a:pt x="828" y="682"/>
                  </a:lnTo>
                  <a:lnTo>
                    <a:pt x="810" y="658"/>
                  </a:lnTo>
                  <a:lnTo>
                    <a:pt x="792" y="634"/>
                  </a:lnTo>
                  <a:lnTo>
                    <a:pt x="772" y="612"/>
                  </a:lnTo>
                  <a:lnTo>
                    <a:pt x="750" y="592"/>
                  </a:lnTo>
                  <a:lnTo>
                    <a:pt x="728" y="572"/>
                  </a:lnTo>
                  <a:lnTo>
                    <a:pt x="706" y="554"/>
                  </a:lnTo>
                  <a:lnTo>
                    <a:pt x="708" y="552"/>
                  </a:lnTo>
                  <a:lnTo>
                    <a:pt x="730" y="538"/>
                  </a:lnTo>
                  <a:lnTo>
                    <a:pt x="754" y="526"/>
                  </a:lnTo>
                  <a:lnTo>
                    <a:pt x="778" y="516"/>
                  </a:lnTo>
                  <a:lnTo>
                    <a:pt x="804" y="506"/>
                  </a:lnTo>
                  <a:lnTo>
                    <a:pt x="828" y="498"/>
                  </a:lnTo>
                  <a:lnTo>
                    <a:pt x="854" y="492"/>
                  </a:lnTo>
                  <a:lnTo>
                    <a:pt x="880" y="486"/>
                  </a:lnTo>
                  <a:lnTo>
                    <a:pt x="906" y="482"/>
                  </a:lnTo>
                  <a:lnTo>
                    <a:pt x="934" y="478"/>
                  </a:lnTo>
                  <a:lnTo>
                    <a:pt x="960" y="478"/>
                  </a:lnTo>
                  <a:lnTo>
                    <a:pt x="986" y="478"/>
                  </a:lnTo>
                  <a:lnTo>
                    <a:pt x="1014" y="478"/>
                  </a:lnTo>
                  <a:lnTo>
                    <a:pt x="1042" y="480"/>
                  </a:lnTo>
                  <a:lnTo>
                    <a:pt x="1066" y="484"/>
                  </a:lnTo>
                  <a:lnTo>
                    <a:pt x="1094" y="488"/>
                  </a:lnTo>
                  <a:lnTo>
                    <a:pt x="1120" y="494"/>
                  </a:lnTo>
                  <a:lnTo>
                    <a:pt x="1130" y="496"/>
                  </a:lnTo>
                  <a:lnTo>
                    <a:pt x="1106" y="5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83250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13" name="Group 212"/>
          <p:cNvGrpSpPr/>
          <p:nvPr userDrawn="1"/>
        </p:nvGrpSpPr>
        <p:grpSpPr>
          <a:xfrm>
            <a:off x="3818467" y="3966634"/>
            <a:ext cx="8373533" cy="2891367"/>
            <a:chOff x="2863850" y="2974975"/>
            <a:chExt cx="6280150" cy="2168525"/>
          </a:xfrm>
        </p:grpSpPr>
        <p:sp>
          <p:nvSpPr>
            <p:cNvPr id="214" name="Freeform 5"/>
            <p:cNvSpPr>
              <a:spLocks noEditPoints="1"/>
            </p:cNvSpPr>
            <p:nvPr userDrawn="1"/>
          </p:nvSpPr>
          <p:spPr bwMode="auto">
            <a:xfrm>
              <a:off x="3857625" y="4003675"/>
              <a:ext cx="1711325" cy="1139825"/>
            </a:xfrm>
            <a:custGeom>
              <a:avLst/>
              <a:gdLst>
                <a:gd name="T0" fmla="*/ 1066 w 1078"/>
                <a:gd name="T1" fmla="*/ 224 h 718"/>
                <a:gd name="T2" fmla="*/ 1028 w 1078"/>
                <a:gd name="T3" fmla="*/ 160 h 718"/>
                <a:gd name="T4" fmla="*/ 966 w 1078"/>
                <a:gd name="T5" fmla="*/ 122 h 718"/>
                <a:gd name="T6" fmla="*/ 894 w 1078"/>
                <a:gd name="T7" fmla="*/ 114 h 718"/>
                <a:gd name="T8" fmla="*/ 828 w 1078"/>
                <a:gd name="T9" fmla="*/ 134 h 718"/>
                <a:gd name="T10" fmla="*/ 722 w 1078"/>
                <a:gd name="T11" fmla="*/ 204 h 718"/>
                <a:gd name="T12" fmla="*/ 622 w 1078"/>
                <a:gd name="T13" fmla="*/ 246 h 718"/>
                <a:gd name="T14" fmla="*/ 562 w 1078"/>
                <a:gd name="T15" fmla="*/ 134 h 718"/>
                <a:gd name="T16" fmla="*/ 512 w 1078"/>
                <a:gd name="T17" fmla="*/ 82 h 718"/>
                <a:gd name="T18" fmla="*/ 388 w 1078"/>
                <a:gd name="T19" fmla="*/ 14 h 718"/>
                <a:gd name="T20" fmla="*/ 270 w 1078"/>
                <a:gd name="T21" fmla="*/ 0 h 718"/>
                <a:gd name="T22" fmla="*/ 200 w 1078"/>
                <a:gd name="T23" fmla="*/ 12 h 718"/>
                <a:gd name="T24" fmla="*/ 134 w 1078"/>
                <a:gd name="T25" fmla="*/ 40 h 718"/>
                <a:gd name="T26" fmla="*/ 78 w 1078"/>
                <a:gd name="T27" fmla="*/ 86 h 718"/>
                <a:gd name="T28" fmla="*/ 36 w 1078"/>
                <a:gd name="T29" fmla="*/ 144 h 718"/>
                <a:gd name="T30" fmla="*/ 6 w 1078"/>
                <a:gd name="T31" fmla="*/ 232 h 718"/>
                <a:gd name="T32" fmla="*/ 2 w 1078"/>
                <a:gd name="T33" fmla="*/ 326 h 718"/>
                <a:gd name="T34" fmla="*/ 20 w 1078"/>
                <a:gd name="T35" fmla="*/ 394 h 718"/>
                <a:gd name="T36" fmla="*/ 58 w 1078"/>
                <a:gd name="T37" fmla="*/ 456 h 718"/>
                <a:gd name="T38" fmla="*/ 112 w 1078"/>
                <a:gd name="T39" fmla="*/ 500 h 718"/>
                <a:gd name="T40" fmla="*/ 176 w 1078"/>
                <a:gd name="T41" fmla="*/ 528 h 718"/>
                <a:gd name="T42" fmla="*/ 308 w 1078"/>
                <a:gd name="T43" fmla="*/ 544 h 718"/>
                <a:gd name="T44" fmla="*/ 436 w 1078"/>
                <a:gd name="T45" fmla="*/ 514 h 718"/>
                <a:gd name="T46" fmla="*/ 530 w 1078"/>
                <a:gd name="T47" fmla="*/ 456 h 718"/>
                <a:gd name="T48" fmla="*/ 530 w 1078"/>
                <a:gd name="T49" fmla="*/ 522 h 718"/>
                <a:gd name="T50" fmla="*/ 486 w 1078"/>
                <a:gd name="T51" fmla="*/ 624 h 718"/>
                <a:gd name="T52" fmla="*/ 420 w 1078"/>
                <a:gd name="T53" fmla="*/ 714 h 718"/>
                <a:gd name="T54" fmla="*/ 578 w 1078"/>
                <a:gd name="T55" fmla="*/ 652 h 718"/>
                <a:gd name="T56" fmla="*/ 628 w 1078"/>
                <a:gd name="T57" fmla="*/ 528 h 718"/>
                <a:gd name="T58" fmla="*/ 646 w 1078"/>
                <a:gd name="T59" fmla="*/ 412 h 718"/>
                <a:gd name="T60" fmla="*/ 690 w 1078"/>
                <a:gd name="T61" fmla="*/ 294 h 718"/>
                <a:gd name="T62" fmla="*/ 798 w 1078"/>
                <a:gd name="T63" fmla="*/ 206 h 718"/>
                <a:gd name="T64" fmla="*/ 882 w 1078"/>
                <a:gd name="T65" fmla="*/ 166 h 718"/>
                <a:gd name="T66" fmla="*/ 934 w 1078"/>
                <a:gd name="T67" fmla="*/ 164 h 718"/>
                <a:gd name="T68" fmla="*/ 980 w 1078"/>
                <a:gd name="T69" fmla="*/ 186 h 718"/>
                <a:gd name="T70" fmla="*/ 1010 w 1078"/>
                <a:gd name="T71" fmla="*/ 224 h 718"/>
                <a:gd name="T72" fmla="*/ 1022 w 1078"/>
                <a:gd name="T73" fmla="*/ 274 h 718"/>
                <a:gd name="T74" fmla="*/ 1004 w 1078"/>
                <a:gd name="T75" fmla="*/ 386 h 718"/>
                <a:gd name="T76" fmla="*/ 958 w 1078"/>
                <a:gd name="T77" fmla="*/ 496 h 718"/>
                <a:gd name="T78" fmla="*/ 830 w 1078"/>
                <a:gd name="T79" fmla="*/ 700 h 718"/>
                <a:gd name="T80" fmla="*/ 984 w 1078"/>
                <a:gd name="T81" fmla="*/ 600 h 718"/>
                <a:gd name="T82" fmla="*/ 1050 w 1078"/>
                <a:gd name="T83" fmla="*/ 444 h 718"/>
                <a:gd name="T84" fmla="*/ 1078 w 1078"/>
                <a:gd name="T85" fmla="*/ 316 h 718"/>
                <a:gd name="T86" fmla="*/ 484 w 1078"/>
                <a:gd name="T87" fmla="*/ 434 h 718"/>
                <a:gd name="T88" fmla="*/ 380 w 1078"/>
                <a:gd name="T89" fmla="*/ 480 h 718"/>
                <a:gd name="T90" fmla="*/ 266 w 1078"/>
                <a:gd name="T91" fmla="*/ 490 h 718"/>
                <a:gd name="T92" fmla="*/ 160 w 1078"/>
                <a:gd name="T93" fmla="*/ 458 h 718"/>
                <a:gd name="T94" fmla="*/ 106 w 1078"/>
                <a:gd name="T95" fmla="*/ 414 h 718"/>
                <a:gd name="T96" fmla="*/ 80 w 1078"/>
                <a:gd name="T97" fmla="*/ 370 h 718"/>
                <a:gd name="T98" fmla="*/ 72 w 1078"/>
                <a:gd name="T99" fmla="*/ 284 h 718"/>
                <a:gd name="T100" fmla="*/ 104 w 1078"/>
                <a:gd name="T101" fmla="*/ 182 h 718"/>
                <a:gd name="T102" fmla="*/ 176 w 1078"/>
                <a:gd name="T103" fmla="*/ 112 h 718"/>
                <a:gd name="T104" fmla="*/ 274 w 1078"/>
                <a:gd name="T105" fmla="*/ 86 h 718"/>
                <a:gd name="T106" fmla="*/ 378 w 1078"/>
                <a:gd name="T107" fmla="*/ 106 h 718"/>
                <a:gd name="T108" fmla="*/ 462 w 1078"/>
                <a:gd name="T109" fmla="*/ 164 h 718"/>
                <a:gd name="T110" fmla="*/ 512 w 1078"/>
                <a:gd name="T111" fmla="*/ 232 h 718"/>
                <a:gd name="T112" fmla="*/ 538 w 1078"/>
                <a:gd name="T113" fmla="*/ 30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8" h="718">
                  <a:moveTo>
                    <a:pt x="1078" y="282"/>
                  </a:moveTo>
                  <a:lnTo>
                    <a:pt x="1076" y="270"/>
                  </a:lnTo>
                  <a:lnTo>
                    <a:pt x="1074" y="258"/>
                  </a:lnTo>
                  <a:lnTo>
                    <a:pt x="1072" y="246"/>
                  </a:lnTo>
                  <a:lnTo>
                    <a:pt x="1070" y="236"/>
                  </a:lnTo>
                  <a:lnTo>
                    <a:pt x="1066" y="224"/>
                  </a:lnTo>
                  <a:lnTo>
                    <a:pt x="1062" y="212"/>
                  </a:lnTo>
                  <a:lnTo>
                    <a:pt x="1058" y="202"/>
                  </a:lnTo>
                  <a:lnTo>
                    <a:pt x="1052" y="190"/>
                  </a:lnTo>
                  <a:lnTo>
                    <a:pt x="1044" y="180"/>
                  </a:lnTo>
                  <a:lnTo>
                    <a:pt x="1036" y="170"/>
                  </a:lnTo>
                  <a:lnTo>
                    <a:pt x="1028" y="160"/>
                  </a:lnTo>
                  <a:lnTo>
                    <a:pt x="1018" y="152"/>
                  </a:lnTo>
                  <a:lnTo>
                    <a:pt x="1010" y="144"/>
                  </a:lnTo>
                  <a:lnTo>
                    <a:pt x="1000" y="138"/>
                  </a:lnTo>
                  <a:lnTo>
                    <a:pt x="990" y="132"/>
                  </a:lnTo>
                  <a:lnTo>
                    <a:pt x="978" y="126"/>
                  </a:lnTo>
                  <a:lnTo>
                    <a:pt x="966" y="122"/>
                  </a:lnTo>
                  <a:lnTo>
                    <a:pt x="956" y="118"/>
                  </a:lnTo>
                  <a:lnTo>
                    <a:pt x="944" y="116"/>
                  </a:lnTo>
                  <a:lnTo>
                    <a:pt x="930" y="114"/>
                  </a:lnTo>
                  <a:lnTo>
                    <a:pt x="920" y="114"/>
                  </a:lnTo>
                  <a:lnTo>
                    <a:pt x="906" y="114"/>
                  </a:lnTo>
                  <a:lnTo>
                    <a:pt x="894" y="114"/>
                  </a:lnTo>
                  <a:lnTo>
                    <a:pt x="884" y="116"/>
                  </a:lnTo>
                  <a:lnTo>
                    <a:pt x="872" y="118"/>
                  </a:lnTo>
                  <a:lnTo>
                    <a:pt x="860" y="122"/>
                  </a:lnTo>
                  <a:lnTo>
                    <a:pt x="850" y="126"/>
                  </a:lnTo>
                  <a:lnTo>
                    <a:pt x="840" y="130"/>
                  </a:lnTo>
                  <a:lnTo>
                    <a:pt x="828" y="134"/>
                  </a:lnTo>
                  <a:lnTo>
                    <a:pt x="808" y="144"/>
                  </a:lnTo>
                  <a:lnTo>
                    <a:pt x="790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8" y="190"/>
                  </a:lnTo>
                  <a:lnTo>
                    <a:pt x="722" y="204"/>
                  </a:lnTo>
                  <a:lnTo>
                    <a:pt x="706" y="218"/>
                  </a:lnTo>
                  <a:lnTo>
                    <a:pt x="692" y="232"/>
                  </a:lnTo>
                  <a:lnTo>
                    <a:pt x="662" y="258"/>
                  </a:lnTo>
                  <a:lnTo>
                    <a:pt x="634" y="286"/>
                  </a:lnTo>
                  <a:lnTo>
                    <a:pt x="628" y="266"/>
                  </a:lnTo>
                  <a:lnTo>
                    <a:pt x="622" y="246"/>
                  </a:lnTo>
                  <a:lnTo>
                    <a:pt x="614" y="226"/>
                  </a:lnTo>
                  <a:lnTo>
                    <a:pt x="606" y="206"/>
                  </a:lnTo>
                  <a:lnTo>
                    <a:pt x="596" y="188"/>
                  </a:lnTo>
                  <a:lnTo>
                    <a:pt x="586" y="168"/>
                  </a:lnTo>
                  <a:lnTo>
                    <a:pt x="574" y="150"/>
                  </a:lnTo>
                  <a:lnTo>
                    <a:pt x="562" y="134"/>
                  </a:lnTo>
                  <a:lnTo>
                    <a:pt x="554" y="124"/>
                  </a:lnTo>
                  <a:lnTo>
                    <a:pt x="546" y="114"/>
                  </a:lnTo>
                  <a:lnTo>
                    <a:pt x="538" y="106"/>
                  </a:lnTo>
                  <a:lnTo>
                    <a:pt x="530" y="98"/>
                  </a:lnTo>
                  <a:lnTo>
                    <a:pt x="522" y="88"/>
                  </a:lnTo>
                  <a:lnTo>
                    <a:pt x="512" y="82"/>
                  </a:lnTo>
                  <a:lnTo>
                    <a:pt x="494" y="66"/>
                  </a:lnTo>
                  <a:lnTo>
                    <a:pt x="474" y="54"/>
                  </a:lnTo>
                  <a:lnTo>
                    <a:pt x="454" y="42"/>
                  </a:lnTo>
                  <a:lnTo>
                    <a:pt x="432" y="32"/>
                  </a:lnTo>
                  <a:lnTo>
                    <a:pt x="410" y="22"/>
                  </a:lnTo>
                  <a:lnTo>
                    <a:pt x="388" y="14"/>
                  </a:lnTo>
                  <a:lnTo>
                    <a:pt x="366" y="8"/>
                  </a:lnTo>
                  <a:lnTo>
                    <a:pt x="342" y="4"/>
                  </a:lnTo>
                  <a:lnTo>
                    <a:pt x="318" y="0"/>
                  </a:lnTo>
                  <a:lnTo>
                    <a:pt x="294" y="0"/>
                  </a:lnTo>
                  <a:lnTo>
                    <a:pt x="284" y="0"/>
                  </a:lnTo>
                  <a:lnTo>
                    <a:pt x="270" y="0"/>
                  </a:lnTo>
                  <a:lnTo>
                    <a:pt x="260" y="0"/>
                  </a:lnTo>
                  <a:lnTo>
                    <a:pt x="248" y="2"/>
                  </a:lnTo>
                  <a:lnTo>
                    <a:pt x="236" y="4"/>
                  </a:lnTo>
                  <a:lnTo>
                    <a:pt x="224" y="6"/>
                  </a:lnTo>
                  <a:lnTo>
                    <a:pt x="212" y="8"/>
                  </a:lnTo>
                  <a:lnTo>
                    <a:pt x="200" y="12"/>
                  </a:lnTo>
                  <a:lnTo>
                    <a:pt x="188" y="16"/>
                  </a:lnTo>
                  <a:lnTo>
                    <a:pt x="178" y="18"/>
                  </a:lnTo>
                  <a:lnTo>
                    <a:pt x="166" y="24"/>
                  </a:lnTo>
                  <a:lnTo>
                    <a:pt x="156" y="30"/>
                  </a:lnTo>
                  <a:lnTo>
                    <a:pt x="144" y="34"/>
                  </a:lnTo>
                  <a:lnTo>
                    <a:pt x="134" y="40"/>
                  </a:lnTo>
                  <a:lnTo>
                    <a:pt x="124" y="48"/>
                  </a:lnTo>
                  <a:lnTo>
                    <a:pt x="114" y="54"/>
                  </a:lnTo>
                  <a:lnTo>
                    <a:pt x="104" y="62"/>
                  </a:lnTo>
                  <a:lnTo>
                    <a:pt x="96" y="68"/>
                  </a:lnTo>
                  <a:lnTo>
                    <a:pt x="86" y="78"/>
                  </a:lnTo>
                  <a:lnTo>
                    <a:pt x="78" y="86"/>
                  </a:lnTo>
                  <a:lnTo>
                    <a:pt x="70" y="94"/>
                  </a:lnTo>
                  <a:lnTo>
                    <a:pt x="62" y="104"/>
                  </a:lnTo>
                  <a:lnTo>
                    <a:pt x="54" y="114"/>
                  </a:lnTo>
                  <a:lnTo>
                    <a:pt x="48" y="124"/>
                  </a:lnTo>
                  <a:lnTo>
                    <a:pt x="42" y="134"/>
                  </a:lnTo>
                  <a:lnTo>
                    <a:pt x="36" y="144"/>
                  </a:lnTo>
                  <a:lnTo>
                    <a:pt x="30" y="156"/>
                  </a:lnTo>
                  <a:lnTo>
                    <a:pt x="26" y="166"/>
                  </a:lnTo>
                  <a:lnTo>
                    <a:pt x="22" y="176"/>
                  </a:lnTo>
                  <a:lnTo>
                    <a:pt x="18" y="188"/>
                  </a:lnTo>
                  <a:lnTo>
                    <a:pt x="12" y="210"/>
                  </a:lnTo>
                  <a:lnTo>
                    <a:pt x="6" y="232"/>
                  </a:lnTo>
                  <a:lnTo>
                    <a:pt x="2" y="256"/>
                  </a:lnTo>
                  <a:lnTo>
                    <a:pt x="0" y="278"/>
                  </a:lnTo>
                  <a:lnTo>
                    <a:pt x="0" y="290"/>
                  </a:lnTo>
                  <a:lnTo>
                    <a:pt x="0" y="302"/>
                  </a:lnTo>
                  <a:lnTo>
                    <a:pt x="0" y="314"/>
                  </a:lnTo>
                  <a:lnTo>
                    <a:pt x="2" y="326"/>
                  </a:lnTo>
                  <a:lnTo>
                    <a:pt x="2" y="336"/>
                  </a:lnTo>
                  <a:lnTo>
                    <a:pt x="4" y="348"/>
                  </a:lnTo>
                  <a:lnTo>
                    <a:pt x="8" y="360"/>
                  </a:lnTo>
                  <a:lnTo>
                    <a:pt x="10" y="372"/>
                  </a:lnTo>
                  <a:lnTo>
                    <a:pt x="14" y="384"/>
                  </a:lnTo>
                  <a:lnTo>
                    <a:pt x="20" y="394"/>
                  </a:lnTo>
                  <a:lnTo>
                    <a:pt x="24" y="406"/>
                  </a:lnTo>
                  <a:lnTo>
                    <a:pt x="30" y="416"/>
                  </a:lnTo>
                  <a:lnTo>
                    <a:pt x="36" y="426"/>
                  </a:lnTo>
                  <a:lnTo>
                    <a:pt x="42" y="436"/>
                  </a:lnTo>
                  <a:lnTo>
                    <a:pt x="50" y="446"/>
                  </a:lnTo>
                  <a:lnTo>
                    <a:pt x="58" y="456"/>
                  </a:lnTo>
                  <a:lnTo>
                    <a:pt x="66" y="464"/>
                  </a:lnTo>
                  <a:lnTo>
                    <a:pt x="74" y="472"/>
                  </a:lnTo>
                  <a:lnTo>
                    <a:pt x="84" y="480"/>
                  </a:lnTo>
                  <a:lnTo>
                    <a:pt x="94" y="488"/>
                  </a:lnTo>
                  <a:lnTo>
                    <a:pt x="102" y="494"/>
                  </a:lnTo>
                  <a:lnTo>
                    <a:pt x="112" y="500"/>
                  </a:lnTo>
                  <a:lnTo>
                    <a:pt x="122" y="506"/>
                  </a:lnTo>
                  <a:lnTo>
                    <a:pt x="132" y="510"/>
                  </a:lnTo>
                  <a:lnTo>
                    <a:pt x="144" y="516"/>
                  </a:lnTo>
                  <a:lnTo>
                    <a:pt x="154" y="520"/>
                  </a:lnTo>
                  <a:lnTo>
                    <a:pt x="164" y="524"/>
                  </a:lnTo>
                  <a:lnTo>
                    <a:pt x="176" y="528"/>
                  </a:lnTo>
                  <a:lnTo>
                    <a:pt x="196" y="534"/>
                  </a:lnTo>
                  <a:lnTo>
                    <a:pt x="218" y="538"/>
                  </a:lnTo>
                  <a:lnTo>
                    <a:pt x="240" y="542"/>
                  </a:lnTo>
                  <a:lnTo>
                    <a:pt x="264" y="544"/>
                  </a:lnTo>
                  <a:lnTo>
                    <a:pt x="286" y="544"/>
                  </a:lnTo>
                  <a:lnTo>
                    <a:pt x="308" y="544"/>
                  </a:lnTo>
                  <a:lnTo>
                    <a:pt x="330" y="542"/>
                  </a:lnTo>
                  <a:lnTo>
                    <a:pt x="352" y="538"/>
                  </a:lnTo>
                  <a:lnTo>
                    <a:pt x="372" y="534"/>
                  </a:lnTo>
                  <a:lnTo>
                    <a:pt x="394" y="528"/>
                  </a:lnTo>
                  <a:lnTo>
                    <a:pt x="416" y="522"/>
                  </a:lnTo>
                  <a:lnTo>
                    <a:pt x="436" y="514"/>
                  </a:lnTo>
                  <a:lnTo>
                    <a:pt x="456" y="506"/>
                  </a:lnTo>
                  <a:lnTo>
                    <a:pt x="476" y="496"/>
                  </a:lnTo>
                  <a:lnTo>
                    <a:pt x="494" y="484"/>
                  </a:lnTo>
                  <a:lnTo>
                    <a:pt x="504" y="478"/>
                  </a:lnTo>
                  <a:lnTo>
                    <a:pt x="512" y="472"/>
                  </a:lnTo>
                  <a:lnTo>
                    <a:pt x="530" y="456"/>
                  </a:lnTo>
                  <a:lnTo>
                    <a:pt x="546" y="442"/>
                  </a:lnTo>
                  <a:lnTo>
                    <a:pt x="548" y="440"/>
                  </a:lnTo>
                  <a:lnTo>
                    <a:pt x="544" y="466"/>
                  </a:lnTo>
                  <a:lnTo>
                    <a:pt x="540" y="484"/>
                  </a:lnTo>
                  <a:lnTo>
                    <a:pt x="536" y="504"/>
                  </a:lnTo>
                  <a:lnTo>
                    <a:pt x="530" y="522"/>
                  </a:lnTo>
                  <a:lnTo>
                    <a:pt x="526" y="538"/>
                  </a:lnTo>
                  <a:lnTo>
                    <a:pt x="518" y="556"/>
                  </a:lnTo>
                  <a:lnTo>
                    <a:pt x="512" y="574"/>
                  </a:lnTo>
                  <a:lnTo>
                    <a:pt x="504" y="590"/>
                  </a:lnTo>
                  <a:lnTo>
                    <a:pt x="496" y="608"/>
                  </a:lnTo>
                  <a:lnTo>
                    <a:pt x="486" y="624"/>
                  </a:lnTo>
                  <a:lnTo>
                    <a:pt x="478" y="640"/>
                  </a:lnTo>
                  <a:lnTo>
                    <a:pt x="466" y="656"/>
                  </a:lnTo>
                  <a:lnTo>
                    <a:pt x="456" y="672"/>
                  </a:lnTo>
                  <a:lnTo>
                    <a:pt x="444" y="686"/>
                  </a:lnTo>
                  <a:lnTo>
                    <a:pt x="432" y="700"/>
                  </a:lnTo>
                  <a:lnTo>
                    <a:pt x="420" y="714"/>
                  </a:lnTo>
                  <a:lnTo>
                    <a:pt x="416" y="718"/>
                  </a:lnTo>
                  <a:lnTo>
                    <a:pt x="534" y="718"/>
                  </a:lnTo>
                  <a:lnTo>
                    <a:pt x="540" y="708"/>
                  </a:lnTo>
                  <a:lnTo>
                    <a:pt x="554" y="690"/>
                  </a:lnTo>
                  <a:lnTo>
                    <a:pt x="566" y="672"/>
                  </a:lnTo>
                  <a:lnTo>
                    <a:pt x="578" y="652"/>
                  </a:lnTo>
                  <a:lnTo>
                    <a:pt x="588" y="632"/>
                  </a:lnTo>
                  <a:lnTo>
                    <a:pt x="598" y="612"/>
                  </a:lnTo>
                  <a:lnTo>
                    <a:pt x="606" y="592"/>
                  </a:lnTo>
                  <a:lnTo>
                    <a:pt x="614" y="570"/>
                  </a:lnTo>
                  <a:lnTo>
                    <a:pt x="622" y="548"/>
                  </a:lnTo>
                  <a:lnTo>
                    <a:pt x="628" y="528"/>
                  </a:lnTo>
                  <a:lnTo>
                    <a:pt x="632" y="506"/>
                  </a:lnTo>
                  <a:lnTo>
                    <a:pt x="638" y="482"/>
                  </a:lnTo>
                  <a:lnTo>
                    <a:pt x="640" y="466"/>
                  </a:lnTo>
                  <a:lnTo>
                    <a:pt x="644" y="448"/>
                  </a:lnTo>
                  <a:lnTo>
                    <a:pt x="644" y="430"/>
                  </a:lnTo>
                  <a:lnTo>
                    <a:pt x="646" y="412"/>
                  </a:lnTo>
                  <a:lnTo>
                    <a:pt x="646" y="396"/>
                  </a:lnTo>
                  <a:lnTo>
                    <a:pt x="646" y="378"/>
                  </a:lnTo>
                  <a:lnTo>
                    <a:pt x="646" y="360"/>
                  </a:lnTo>
                  <a:lnTo>
                    <a:pt x="644" y="342"/>
                  </a:lnTo>
                  <a:lnTo>
                    <a:pt x="662" y="324"/>
                  </a:lnTo>
                  <a:lnTo>
                    <a:pt x="690" y="294"/>
                  </a:lnTo>
                  <a:lnTo>
                    <a:pt x="720" y="266"/>
                  </a:lnTo>
                  <a:lnTo>
                    <a:pt x="734" y="254"/>
                  </a:lnTo>
                  <a:lnTo>
                    <a:pt x="750" y="240"/>
                  </a:lnTo>
                  <a:lnTo>
                    <a:pt x="766" y="228"/>
                  </a:lnTo>
                  <a:lnTo>
                    <a:pt x="782" y="216"/>
                  </a:lnTo>
                  <a:lnTo>
                    <a:pt x="798" y="206"/>
                  </a:lnTo>
                  <a:lnTo>
                    <a:pt x="814" y="194"/>
                  </a:lnTo>
                  <a:lnTo>
                    <a:pt x="830" y="186"/>
                  </a:lnTo>
                  <a:lnTo>
                    <a:pt x="848" y="176"/>
                  </a:lnTo>
                  <a:lnTo>
                    <a:pt x="864" y="170"/>
                  </a:lnTo>
                  <a:lnTo>
                    <a:pt x="874" y="168"/>
                  </a:lnTo>
                  <a:lnTo>
                    <a:pt x="882" y="166"/>
                  </a:lnTo>
                  <a:lnTo>
                    <a:pt x="892" y="164"/>
                  </a:lnTo>
                  <a:lnTo>
                    <a:pt x="900" y="162"/>
                  </a:lnTo>
                  <a:lnTo>
                    <a:pt x="908" y="162"/>
                  </a:lnTo>
                  <a:lnTo>
                    <a:pt x="916" y="162"/>
                  </a:lnTo>
                  <a:lnTo>
                    <a:pt x="926" y="164"/>
                  </a:lnTo>
                  <a:lnTo>
                    <a:pt x="934" y="164"/>
                  </a:lnTo>
                  <a:lnTo>
                    <a:pt x="942" y="166"/>
                  </a:lnTo>
                  <a:lnTo>
                    <a:pt x="950" y="170"/>
                  </a:lnTo>
                  <a:lnTo>
                    <a:pt x="958" y="174"/>
                  </a:lnTo>
                  <a:lnTo>
                    <a:pt x="964" y="176"/>
                  </a:lnTo>
                  <a:lnTo>
                    <a:pt x="972" y="182"/>
                  </a:lnTo>
                  <a:lnTo>
                    <a:pt x="980" y="186"/>
                  </a:lnTo>
                  <a:lnTo>
                    <a:pt x="986" y="192"/>
                  </a:lnTo>
                  <a:lnTo>
                    <a:pt x="992" y="198"/>
                  </a:lnTo>
                  <a:lnTo>
                    <a:pt x="996" y="204"/>
                  </a:lnTo>
                  <a:lnTo>
                    <a:pt x="1002" y="210"/>
                  </a:lnTo>
                  <a:lnTo>
                    <a:pt x="1006" y="216"/>
                  </a:lnTo>
                  <a:lnTo>
                    <a:pt x="1010" y="224"/>
                  </a:lnTo>
                  <a:lnTo>
                    <a:pt x="1014" y="232"/>
                  </a:lnTo>
                  <a:lnTo>
                    <a:pt x="1016" y="240"/>
                  </a:lnTo>
                  <a:lnTo>
                    <a:pt x="1018" y="248"/>
                  </a:lnTo>
                  <a:lnTo>
                    <a:pt x="1020" y="256"/>
                  </a:lnTo>
                  <a:lnTo>
                    <a:pt x="1022" y="266"/>
                  </a:lnTo>
                  <a:lnTo>
                    <a:pt x="1022" y="274"/>
                  </a:lnTo>
                  <a:lnTo>
                    <a:pt x="1022" y="292"/>
                  </a:lnTo>
                  <a:lnTo>
                    <a:pt x="1020" y="310"/>
                  </a:lnTo>
                  <a:lnTo>
                    <a:pt x="1018" y="330"/>
                  </a:lnTo>
                  <a:lnTo>
                    <a:pt x="1014" y="348"/>
                  </a:lnTo>
                  <a:lnTo>
                    <a:pt x="1010" y="366"/>
                  </a:lnTo>
                  <a:lnTo>
                    <a:pt x="1004" y="386"/>
                  </a:lnTo>
                  <a:lnTo>
                    <a:pt x="998" y="404"/>
                  </a:lnTo>
                  <a:lnTo>
                    <a:pt x="990" y="422"/>
                  </a:lnTo>
                  <a:lnTo>
                    <a:pt x="984" y="440"/>
                  </a:lnTo>
                  <a:lnTo>
                    <a:pt x="976" y="458"/>
                  </a:lnTo>
                  <a:lnTo>
                    <a:pt x="966" y="478"/>
                  </a:lnTo>
                  <a:lnTo>
                    <a:pt x="958" y="496"/>
                  </a:lnTo>
                  <a:lnTo>
                    <a:pt x="940" y="530"/>
                  </a:lnTo>
                  <a:lnTo>
                    <a:pt x="920" y="564"/>
                  </a:lnTo>
                  <a:lnTo>
                    <a:pt x="898" y="600"/>
                  </a:lnTo>
                  <a:lnTo>
                    <a:pt x="876" y="634"/>
                  </a:lnTo>
                  <a:lnTo>
                    <a:pt x="854" y="666"/>
                  </a:lnTo>
                  <a:lnTo>
                    <a:pt x="830" y="700"/>
                  </a:lnTo>
                  <a:lnTo>
                    <a:pt x="816" y="718"/>
                  </a:lnTo>
                  <a:lnTo>
                    <a:pt x="922" y="718"/>
                  </a:lnTo>
                  <a:lnTo>
                    <a:pt x="924" y="712"/>
                  </a:lnTo>
                  <a:lnTo>
                    <a:pt x="946" y="676"/>
                  </a:lnTo>
                  <a:lnTo>
                    <a:pt x="966" y="638"/>
                  </a:lnTo>
                  <a:lnTo>
                    <a:pt x="984" y="600"/>
                  </a:lnTo>
                  <a:lnTo>
                    <a:pt x="1002" y="562"/>
                  </a:lnTo>
                  <a:lnTo>
                    <a:pt x="1020" y="524"/>
                  </a:lnTo>
                  <a:lnTo>
                    <a:pt x="1028" y="504"/>
                  </a:lnTo>
                  <a:lnTo>
                    <a:pt x="1036" y="484"/>
                  </a:lnTo>
                  <a:lnTo>
                    <a:pt x="1044" y="464"/>
                  </a:lnTo>
                  <a:lnTo>
                    <a:pt x="1050" y="444"/>
                  </a:lnTo>
                  <a:lnTo>
                    <a:pt x="1056" y="424"/>
                  </a:lnTo>
                  <a:lnTo>
                    <a:pt x="1062" y="402"/>
                  </a:lnTo>
                  <a:lnTo>
                    <a:pt x="1068" y="380"/>
                  </a:lnTo>
                  <a:lnTo>
                    <a:pt x="1072" y="360"/>
                  </a:lnTo>
                  <a:lnTo>
                    <a:pt x="1074" y="338"/>
                  </a:lnTo>
                  <a:lnTo>
                    <a:pt x="1078" y="316"/>
                  </a:lnTo>
                  <a:lnTo>
                    <a:pt x="1078" y="292"/>
                  </a:lnTo>
                  <a:lnTo>
                    <a:pt x="1078" y="282"/>
                  </a:lnTo>
                  <a:close/>
                  <a:moveTo>
                    <a:pt x="532" y="390"/>
                  </a:moveTo>
                  <a:lnTo>
                    <a:pt x="514" y="408"/>
                  </a:lnTo>
                  <a:lnTo>
                    <a:pt x="500" y="422"/>
                  </a:lnTo>
                  <a:lnTo>
                    <a:pt x="484" y="434"/>
                  </a:lnTo>
                  <a:lnTo>
                    <a:pt x="468" y="444"/>
                  </a:lnTo>
                  <a:lnTo>
                    <a:pt x="452" y="452"/>
                  </a:lnTo>
                  <a:lnTo>
                    <a:pt x="436" y="460"/>
                  </a:lnTo>
                  <a:lnTo>
                    <a:pt x="418" y="468"/>
                  </a:lnTo>
                  <a:lnTo>
                    <a:pt x="400" y="474"/>
                  </a:lnTo>
                  <a:lnTo>
                    <a:pt x="380" y="480"/>
                  </a:lnTo>
                  <a:lnTo>
                    <a:pt x="362" y="484"/>
                  </a:lnTo>
                  <a:lnTo>
                    <a:pt x="342" y="488"/>
                  </a:lnTo>
                  <a:lnTo>
                    <a:pt x="324" y="490"/>
                  </a:lnTo>
                  <a:lnTo>
                    <a:pt x="306" y="490"/>
                  </a:lnTo>
                  <a:lnTo>
                    <a:pt x="286" y="490"/>
                  </a:lnTo>
                  <a:lnTo>
                    <a:pt x="266" y="490"/>
                  </a:lnTo>
                  <a:lnTo>
                    <a:pt x="248" y="486"/>
                  </a:lnTo>
                  <a:lnTo>
                    <a:pt x="230" y="484"/>
                  </a:lnTo>
                  <a:lnTo>
                    <a:pt x="212" y="478"/>
                  </a:lnTo>
                  <a:lnTo>
                    <a:pt x="194" y="474"/>
                  </a:lnTo>
                  <a:lnTo>
                    <a:pt x="176" y="466"/>
                  </a:lnTo>
                  <a:lnTo>
                    <a:pt x="160" y="458"/>
                  </a:lnTo>
                  <a:lnTo>
                    <a:pt x="146" y="448"/>
                  </a:lnTo>
                  <a:lnTo>
                    <a:pt x="130" y="438"/>
                  </a:lnTo>
                  <a:lnTo>
                    <a:pt x="124" y="432"/>
                  </a:lnTo>
                  <a:lnTo>
                    <a:pt x="118" y="426"/>
                  </a:lnTo>
                  <a:lnTo>
                    <a:pt x="112" y="420"/>
                  </a:lnTo>
                  <a:lnTo>
                    <a:pt x="106" y="414"/>
                  </a:lnTo>
                  <a:lnTo>
                    <a:pt x="100" y="406"/>
                  </a:lnTo>
                  <a:lnTo>
                    <a:pt x="96" y="400"/>
                  </a:lnTo>
                  <a:lnTo>
                    <a:pt x="92" y="392"/>
                  </a:lnTo>
                  <a:lnTo>
                    <a:pt x="88" y="386"/>
                  </a:lnTo>
                  <a:lnTo>
                    <a:pt x="84" y="378"/>
                  </a:lnTo>
                  <a:lnTo>
                    <a:pt x="80" y="370"/>
                  </a:lnTo>
                  <a:lnTo>
                    <a:pt x="78" y="362"/>
                  </a:lnTo>
                  <a:lnTo>
                    <a:pt x="76" y="354"/>
                  </a:lnTo>
                  <a:lnTo>
                    <a:pt x="72" y="336"/>
                  </a:lnTo>
                  <a:lnTo>
                    <a:pt x="70" y="318"/>
                  </a:lnTo>
                  <a:lnTo>
                    <a:pt x="70" y="302"/>
                  </a:lnTo>
                  <a:lnTo>
                    <a:pt x="72" y="284"/>
                  </a:lnTo>
                  <a:lnTo>
                    <a:pt x="74" y="266"/>
                  </a:lnTo>
                  <a:lnTo>
                    <a:pt x="78" y="248"/>
                  </a:lnTo>
                  <a:lnTo>
                    <a:pt x="82" y="230"/>
                  </a:lnTo>
                  <a:lnTo>
                    <a:pt x="88" y="214"/>
                  </a:lnTo>
                  <a:lnTo>
                    <a:pt x="94" y="196"/>
                  </a:lnTo>
                  <a:lnTo>
                    <a:pt x="104" y="182"/>
                  </a:lnTo>
                  <a:lnTo>
                    <a:pt x="112" y="166"/>
                  </a:lnTo>
                  <a:lnTo>
                    <a:pt x="122" y="154"/>
                  </a:lnTo>
                  <a:lnTo>
                    <a:pt x="134" y="140"/>
                  </a:lnTo>
                  <a:lnTo>
                    <a:pt x="146" y="130"/>
                  </a:lnTo>
                  <a:lnTo>
                    <a:pt x="160" y="120"/>
                  </a:lnTo>
                  <a:lnTo>
                    <a:pt x="176" y="112"/>
                  </a:lnTo>
                  <a:lnTo>
                    <a:pt x="190" y="104"/>
                  </a:lnTo>
                  <a:lnTo>
                    <a:pt x="206" y="98"/>
                  </a:lnTo>
                  <a:lnTo>
                    <a:pt x="222" y="94"/>
                  </a:lnTo>
                  <a:lnTo>
                    <a:pt x="240" y="90"/>
                  </a:lnTo>
                  <a:lnTo>
                    <a:pt x="256" y="88"/>
                  </a:lnTo>
                  <a:lnTo>
                    <a:pt x="274" y="86"/>
                  </a:lnTo>
                  <a:lnTo>
                    <a:pt x="292" y="88"/>
                  </a:lnTo>
                  <a:lnTo>
                    <a:pt x="310" y="88"/>
                  </a:lnTo>
                  <a:lnTo>
                    <a:pt x="326" y="92"/>
                  </a:lnTo>
                  <a:lnTo>
                    <a:pt x="344" y="96"/>
                  </a:lnTo>
                  <a:lnTo>
                    <a:pt x="360" y="100"/>
                  </a:lnTo>
                  <a:lnTo>
                    <a:pt x="378" y="106"/>
                  </a:lnTo>
                  <a:lnTo>
                    <a:pt x="392" y="114"/>
                  </a:lnTo>
                  <a:lnTo>
                    <a:pt x="408" y="122"/>
                  </a:lnTo>
                  <a:lnTo>
                    <a:pt x="424" y="132"/>
                  </a:lnTo>
                  <a:lnTo>
                    <a:pt x="438" y="142"/>
                  </a:lnTo>
                  <a:lnTo>
                    <a:pt x="450" y="152"/>
                  </a:lnTo>
                  <a:lnTo>
                    <a:pt x="462" y="164"/>
                  </a:lnTo>
                  <a:lnTo>
                    <a:pt x="476" y="176"/>
                  </a:lnTo>
                  <a:lnTo>
                    <a:pt x="486" y="190"/>
                  </a:lnTo>
                  <a:lnTo>
                    <a:pt x="492" y="200"/>
                  </a:lnTo>
                  <a:lnTo>
                    <a:pt x="500" y="210"/>
                  </a:lnTo>
                  <a:lnTo>
                    <a:pt x="506" y="222"/>
                  </a:lnTo>
                  <a:lnTo>
                    <a:pt x="512" y="232"/>
                  </a:lnTo>
                  <a:lnTo>
                    <a:pt x="518" y="242"/>
                  </a:lnTo>
                  <a:lnTo>
                    <a:pt x="522" y="254"/>
                  </a:lnTo>
                  <a:lnTo>
                    <a:pt x="526" y="266"/>
                  </a:lnTo>
                  <a:lnTo>
                    <a:pt x="530" y="276"/>
                  </a:lnTo>
                  <a:lnTo>
                    <a:pt x="534" y="288"/>
                  </a:lnTo>
                  <a:lnTo>
                    <a:pt x="538" y="300"/>
                  </a:lnTo>
                  <a:lnTo>
                    <a:pt x="542" y="324"/>
                  </a:lnTo>
                  <a:lnTo>
                    <a:pt x="548" y="348"/>
                  </a:lnTo>
                  <a:lnTo>
                    <a:pt x="550" y="374"/>
                  </a:lnTo>
                  <a:lnTo>
                    <a:pt x="532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5" name="Freeform 6"/>
            <p:cNvSpPr>
              <a:spLocks/>
            </p:cNvSpPr>
            <p:nvPr userDrawn="1"/>
          </p:nvSpPr>
          <p:spPr bwMode="auto">
            <a:xfrm>
              <a:off x="2863850" y="4406900"/>
              <a:ext cx="1111250" cy="736600"/>
            </a:xfrm>
            <a:custGeom>
              <a:avLst/>
              <a:gdLst>
                <a:gd name="T0" fmla="*/ 664 w 700"/>
                <a:gd name="T1" fmla="*/ 426 h 464"/>
                <a:gd name="T2" fmla="*/ 638 w 700"/>
                <a:gd name="T3" fmla="*/ 396 h 464"/>
                <a:gd name="T4" fmla="*/ 614 w 700"/>
                <a:gd name="T5" fmla="*/ 364 h 464"/>
                <a:gd name="T6" fmla="*/ 590 w 700"/>
                <a:gd name="T7" fmla="*/ 330 h 464"/>
                <a:gd name="T8" fmla="*/ 560 w 700"/>
                <a:gd name="T9" fmla="*/ 280 h 464"/>
                <a:gd name="T10" fmla="*/ 532 w 700"/>
                <a:gd name="T11" fmla="*/ 226 h 464"/>
                <a:gd name="T12" fmla="*/ 502 w 700"/>
                <a:gd name="T13" fmla="*/ 170 h 464"/>
                <a:gd name="T14" fmla="*/ 480 w 700"/>
                <a:gd name="T15" fmla="*/ 134 h 464"/>
                <a:gd name="T16" fmla="*/ 456 w 700"/>
                <a:gd name="T17" fmla="*/ 98 h 464"/>
                <a:gd name="T18" fmla="*/ 426 w 700"/>
                <a:gd name="T19" fmla="*/ 64 h 464"/>
                <a:gd name="T20" fmla="*/ 392 w 700"/>
                <a:gd name="T21" fmla="*/ 34 h 464"/>
                <a:gd name="T22" fmla="*/ 374 w 700"/>
                <a:gd name="T23" fmla="*/ 22 h 464"/>
                <a:gd name="T24" fmla="*/ 354 w 700"/>
                <a:gd name="T25" fmla="*/ 10 h 464"/>
                <a:gd name="T26" fmla="*/ 328 w 700"/>
                <a:gd name="T27" fmla="*/ 4 h 464"/>
                <a:gd name="T28" fmla="*/ 304 w 700"/>
                <a:gd name="T29" fmla="*/ 0 h 464"/>
                <a:gd name="T30" fmla="*/ 278 w 700"/>
                <a:gd name="T31" fmla="*/ 4 h 464"/>
                <a:gd name="T32" fmla="*/ 254 w 700"/>
                <a:gd name="T33" fmla="*/ 14 h 464"/>
                <a:gd name="T34" fmla="*/ 234 w 700"/>
                <a:gd name="T35" fmla="*/ 26 h 464"/>
                <a:gd name="T36" fmla="*/ 214 w 700"/>
                <a:gd name="T37" fmla="*/ 42 h 464"/>
                <a:gd name="T38" fmla="*/ 198 w 700"/>
                <a:gd name="T39" fmla="*/ 58 h 464"/>
                <a:gd name="T40" fmla="*/ 186 w 700"/>
                <a:gd name="T41" fmla="*/ 76 h 464"/>
                <a:gd name="T42" fmla="*/ 164 w 700"/>
                <a:gd name="T43" fmla="*/ 114 h 464"/>
                <a:gd name="T44" fmla="*/ 146 w 700"/>
                <a:gd name="T45" fmla="*/ 154 h 464"/>
                <a:gd name="T46" fmla="*/ 122 w 700"/>
                <a:gd name="T47" fmla="*/ 212 h 464"/>
                <a:gd name="T48" fmla="*/ 92 w 700"/>
                <a:gd name="T49" fmla="*/ 288 h 464"/>
                <a:gd name="T50" fmla="*/ 60 w 700"/>
                <a:gd name="T51" fmla="*/ 362 h 464"/>
                <a:gd name="T52" fmla="*/ 42 w 700"/>
                <a:gd name="T53" fmla="*/ 398 h 464"/>
                <a:gd name="T54" fmla="*/ 22 w 700"/>
                <a:gd name="T55" fmla="*/ 432 h 464"/>
                <a:gd name="T56" fmla="*/ 0 w 700"/>
                <a:gd name="T57" fmla="*/ 464 h 464"/>
                <a:gd name="T58" fmla="*/ 72 w 700"/>
                <a:gd name="T59" fmla="*/ 460 h 464"/>
                <a:gd name="T60" fmla="*/ 90 w 700"/>
                <a:gd name="T61" fmla="*/ 424 h 464"/>
                <a:gd name="T62" fmla="*/ 108 w 700"/>
                <a:gd name="T63" fmla="*/ 384 h 464"/>
                <a:gd name="T64" fmla="*/ 140 w 700"/>
                <a:gd name="T65" fmla="*/ 306 h 464"/>
                <a:gd name="T66" fmla="*/ 168 w 700"/>
                <a:gd name="T67" fmla="*/ 228 h 464"/>
                <a:gd name="T68" fmla="*/ 188 w 700"/>
                <a:gd name="T69" fmla="*/ 172 h 464"/>
                <a:gd name="T70" fmla="*/ 206 w 700"/>
                <a:gd name="T71" fmla="*/ 136 h 464"/>
                <a:gd name="T72" fmla="*/ 224 w 700"/>
                <a:gd name="T73" fmla="*/ 102 h 464"/>
                <a:gd name="T74" fmla="*/ 240 w 700"/>
                <a:gd name="T75" fmla="*/ 82 h 464"/>
                <a:gd name="T76" fmla="*/ 254 w 700"/>
                <a:gd name="T77" fmla="*/ 68 h 464"/>
                <a:gd name="T78" fmla="*/ 268 w 700"/>
                <a:gd name="T79" fmla="*/ 58 h 464"/>
                <a:gd name="T80" fmla="*/ 282 w 700"/>
                <a:gd name="T81" fmla="*/ 52 h 464"/>
                <a:gd name="T82" fmla="*/ 296 w 700"/>
                <a:gd name="T83" fmla="*/ 48 h 464"/>
                <a:gd name="T84" fmla="*/ 312 w 700"/>
                <a:gd name="T85" fmla="*/ 48 h 464"/>
                <a:gd name="T86" fmla="*/ 328 w 700"/>
                <a:gd name="T87" fmla="*/ 52 h 464"/>
                <a:gd name="T88" fmla="*/ 342 w 700"/>
                <a:gd name="T89" fmla="*/ 58 h 464"/>
                <a:gd name="T90" fmla="*/ 358 w 700"/>
                <a:gd name="T91" fmla="*/ 66 h 464"/>
                <a:gd name="T92" fmla="*/ 378 w 700"/>
                <a:gd name="T93" fmla="*/ 84 h 464"/>
                <a:gd name="T94" fmla="*/ 406 w 700"/>
                <a:gd name="T95" fmla="*/ 112 h 464"/>
                <a:gd name="T96" fmla="*/ 428 w 700"/>
                <a:gd name="T97" fmla="*/ 142 h 464"/>
                <a:gd name="T98" fmla="*/ 448 w 700"/>
                <a:gd name="T99" fmla="*/ 176 h 464"/>
                <a:gd name="T100" fmla="*/ 468 w 700"/>
                <a:gd name="T101" fmla="*/ 212 h 464"/>
                <a:gd name="T102" fmla="*/ 502 w 700"/>
                <a:gd name="T103" fmla="*/ 286 h 464"/>
                <a:gd name="T104" fmla="*/ 544 w 700"/>
                <a:gd name="T105" fmla="*/ 360 h 464"/>
                <a:gd name="T106" fmla="*/ 566 w 700"/>
                <a:gd name="T107" fmla="*/ 396 h 464"/>
                <a:gd name="T108" fmla="*/ 590 w 700"/>
                <a:gd name="T109" fmla="*/ 432 h 464"/>
                <a:gd name="T110" fmla="*/ 612 w 700"/>
                <a:gd name="T111" fmla="*/ 464 h 464"/>
                <a:gd name="T112" fmla="*/ 690 w 700"/>
                <a:gd name="T113" fmla="*/ 45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0" h="464">
                  <a:moveTo>
                    <a:pt x="676" y="440"/>
                  </a:moveTo>
                  <a:lnTo>
                    <a:pt x="664" y="426"/>
                  </a:lnTo>
                  <a:lnTo>
                    <a:pt x="650" y="410"/>
                  </a:lnTo>
                  <a:lnTo>
                    <a:pt x="638" y="396"/>
                  </a:lnTo>
                  <a:lnTo>
                    <a:pt x="626" y="380"/>
                  </a:lnTo>
                  <a:lnTo>
                    <a:pt x="614" y="364"/>
                  </a:lnTo>
                  <a:lnTo>
                    <a:pt x="602" y="348"/>
                  </a:lnTo>
                  <a:lnTo>
                    <a:pt x="590" y="330"/>
                  </a:lnTo>
                  <a:lnTo>
                    <a:pt x="570" y="296"/>
                  </a:lnTo>
                  <a:lnTo>
                    <a:pt x="560" y="280"/>
                  </a:lnTo>
                  <a:lnTo>
                    <a:pt x="550" y="262"/>
                  </a:lnTo>
                  <a:lnTo>
                    <a:pt x="532" y="226"/>
                  </a:lnTo>
                  <a:lnTo>
                    <a:pt x="512" y="190"/>
                  </a:lnTo>
                  <a:lnTo>
                    <a:pt x="502" y="170"/>
                  </a:lnTo>
                  <a:lnTo>
                    <a:pt x="492" y="152"/>
                  </a:lnTo>
                  <a:lnTo>
                    <a:pt x="480" y="134"/>
                  </a:lnTo>
                  <a:lnTo>
                    <a:pt x="468" y="116"/>
                  </a:lnTo>
                  <a:lnTo>
                    <a:pt x="456" y="98"/>
                  </a:lnTo>
                  <a:lnTo>
                    <a:pt x="442" y="82"/>
                  </a:lnTo>
                  <a:lnTo>
                    <a:pt x="426" y="64"/>
                  </a:lnTo>
                  <a:lnTo>
                    <a:pt x="410" y="50"/>
                  </a:lnTo>
                  <a:lnTo>
                    <a:pt x="392" y="34"/>
                  </a:lnTo>
                  <a:lnTo>
                    <a:pt x="384" y="28"/>
                  </a:lnTo>
                  <a:lnTo>
                    <a:pt x="374" y="22"/>
                  </a:lnTo>
                  <a:lnTo>
                    <a:pt x="364" y="16"/>
                  </a:lnTo>
                  <a:lnTo>
                    <a:pt x="354" y="10"/>
                  </a:lnTo>
                  <a:lnTo>
                    <a:pt x="340" y="6"/>
                  </a:lnTo>
                  <a:lnTo>
                    <a:pt x="328" y="4"/>
                  </a:lnTo>
                  <a:lnTo>
                    <a:pt x="316" y="2"/>
                  </a:lnTo>
                  <a:lnTo>
                    <a:pt x="304" y="0"/>
                  </a:lnTo>
                  <a:lnTo>
                    <a:pt x="290" y="2"/>
                  </a:lnTo>
                  <a:lnTo>
                    <a:pt x="278" y="4"/>
                  </a:lnTo>
                  <a:lnTo>
                    <a:pt x="266" y="8"/>
                  </a:lnTo>
                  <a:lnTo>
                    <a:pt x="254" y="14"/>
                  </a:lnTo>
                  <a:lnTo>
                    <a:pt x="244" y="20"/>
                  </a:lnTo>
                  <a:lnTo>
                    <a:pt x="234" y="26"/>
                  </a:lnTo>
                  <a:lnTo>
                    <a:pt x="224" y="34"/>
                  </a:lnTo>
                  <a:lnTo>
                    <a:pt x="214" y="42"/>
                  </a:lnTo>
                  <a:lnTo>
                    <a:pt x="206" y="50"/>
                  </a:lnTo>
                  <a:lnTo>
                    <a:pt x="198" y="58"/>
                  </a:lnTo>
                  <a:lnTo>
                    <a:pt x="192" y="68"/>
                  </a:lnTo>
                  <a:lnTo>
                    <a:pt x="186" y="76"/>
                  </a:lnTo>
                  <a:lnTo>
                    <a:pt x="174" y="94"/>
                  </a:lnTo>
                  <a:lnTo>
                    <a:pt x="164" y="114"/>
                  </a:lnTo>
                  <a:lnTo>
                    <a:pt x="154" y="134"/>
                  </a:lnTo>
                  <a:lnTo>
                    <a:pt x="146" y="154"/>
                  </a:lnTo>
                  <a:lnTo>
                    <a:pt x="136" y="174"/>
                  </a:lnTo>
                  <a:lnTo>
                    <a:pt x="122" y="212"/>
                  </a:lnTo>
                  <a:lnTo>
                    <a:pt x="106" y="250"/>
                  </a:lnTo>
                  <a:lnTo>
                    <a:pt x="92" y="288"/>
                  </a:lnTo>
                  <a:lnTo>
                    <a:pt x="76" y="326"/>
                  </a:lnTo>
                  <a:lnTo>
                    <a:pt x="60" y="362"/>
                  </a:lnTo>
                  <a:lnTo>
                    <a:pt x="50" y="380"/>
                  </a:lnTo>
                  <a:lnTo>
                    <a:pt x="42" y="398"/>
                  </a:lnTo>
                  <a:lnTo>
                    <a:pt x="32" y="414"/>
                  </a:lnTo>
                  <a:lnTo>
                    <a:pt x="22" y="432"/>
                  </a:lnTo>
                  <a:lnTo>
                    <a:pt x="10" y="448"/>
                  </a:lnTo>
                  <a:lnTo>
                    <a:pt x="0" y="464"/>
                  </a:lnTo>
                  <a:lnTo>
                    <a:pt x="70" y="464"/>
                  </a:lnTo>
                  <a:lnTo>
                    <a:pt x="72" y="460"/>
                  </a:lnTo>
                  <a:lnTo>
                    <a:pt x="82" y="442"/>
                  </a:lnTo>
                  <a:lnTo>
                    <a:pt x="90" y="424"/>
                  </a:lnTo>
                  <a:lnTo>
                    <a:pt x="100" y="404"/>
                  </a:lnTo>
                  <a:lnTo>
                    <a:pt x="108" y="384"/>
                  </a:lnTo>
                  <a:lnTo>
                    <a:pt x="124" y="346"/>
                  </a:lnTo>
                  <a:lnTo>
                    <a:pt x="140" y="306"/>
                  </a:lnTo>
                  <a:lnTo>
                    <a:pt x="154" y="268"/>
                  </a:lnTo>
                  <a:lnTo>
                    <a:pt x="168" y="228"/>
                  </a:lnTo>
                  <a:lnTo>
                    <a:pt x="182" y="190"/>
                  </a:lnTo>
                  <a:lnTo>
                    <a:pt x="188" y="172"/>
                  </a:lnTo>
                  <a:lnTo>
                    <a:pt x="196" y="154"/>
                  </a:lnTo>
                  <a:lnTo>
                    <a:pt x="206" y="136"/>
                  </a:lnTo>
                  <a:lnTo>
                    <a:pt x="214" y="120"/>
                  </a:lnTo>
                  <a:lnTo>
                    <a:pt x="224" y="102"/>
                  </a:lnTo>
                  <a:lnTo>
                    <a:pt x="236" y="88"/>
                  </a:lnTo>
                  <a:lnTo>
                    <a:pt x="240" y="82"/>
                  </a:lnTo>
                  <a:lnTo>
                    <a:pt x="248" y="74"/>
                  </a:lnTo>
                  <a:lnTo>
                    <a:pt x="254" y="68"/>
                  </a:lnTo>
                  <a:lnTo>
                    <a:pt x="260" y="64"/>
                  </a:lnTo>
                  <a:lnTo>
                    <a:pt x="268" y="58"/>
                  </a:lnTo>
                  <a:lnTo>
                    <a:pt x="274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6" y="48"/>
                  </a:lnTo>
                  <a:lnTo>
                    <a:pt x="304" y="48"/>
                  </a:lnTo>
                  <a:lnTo>
                    <a:pt x="312" y="48"/>
                  </a:lnTo>
                  <a:lnTo>
                    <a:pt x="320" y="50"/>
                  </a:lnTo>
                  <a:lnTo>
                    <a:pt x="328" y="52"/>
                  </a:lnTo>
                  <a:lnTo>
                    <a:pt x="336" y="54"/>
                  </a:lnTo>
                  <a:lnTo>
                    <a:pt x="342" y="58"/>
                  </a:lnTo>
                  <a:lnTo>
                    <a:pt x="350" y="62"/>
                  </a:lnTo>
                  <a:lnTo>
                    <a:pt x="358" y="66"/>
                  </a:lnTo>
                  <a:lnTo>
                    <a:pt x="366" y="72"/>
                  </a:lnTo>
                  <a:lnTo>
                    <a:pt x="378" y="84"/>
                  </a:lnTo>
                  <a:lnTo>
                    <a:pt x="392" y="98"/>
                  </a:lnTo>
                  <a:lnTo>
                    <a:pt x="406" y="112"/>
                  </a:lnTo>
                  <a:lnTo>
                    <a:pt x="416" y="126"/>
                  </a:lnTo>
                  <a:lnTo>
                    <a:pt x="428" y="142"/>
                  </a:lnTo>
                  <a:lnTo>
                    <a:pt x="438" y="160"/>
                  </a:lnTo>
                  <a:lnTo>
                    <a:pt x="448" y="176"/>
                  </a:lnTo>
                  <a:lnTo>
                    <a:pt x="458" y="194"/>
                  </a:lnTo>
                  <a:lnTo>
                    <a:pt x="468" y="212"/>
                  </a:lnTo>
                  <a:lnTo>
                    <a:pt x="484" y="248"/>
                  </a:lnTo>
                  <a:lnTo>
                    <a:pt x="502" y="286"/>
                  </a:lnTo>
                  <a:lnTo>
                    <a:pt x="522" y="324"/>
                  </a:lnTo>
                  <a:lnTo>
                    <a:pt x="544" y="360"/>
                  </a:lnTo>
                  <a:lnTo>
                    <a:pt x="554" y="378"/>
                  </a:lnTo>
                  <a:lnTo>
                    <a:pt x="566" y="396"/>
                  </a:lnTo>
                  <a:lnTo>
                    <a:pt x="578" y="414"/>
                  </a:lnTo>
                  <a:lnTo>
                    <a:pt x="590" y="432"/>
                  </a:lnTo>
                  <a:lnTo>
                    <a:pt x="602" y="448"/>
                  </a:lnTo>
                  <a:lnTo>
                    <a:pt x="612" y="464"/>
                  </a:lnTo>
                  <a:lnTo>
                    <a:pt x="700" y="464"/>
                  </a:lnTo>
                  <a:lnTo>
                    <a:pt x="690" y="454"/>
                  </a:lnTo>
                  <a:lnTo>
                    <a:pt x="676" y="4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6" name="Freeform 7"/>
            <p:cNvSpPr>
              <a:spLocks noEditPoints="1"/>
            </p:cNvSpPr>
            <p:nvPr userDrawn="1"/>
          </p:nvSpPr>
          <p:spPr bwMode="auto">
            <a:xfrm>
              <a:off x="4864100" y="3286125"/>
              <a:ext cx="1333500" cy="1857375"/>
            </a:xfrm>
            <a:custGeom>
              <a:avLst/>
              <a:gdLst>
                <a:gd name="T0" fmla="*/ 580 w 840"/>
                <a:gd name="T1" fmla="*/ 1030 h 1170"/>
                <a:gd name="T2" fmla="*/ 630 w 840"/>
                <a:gd name="T3" fmla="*/ 868 h 1170"/>
                <a:gd name="T4" fmla="*/ 630 w 840"/>
                <a:gd name="T5" fmla="*/ 700 h 1170"/>
                <a:gd name="T6" fmla="*/ 670 w 840"/>
                <a:gd name="T7" fmla="*/ 604 h 1170"/>
                <a:gd name="T8" fmla="*/ 776 w 840"/>
                <a:gd name="T9" fmla="*/ 462 h 1170"/>
                <a:gd name="T10" fmla="*/ 832 w 840"/>
                <a:gd name="T11" fmla="*/ 294 h 1170"/>
                <a:gd name="T12" fmla="*/ 840 w 840"/>
                <a:gd name="T13" fmla="*/ 204 h 1170"/>
                <a:gd name="T14" fmla="*/ 826 w 840"/>
                <a:gd name="T15" fmla="*/ 110 h 1170"/>
                <a:gd name="T16" fmla="*/ 798 w 840"/>
                <a:gd name="T17" fmla="*/ 52 h 1170"/>
                <a:gd name="T18" fmla="*/ 748 w 840"/>
                <a:gd name="T19" fmla="*/ 12 h 1170"/>
                <a:gd name="T20" fmla="*/ 686 w 840"/>
                <a:gd name="T21" fmla="*/ 0 h 1170"/>
                <a:gd name="T22" fmla="*/ 610 w 840"/>
                <a:gd name="T23" fmla="*/ 20 h 1170"/>
                <a:gd name="T24" fmla="*/ 506 w 840"/>
                <a:gd name="T25" fmla="*/ 80 h 1170"/>
                <a:gd name="T26" fmla="*/ 402 w 840"/>
                <a:gd name="T27" fmla="*/ 184 h 1170"/>
                <a:gd name="T28" fmla="*/ 314 w 840"/>
                <a:gd name="T29" fmla="*/ 334 h 1170"/>
                <a:gd name="T30" fmla="*/ 234 w 840"/>
                <a:gd name="T31" fmla="*/ 366 h 1170"/>
                <a:gd name="T32" fmla="*/ 150 w 840"/>
                <a:gd name="T33" fmla="*/ 384 h 1170"/>
                <a:gd name="T34" fmla="*/ 70 w 840"/>
                <a:gd name="T35" fmla="*/ 430 h 1170"/>
                <a:gd name="T36" fmla="*/ 14 w 840"/>
                <a:gd name="T37" fmla="*/ 508 h 1170"/>
                <a:gd name="T38" fmla="*/ 2 w 840"/>
                <a:gd name="T39" fmla="*/ 592 h 1170"/>
                <a:gd name="T40" fmla="*/ 24 w 840"/>
                <a:gd name="T41" fmla="*/ 650 h 1170"/>
                <a:gd name="T42" fmla="*/ 86 w 840"/>
                <a:gd name="T43" fmla="*/ 712 h 1170"/>
                <a:gd name="T44" fmla="*/ 168 w 840"/>
                <a:gd name="T45" fmla="*/ 752 h 1170"/>
                <a:gd name="T46" fmla="*/ 258 w 840"/>
                <a:gd name="T47" fmla="*/ 770 h 1170"/>
                <a:gd name="T48" fmla="*/ 312 w 840"/>
                <a:gd name="T49" fmla="*/ 890 h 1170"/>
                <a:gd name="T50" fmla="*/ 410 w 840"/>
                <a:gd name="T51" fmla="*/ 1064 h 1170"/>
                <a:gd name="T52" fmla="*/ 532 w 840"/>
                <a:gd name="T53" fmla="*/ 1142 h 1170"/>
                <a:gd name="T54" fmla="*/ 250 w 840"/>
                <a:gd name="T55" fmla="*/ 598 h 1170"/>
                <a:gd name="T56" fmla="*/ 254 w 840"/>
                <a:gd name="T57" fmla="*/ 692 h 1170"/>
                <a:gd name="T58" fmla="*/ 192 w 840"/>
                <a:gd name="T59" fmla="*/ 680 h 1170"/>
                <a:gd name="T60" fmla="*/ 126 w 840"/>
                <a:gd name="T61" fmla="*/ 652 h 1170"/>
                <a:gd name="T62" fmla="*/ 82 w 840"/>
                <a:gd name="T63" fmla="*/ 608 h 1170"/>
                <a:gd name="T64" fmla="*/ 70 w 840"/>
                <a:gd name="T65" fmla="*/ 552 h 1170"/>
                <a:gd name="T66" fmla="*/ 98 w 840"/>
                <a:gd name="T67" fmla="*/ 494 h 1170"/>
                <a:gd name="T68" fmla="*/ 146 w 840"/>
                <a:gd name="T69" fmla="*/ 454 h 1170"/>
                <a:gd name="T70" fmla="*/ 214 w 840"/>
                <a:gd name="T71" fmla="*/ 428 h 1170"/>
                <a:gd name="T72" fmla="*/ 404 w 840"/>
                <a:gd name="T73" fmla="*/ 346 h 1170"/>
                <a:gd name="T74" fmla="*/ 490 w 840"/>
                <a:gd name="T75" fmla="*/ 224 h 1170"/>
                <a:gd name="T76" fmla="*/ 584 w 840"/>
                <a:gd name="T77" fmla="*/ 142 h 1170"/>
                <a:gd name="T78" fmla="*/ 658 w 840"/>
                <a:gd name="T79" fmla="*/ 104 h 1170"/>
                <a:gd name="T80" fmla="*/ 706 w 840"/>
                <a:gd name="T81" fmla="*/ 100 h 1170"/>
                <a:gd name="T82" fmla="*/ 730 w 840"/>
                <a:gd name="T83" fmla="*/ 128 h 1170"/>
                <a:gd name="T84" fmla="*/ 742 w 840"/>
                <a:gd name="T85" fmla="*/ 206 h 1170"/>
                <a:gd name="T86" fmla="*/ 718 w 840"/>
                <a:gd name="T87" fmla="*/ 350 h 1170"/>
                <a:gd name="T88" fmla="*/ 652 w 840"/>
                <a:gd name="T89" fmla="*/ 482 h 1170"/>
                <a:gd name="T90" fmla="*/ 578 w 840"/>
                <a:gd name="T91" fmla="*/ 548 h 1170"/>
                <a:gd name="T92" fmla="*/ 530 w 840"/>
                <a:gd name="T93" fmla="*/ 480 h 1170"/>
                <a:gd name="T94" fmla="*/ 462 w 840"/>
                <a:gd name="T95" fmla="*/ 422 h 1170"/>
                <a:gd name="T96" fmla="*/ 392 w 840"/>
                <a:gd name="T97" fmla="*/ 370 h 1170"/>
                <a:gd name="T98" fmla="*/ 328 w 840"/>
                <a:gd name="T99" fmla="*/ 602 h 1170"/>
                <a:gd name="T100" fmla="*/ 344 w 840"/>
                <a:gd name="T101" fmla="*/ 498 h 1170"/>
                <a:gd name="T102" fmla="*/ 412 w 840"/>
                <a:gd name="T103" fmla="*/ 454 h 1170"/>
                <a:gd name="T104" fmla="*/ 474 w 840"/>
                <a:gd name="T105" fmla="*/ 496 h 1170"/>
                <a:gd name="T106" fmla="*/ 526 w 840"/>
                <a:gd name="T107" fmla="*/ 556 h 1170"/>
                <a:gd name="T108" fmla="*/ 510 w 840"/>
                <a:gd name="T109" fmla="*/ 618 h 1170"/>
                <a:gd name="T110" fmla="*/ 420 w 840"/>
                <a:gd name="T111" fmla="*/ 662 h 1170"/>
                <a:gd name="T112" fmla="*/ 494 w 840"/>
                <a:gd name="T113" fmla="*/ 1086 h 1170"/>
                <a:gd name="T114" fmla="*/ 394 w 840"/>
                <a:gd name="T115" fmla="*/ 912 h 1170"/>
                <a:gd name="T116" fmla="*/ 342 w 840"/>
                <a:gd name="T117" fmla="*/ 766 h 1170"/>
                <a:gd name="T118" fmla="*/ 502 w 840"/>
                <a:gd name="T119" fmla="*/ 720 h 1170"/>
                <a:gd name="T120" fmla="*/ 586 w 840"/>
                <a:gd name="T121" fmla="*/ 732 h 1170"/>
                <a:gd name="T122" fmla="*/ 580 w 840"/>
                <a:gd name="T123" fmla="*/ 888 h 1170"/>
                <a:gd name="T124" fmla="*/ 526 w 840"/>
                <a:gd name="T125" fmla="*/ 1034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0" h="1170">
                  <a:moveTo>
                    <a:pt x="532" y="1142"/>
                  </a:moveTo>
                  <a:lnTo>
                    <a:pt x="522" y="1128"/>
                  </a:lnTo>
                  <a:lnTo>
                    <a:pt x="538" y="1104"/>
                  </a:lnTo>
                  <a:lnTo>
                    <a:pt x="554" y="1080"/>
                  </a:lnTo>
                  <a:lnTo>
                    <a:pt x="568" y="1054"/>
                  </a:lnTo>
                  <a:lnTo>
                    <a:pt x="580" y="1030"/>
                  </a:lnTo>
                  <a:lnTo>
                    <a:pt x="590" y="1004"/>
                  </a:lnTo>
                  <a:lnTo>
                    <a:pt x="600" y="978"/>
                  </a:lnTo>
                  <a:lnTo>
                    <a:pt x="610" y="952"/>
                  </a:lnTo>
                  <a:lnTo>
                    <a:pt x="618" y="924"/>
                  </a:lnTo>
                  <a:lnTo>
                    <a:pt x="624" y="896"/>
                  </a:lnTo>
                  <a:lnTo>
                    <a:pt x="630" y="868"/>
                  </a:lnTo>
                  <a:lnTo>
                    <a:pt x="634" y="840"/>
                  </a:lnTo>
                  <a:lnTo>
                    <a:pt x="636" y="812"/>
                  </a:lnTo>
                  <a:lnTo>
                    <a:pt x="636" y="784"/>
                  </a:lnTo>
                  <a:lnTo>
                    <a:pt x="636" y="756"/>
                  </a:lnTo>
                  <a:lnTo>
                    <a:pt x="634" y="728"/>
                  </a:lnTo>
                  <a:lnTo>
                    <a:pt x="630" y="700"/>
                  </a:lnTo>
                  <a:lnTo>
                    <a:pt x="624" y="670"/>
                  </a:lnTo>
                  <a:lnTo>
                    <a:pt x="618" y="650"/>
                  </a:lnTo>
                  <a:lnTo>
                    <a:pt x="632" y="638"/>
                  </a:lnTo>
                  <a:lnTo>
                    <a:pt x="646" y="628"/>
                  </a:lnTo>
                  <a:lnTo>
                    <a:pt x="658" y="616"/>
                  </a:lnTo>
                  <a:lnTo>
                    <a:pt x="670" y="604"/>
                  </a:lnTo>
                  <a:lnTo>
                    <a:pt x="692" y="582"/>
                  </a:lnTo>
                  <a:lnTo>
                    <a:pt x="710" y="560"/>
                  </a:lnTo>
                  <a:lnTo>
                    <a:pt x="728" y="536"/>
                  </a:lnTo>
                  <a:lnTo>
                    <a:pt x="746" y="512"/>
                  </a:lnTo>
                  <a:lnTo>
                    <a:pt x="762" y="488"/>
                  </a:lnTo>
                  <a:lnTo>
                    <a:pt x="776" y="462"/>
                  </a:lnTo>
                  <a:lnTo>
                    <a:pt x="788" y="436"/>
                  </a:lnTo>
                  <a:lnTo>
                    <a:pt x="800" y="408"/>
                  </a:lnTo>
                  <a:lnTo>
                    <a:pt x="810" y="380"/>
                  </a:lnTo>
                  <a:lnTo>
                    <a:pt x="820" y="352"/>
                  </a:lnTo>
                  <a:lnTo>
                    <a:pt x="826" y="322"/>
                  </a:lnTo>
                  <a:lnTo>
                    <a:pt x="832" y="294"/>
                  </a:lnTo>
                  <a:lnTo>
                    <a:pt x="834" y="280"/>
                  </a:lnTo>
                  <a:lnTo>
                    <a:pt x="836" y="264"/>
                  </a:lnTo>
                  <a:lnTo>
                    <a:pt x="838" y="248"/>
                  </a:lnTo>
                  <a:lnTo>
                    <a:pt x="838" y="234"/>
                  </a:lnTo>
                  <a:lnTo>
                    <a:pt x="840" y="218"/>
                  </a:lnTo>
                  <a:lnTo>
                    <a:pt x="840" y="204"/>
                  </a:lnTo>
                  <a:lnTo>
                    <a:pt x="838" y="188"/>
                  </a:lnTo>
                  <a:lnTo>
                    <a:pt x="838" y="174"/>
                  </a:lnTo>
                  <a:lnTo>
                    <a:pt x="836" y="158"/>
                  </a:lnTo>
                  <a:lnTo>
                    <a:pt x="834" y="142"/>
                  </a:lnTo>
                  <a:lnTo>
                    <a:pt x="830" y="126"/>
                  </a:lnTo>
                  <a:lnTo>
                    <a:pt x="826" y="110"/>
                  </a:lnTo>
                  <a:lnTo>
                    <a:pt x="820" y="94"/>
                  </a:lnTo>
                  <a:lnTo>
                    <a:pt x="816" y="86"/>
                  </a:lnTo>
                  <a:lnTo>
                    <a:pt x="814" y="78"/>
                  </a:lnTo>
                  <a:lnTo>
                    <a:pt x="808" y="68"/>
                  </a:lnTo>
                  <a:lnTo>
                    <a:pt x="804" y="62"/>
                  </a:lnTo>
                  <a:lnTo>
                    <a:pt x="798" y="52"/>
                  </a:lnTo>
                  <a:lnTo>
                    <a:pt x="792" y="44"/>
                  </a:lnTo>
                  <a:lnTo>
                    <a:pt x="784" y="36"/>
                  </a:lnTo>
                  <a:lnTo>
                    <a:pt x="776" y="30"/>
                  </a:lnTo>
                  <a:lnTo>
                    <a:pt x="768" y="22"/>
                  </a:lnTo>
                  <a:lnTo>
                    <a:pt x="758" y="18"/>
                  </a:lnTo>
                  <a:lnTo>
                    <a:pt x="748" y="12"/>
                  </a:lnTo>
                  <a:lnTo>
                    <a:pt x="738" y="8"/>
                  </a:lnTo>
                  <a:lnTo>
                    <a:pt x="728" y="4"/>
                  </a:lnTo>
                  <a:lnTo>
                    <a:pt x="716" y="2"/>
                  </a:lnTo>
                  <a:lnTo>
                    <a:pt x="706" y="2"/>
                  </a:lnTo>
                  <a:lnTo>
                    <a:pt x="696" y="0"/>
                  </a:lnTo>
                  <a:lnTo>
                    <a:pt x="686" y="0"/>
                  </a:lnTo>
                  <a:lnTo>
                    <a:pt x="676" y="2"/>
                  </a:lnTo>
                  <a:lnTo>
                    <a:pt x="668" y="2"/>
                  </a:lnTo>
                  <a:lnTo>
                    <a:pt x="658" y="4"/>
                  </a:lnTo>
                  <a:lnTo>
                    <a:pt x="640" y="8"/>
                  </a:lnTo>
                  <a:lnTo>
                    <a:pt x="626" y="14"/>
                  </a:lnTo>
                  <a:lnTo>
                    <a:pt x="610" y="20"/>
                  </a:lnTo>
                  <a:lnTo>
                    <a:pt x="584" y="34"/>
                  </a:lnTo>
                  <a:lnTo>
                    <a:pt x="576" y="36"/>
                  </a:lnTo>
                  <a:lnTo>
                    <a:pt x="570" y="40"/>
                  </a:lnTo>
                  <a:lnTo>
                    <a:pt x="556" y="48"/>
                  </a:lnTo>
                  <a:lnTo>
                    <a:pt x="532" y="62"/>
                  </a:lnTo>
                  <a:lnTo>
                    <a:pt x="506" y="80"/>
                  </a:lnTo>
                  <a:lnTo>
                    <a:pt x="484" y="100"/>
                  </a:lnTo>
                  <a:lnTo>
                    <a:pt x="462" y="120"/>
                  </a:lnTo>
                  <a:lnTo>
                    <a:pt x="450" y="128"/>
                  </a:lnTo>
                  <a:lnTo>
                    <a:pt x="440" y="140"/>
                  </a:lnTo>
                  <a:lnTo>
                    <a:pt x="422" y="162"/>
                  </a:lnTo>
                  <a:lnTo>
                    <a:pt x="402" y="184"/>
                  </a:lnTo>
                  <a:lnTo>
                    <a:pt x="384" y="208"/>
                  </a:lnTo>
                  <a:lnTo>
                    <a:pt x="368" y="232"/>
                  </a:lnTo>
                  <a:lnTo>
                    <a:pt x="352" y="256"/>
                  </a:lnTo>
                  <a:lnTo>
                    <a:pt x="338" y="280"/>
                  </a:lnTo>
                  <a:lnTo>
                    <a:pt x="324" y="306"/>
                  </a:lnTo>
                  <a:lnTo>
                    <a:pt x="314" y="334"/>
                  </a:lnTo>
                  <a:lnTo>
                    <a:pt x="306" y="350"/>
                  </a:lnTo>
                  <a:lnTo>
                    <a:pt x="298" y="368"/>
                  </a:lnTo>
                  <a:lnTo>
                    <a:pt x="272" y="366"/>
                  </a:lnTo>
                  <a:lnTo>
                    <a:pt x="260" y="366"/>
                  </a:lnTo>
                  <a:lnTo>
                    <a:pt x="246" y="366"/>
                  </a:lnTo>
                  <a:lnTo>
                    <a:pt x="234" y="366"/>
                  </a:lnTo>
                  <a:lnTo>
                    <a:pt x="220" y="368"/>
                  </a:lnTo>
                  <a:lnTo>
                    <a:pt x="206" y="370"/>
                  </a:lnTo>
                  <a:lnTo>
                    <a:pt x="194" y="372"/>
                  </a:lnTo>
                  <a:lnTo>
                    <a:pt x="180" y="376"/>
                  </a:lnTo>
                  <a:lnTo>
                    <a:pt x="164" y="380"/>
                  </a:lnTo>
                  <a:lnTo>
                    <a:pt x="150" y="384"/>
                  </a:lnTo>
                  <a:lnTo>
                    <a:pt x="136" y="390"/>
                  </a:lnTo>
                  <a:lnTo>
                    <a:pt x="122" y="396"/>
                  </a:lnTo>
                  <a:lnTo>
                    <a:pt x="108" y="404"/>
                  </a:lnTo>
                  <a:lnTo>
                    <a:pt x="94" y="410"/>
                  </a:lnTo>
                  <a:lnTo>
                    <a:pt x="82" y="420"/>
                  </a:lnTo>
                  <a:lnTo>
                    <a:pt x="70" y="430"/>
                  </a:lnTo>
                  <a:lnTo>
                    <a:pt x="58" y="442"/>
                  </a:lnTo>
                  <a:lnTo>
                    <a:pt x="48" y="454"/>
                  </a:lnTo>
                  <a:lnTo>
                    <a:pt x="38" y="466"/>
                  </a:lnTo>
                  <a:lnTo>
                    <a:pt x="28" y="480"/>
                  </a:lnTo>
                  <a:lnTo>
                    <a:pt x="20" y="494"/>
                  </a:lnTo>
                  <a:lnTo>
                    <a:pt x="14" y="508"/>
                  </a:lnTo>
                  <a:lnTo>
                    <a:pt x="8" y="524"/>
                  </a:lnTo>
                  <a:lnTo>
                    <a:pt x="4" y="540"/>
                  </a:lnTo>
                  <a:lnTo>
                    <a:pt x="2" y="558"/>
                  </a:lnTo>
                  <a:lnTo>
                    <a:pt x="0" y="566"/>
                  </a:lnTo>
                  <a:lnTo>
                    <a:pt x="0" y="574"/>
                  </a:lnTo>
                  <a:lnTo>
                    <a:pt x="2" y="592"/>
                  </a:lnTo>
                  <a:lnTo>
                    <a:pt x="2" y="596"/>
                  </a:lnTo>
                  <a:lnTo>
                    <a:pt x="4" y="602"/>
                  </a:lnTo>
                  <a:lnTo>
                    <a:pt x="6" y="610"/>
                  </a:lnTo>
                  <a:lnTo>
                    <a:pt x="12" y="626"/>
                  </a:lnTo>
                  <a:lnTo>
                    <a:pt x="20" y="642"/>
                  </a:lnTo>
                  <a:lnTo>
                    <a:pt x="24" y="650"/>
                  </a:lnTo>
                  <a:lnTo>
                    <a:pt x="28" y="656"/>
                  </a:lnTo>
                  <a:lnTo>
                    <a:pt x="38" y="670"/>
                  </a:lnTo>
                  <a:lnTo>
                    <a:pt x="50" y="682"/>
                  </a:lnTo>
                  <a:lnTo>
                    <a:pt x="62" y="694"/>
                  </a:lnTo>
                  <a:lnTo>
                    <a:pt x="72" y="704"/>
                  </a:lnTo>
                  <a:lnTo>
                    <a:pt x="86" y="712"/>
                  </a:lnTo>
                  <a:lnTo>
                    <a:pt x="100" y="722"/>
                  </a:lnTo>
                  <a:lnTo>
                    <a:pt x="112" y="728"/>
                  </a:lnTo>
                  <a:lnTo>
                    <a:pt x="126" y="736"/>
                  </a:lnTo>
                  <a:lnTo>
                    <a:pt x="140" y="742"/>
                  </a:lnTo>
                  <a:lnTo>
                    <a:pt x="154" y="748"/>
                  </a:lnTo>
                  <a:lnTo>
                    <a:pt x="168" y="752"/>
                  </a:lnTo>
                  <a:lnTo>
                    <a:pt x="182" y="758"/>
                  </a:lnTo>
                  <a:lnTo>
                    <a:pt x="198" y="762"/>
                  </a:lnTo>
                  <a:lnTo>
                    <a:pt x="214" y="766"/>
                  </a:lnTo>
                  <a:lnTo>
                    <a:pt x="228" y="768"/>
                  </a:lnTo>
                  <a:lnTo>
                    <a:pt x="244" y="770"/>
                  </a:lnTo>
                  <a:lnTo>
                    <a:pt x="258" y="770"/>
                  </a:lnTo>
                  <a:lnTo>
                    <a:pt x="270" y="770"/>
                  </a:lnTo>
                  <a:lnTo>
                    <a:pt x="274" y="784"/>
                  </a:lnTo>
                  <a:lnTo>
                    <a:pt x="282" y="810"/>
                  </a:lnTo>
                  <a:lnTo>
                    <a:pt x="292" y="838"/>
                  </a:lnTo>
                  <a:lnTo>
                    <a:pt x="302" y="864"/>
                  </a:lnTo>
                  <a:lnTo>
                    <a:pt x="312" y="890"/>
                  </a:lnTo>
                  <a:lnTo>
                    <a:pt x="324" y="916"/>
                  </a:lnTo>
                  <a:lnTo>
                    <a:pt x="336" y="942"/>
                  </a:lnTo>
                  <a:lnTo>
                    <a:pt x="350" y="966"/>
                  </a:lnTo>
                  <a:lnTo>
                    <a:pt x="364" y="990"/>
                  </a:lnTo>
                  <a:lnTo>
                    <a:pt x="386" y="1028"/>
                  </a:lnTo>
                  <a:lnTo>
                    <a:pt x="410" y="1064"/>
                  </a:lnTo>
                  <a:lnTo>
                    <a:pt x="434" y="1102"/>
                  </a:lnTo>
                  <a:lnTo>
                    <a:pt x="460" y="1136"/>
                  </a:lnTo>
                  <a:lnTo>
                    <a:pt x="446" y="1154"/>
                  </a:lnTo>
                  <a:lnTo>
                    <a:pt x="434" y="1170"/>
                  </a:lnTo>
                  <a:lnTo>
                    <a:pt x="550" y="1170"/>
                  </a:lnTo>
                  <a:lnTo>
                    <a:pt x="532" y="1142"/>
                  </a:lnTo>
                  <a:close/>
                  <a:moveTo>
                    <a:pt x="270" y="456"/>
                  </a:moveTo>
                  <a:lnTo>
                    <a:pt x="262" y="488"/>
                  </a:lnTo>
                  <a:lnTo>
                    <a:pt x="258" y="520"/>
                  </a:lnTo>
                  <a:lnTo>
                    <a:pt x="254" y="554"/>
                  </a:lnTo>
                  <a:lnTo>
                    <a:pt x="250" y="584"/>
                  </a:lnTo>
                  <a:lnTo>
                    <a:pt x="250" y="598"/>
                  </a:lnTo>
                  <a:lnTo>
                    <a:pt x="250" y="612"/>
                  </a:lnTo>
                  <a:lnTo>
                    <a:pt x="250" y="626"/>
                  </a:lnTo>
                  <a:lnTo>
                    <a:pt x="250" y="642"/>
                  </a:lnTo>
                  <a:lnTo>
                    <a:pt x="252" y="670"/>
                  </a:lnTo>
                  <a:lnTo>
                    <a:pt x="254" y="680"/>
                  </a:lnTo>
                  <a:lnTo>
                    <a:pt x="254" y="692"/>
                  </a:lnTo>
                  <a:lnTo>
                    <a:pt x="250" y="692"/>
                  </a:lnTo>
                  <a:lnTo>
                    <a:pt x="238" y="690"/>
                  </a:lnTo>
                  <a:lnTo>
                    <a:pt x="226" y="688"/>
                  </a:lnTo>
                  <a:lnTo>
                    <a:pt x="214" y="686"/>
                  </a:lnTo>
                  <a:lnTo>
                    <a:pt x="204" y="684"/>
                  </a:lnTo>
                  <a:lnTo>
                    <a:pt x="192" y="680"/>
                  </a:lnTo>
                  <a:lnTo>
                    <a:pt x="180" y="678"/>
                  </a:lnTo>
                  <a:lnTo>
                    <a:pt x="168" y="672"/>
                  </a:lnTo>
                  <a:lnTo>
                    <a:pt x="158" y="668"/>
                  </a:lnTo>
                  <a:lnTo>
                    <a:pt x="146" y="664"/>
                  </a:lnTo>
                  <a:lnTo>
                    <a:pt x="138" y="658"/>
                  </a:lnTo>
                  <a:lnTo>
                    <a:pt x="126" y="652"/>
                  </a:lnTo>
                  <a:lnTo>
                    <a:pt x="118" y="646"/>
                  </a:lnTo>
                  <a:lnTo>
                    <a:pt x="108" y="638"/>
                  </a:lnTo>
                  <a:lnTo>
                    <a:pt x="100" y="632"/>
                  </a:lnTo>
                  <a:lnTo>
                    <a:pt x="94" y="624"/>
                  </a:lnTo>
                  <a:lnTo>
                    <a:pt x="86" y="616"/>
                  </a:lnTo>
                  <a:lnTo>
                    <a:pt x="82" y="608"/>
                  </a:lnTo>
                  <a:lnTo>
                    <a:pt x="76" y="600"/>
                  </a:lnTo>
                  <a:lnTo>
                    <a:pt x="72" y="590"/>
                  </a:lnTo>
                  <a:lnTo>
                    <a:pt x="70" y="582"/>
                  </a:lnTo>
                  <a:lnTo>
                    <a:pt x="70" y="572"/>
                  </a:lnTo>
                  <a:lnTo>
                    <a:pt x="70" y="562"/>
                  </a:lnTo>
                  <a:lnTo>
                    <a:pt x="70" y="552"/>
                  </a:lnTo>
                  <a:lnTo>
                    <a:pt x="72" y="544"/>
                  </a:lnTo>
                  <a:lnTo>
                    <a:pt x="76" y="532"/>
                  </a:lnTo>
                  <a:lnTo>
                    <a:pt x="80" y="522"/>
                  </a:lnTo>
                  <a:lnTo>
                    <a:pt x="86" y="514"/>
                  </a:lnTo>
                  <a:lnTo>
                    <a:pt x="90" y="504"/>
                  </a:lnTo>
                  <a:lnTo>
                    <a:pt x="98" y="494"/>
                  </a:lnTo>
                  <a:lnTo>
                    <a:pt x="104" y="486"/>
                  </a:lnTo>
                  <a:lnTo>
                    <a:pt x="112" y="478"/>
                  </a:lnTo>
                  <a:lnTo>
                    <a:pt x="122" y="470"/>
                  </a:lnTo>
                  <a:lnTo>
                    <a:pt x="130" y="464"/>
                  </a:lnTo>
                  <a:lnTo>
                    <a:pt x="138" y="460"/>
                  </a:lnTo>
                  <a:lnTo>
                    <a:pt x="146" y="454"/>
                  </a:lnTo>
                  <a:lnTo>
                    <a:pt x="156" y="448"/>
                  </a:lnTo>
                  <a:lnTo>
                    <a:pt x="164" y="444"/>
                  </a:lnTo>
                  <a:lnTo>
                    <a:pt x="174" y="442"/>
                  </a:lnTo>
                  <a:lnTo>
                    <a:pt x="184" y="438"/>
                  </a:lnTo>
                  <a:lnTo>
                    <a:pt x="194" y="434"/>
                  </a:lnTo>
                  <a:lnTo>
                    <a:pt x="214" y="428"/>
                  </a:lnTo>
                  <a:lnTo>
                    <a:pt x="236" y="426"/>
                  </a:lnTo>
                  <a:lnTo>
                    <a:pt x="258" y="424"/>
                  </a:lnTo>
                  <a:lnTo>
                    <a:pt x="280" y="424"/>
                  </a:lnTo>
                  <a:lnTo>
                    <a:pt x="270" y="456"/>
                  </a:lnTo>
                  <a:close/>
                  <a:moveTo>
                    <a:pt x="392" y="370"/>
                  </a:moveTo>
                  <a:lnTo>
                    <a:pt x="404" y="346"/>
                  </a:lnTo>
                  <a:lnTo>
                    <a:pt x="416" y="324"/>
                  </a:lnTo>
                  <a:lnTo>
                    <a:pt x="430" y="302"/>
                  </a:lnTo>
                  <a:lnTo>
                    <a:pt x="444" y="282"/>
                  </a:lnTo>
                  <a:lnTo>
                    <a:pt x="458" y="262"/>
                  </a:lnTo>
                  <a:lnTo>
                    <a:pt x="474" y="242"/>
                  </a:lnTo>
                  <a:lnTo>
                    <a:pt x="490" y="224"/>
                  </a:lnTo>
                  <a:lnTo>
                    <a:pt x="508" y="204"/>
                  </a:lnTo>
                  <a:lnTo>
                    <a:pt x="516" y="196"/>
                  </a:lnTo>
                  <a:lnTo>
                    <a:pt x="526" y="188"/>
                  </a:lnTo>
                  <a:lnTo>
                    <a:pt x="544" y="172"/>
                  </a:lnTo>
                  <a:lnTo>
                    <a:pt x="564" y="156"/>
                  </a:lnTo>
                  <a:lnTo>
                    <a:pt x="584" y="142"/>
                  </a:lnTo>
                  <a:lnTo>
                    <a:pt x="604" y="130"/>
                  </a:lnTo>
                  <a:lnTo>
                    <a:pt x="616" y="124"/>
                  </a:lnTo>
                  <a:lnTo>
                    <a:pt x="620" y="122"/>
                  </a:lnTo>
                  <a:lnTo>
                    <a:pt x="626" y="118"/>
                  </a:lnTo>
                  <a:lnTo>
                    <a:pt x="648" y="108"/>
                  </a:lnTo>
                  <a:lnTo>
                    <a:pt x="658" y="104"/>
                  </a:lnTo>
                  <a:lnTo>
                    <a:pt x="668" y="102"/>
                  </a:lnTo>
                  <a:lnTo>
                    <a:pt x="678" y="100"/>
                  </a:lnTo>
                  <a:lnTo>
                    <a:pt x="686" y="98"/>
                  </a:lnTo>
                  <a:lnTo>
                    <a:pt x="694" y="98"/>
                  </a:lnTo>
                  <a:lnTo>
                    <a:pt x="700" y="98"/>
                  </a:lnTo>
                  <a:lnTo>
                    <a:pt x="706" y="100"/>
                  </a:lnTo>
                  <a:lnTo>
                    <a:pt x="710" y="102"/>
                  </a:lnTo>
                  <a:lnTo>
                    <a:pt x="714" y="104"/>
                  </a:lnTo>
                  <a:lnTo>
                    <a:pt x="718" y="108"/>
                  </a:lnTo>
                  <a:lnTo>
                    <a:pt x="722" y="114"/>
                  </a:lnTo>
                  <a:lnTo>
                    <a:pt x="726" y="122"/>
                  </a:lnTo>
                  <a:lnTo>
                    <a:pt x="730" y="128"/>
                  </a:lnTo>
                  <a:lnTo>
                    <a:pt x="732" y="138"/>
                  </a:lnTo>
                  <a:lnTo>
                    <a:pt x="736" y="148"/>
                  </a:lnTo>
                  <a:lnTo>
                    <a:pt x="738" y="160"/>
                  </a:lnTo>
                  <a:lnTo>
                    <a:pt x="740" y="172"/>
                  </a:lnTo>
                  <a:lnTo>
                    <a:pt x="740" y="182"/>
                  </a:lnTo>
                  <a:lnTo>
                    <a:pt x="742" y="206"/>
                  </a:lnTo>
                  <a:lnTo>
                    <a:pt x="742" y="230"/>
                  </a:lnTo>
                  <a:lnTo>
                    <a:pt x="740" y="254"/>
                  </a:lnTo>
                  <a:lnTo>
                    <a:pt x="736" y="278"/>
                  </a:lnTo>
                  <a:lnTo>
                    <a:pt x="732" y="302"/>
                  </a:lnTo>
                  <a:lnTo>
                    <a:pt x="726" y="326"/>
                  </a:lnTo>
                  <a:lnTo>
                    <a:pt x="718" y="350"/>
                  </a:lnTo>
                  <a:lnTo>
                    <a:pt x="712" y="374"/>
                  </a:lnTo>
                  <a:lnTo>
                    <a:pt x="702" y="396"/>
                  </a:lnTo>
                  <a:lnTo>
                    <a:pt x="690" y="418"/>
                  </a:lnTo>
                  <a:lnTo>
                    <a:pt x="678" y="440"/>
                  </a:lnTo>
                  <a:lnTo>
                    <a:pt x="666" y="462"/>
                  </a:lnTo>
                  <a:lnTo>
                    <a:pt x="652" y="482"/>
                  </a:lnTo>
                  <a:lnTo>
                    <a:pt x="638" y="502"/>
                  </a:lnTo>
                  <a:lnTo>
                    <a:pt x="622" y="520"/>
                  </a:lnTo>
                  <a:lnTo>
                    <a:pt x="606" y="540"/>
                  </a:lnTo>
                  <a:lnTo>
                    <a:pt x="594" y="550"/>
                  </a:lnTo>
                  <a:lnTo>
                    <a:pt x="584" y="560"/>
                  </a:lnTo>
                  <a:lnTo>
                    <a:pt x="578" y="548"/>
                  </a:lnTo>
                  <a:lnTo>
                    <a:pt x="570" y="536"/>
                  </a:lnTo>
                  <a:lnTo>
                    <a:pt x="564" y="524"/>
                  </a:lnTo>
                  <a:lnTo>
                    <a:pt x="556" y="512"/>
                  </a:lnTo>
                  <a:lnTo>
                    <a:pt x="548" y="500"/>
                  </a:lnTo>
                  <a:lnTo>
                    <a:pt x="538" y="490"/>
                  </a:lnTo>
                  <a:lnTo>
                    <a:pt x="530" y="480"/>
                  </a:lnTo>
                  <a:lnTo>
                    <a:pt x="518" y="468"/>
                  </a:lnTo>
                  <a:lnTo>
                    <a:pt x="510" y="458"/>
                  </a:lnTo>
                  <a:lnTo>
                    <a:pt x="498" y="448"/>
                  </a:lnTo>
                  <a:lnTo>
                    <a:pt x="486" y="440"/>
                  </a:lnTo>
                  <a:lnTo>
                    <a:pt x="476" y="430"/>
                  </a:lnTo>
                  <a:lnTo>
                    <a:pt x="462" y="422"/>
                  </a:lnTo>
                  <a:lnTo>
                    <a:pt x="450" y="414"/>
                  </a:lnTo>
                  <a:lnTo>
                    <a:pt x="438" y="406"/>
                  </a:lnTo>
                  <a:lnTo>
                    <a:pt x="424" y="400"/>
                  </a:lnTo>
                  <a:lnTo>
                    <a:pt x="404" y="392"/>
                  </a:lnTo>
                  <a:lnTo>
                    <a:pt x="384" y="384"/>
                  </a:lnTo>
                  <a:lnTo>
                    <a:pt x="392" y="370"/>
                  </a:lnTo>
                  <a:close/>
                  <a:moveTo>
                    <a:pt x="330" y="686"/>
                  </a:moveTo>
                  <a:lnTo>
                    <a:pt x="328" y="676"/>
                  </a:lnTo>
                  <a:lnTo>
                    <a:pt x="328" y="664"/>
                  </a:lnTo>
                  <a:lnTo>
                    <a:pt x="326" y="640"/>
                  </a:lnTo>
                  <a:lnTo>
                    <a:pt x="328" y="614"/>
                  </a:lnTo>
                  <a:lnTo>
                    <a:pt x="328" y="602"/>
                  </a:lnTo>
                  <a:lnTo>
                    <a:pt x="328" y="588"/>
                  </a:lnTo>
                  <a:lnTo>
                    <a:pt x="332" y="564"/>
                  </a:lnTo>
                  <a:lnTo>
                    <a:pt x="334" y="548"/>
                  </a:lnTo>
                  <a:lnTo>
                    <a:pt x="338" y="530"/>
                  </a:lnTo>
                  <a:lnTo>
                    <a:pt x="340" y="514"/>
                  </a:lnTo>
                  <a:lnTo>
                    <a:pt x="344" y="498"/>
                  </a:lnTo>
                  <a:lnTo>
                    <a:pt x="350" y="482"/>
                  </a:lnTo>
                  <a:lnTo>
                    <a:pt x="354" y="466"/>
                  </a:lnTo>
                  <a:lnTo>
                    <a:pt x="364" y="436"/>
                  </a:lnTo>
                  <a:lnTo>
                    <a:pt x="384" y="442"/>
                  </a:lnTo>
                  <a:lnTo>
                    <a:pt x="402" y="448"/>
                  </a:lnTo>
                  <a:lnTo>
                    <a:pt x="412" y="454"/>
                  </a:lnTo>
                  <a:lnTo>
                    <a:pt x="424" y="460"/>
                  </a:lnTo>
                  <a:lnTo>
                    <a:pt x="434" y="466"/>
                  </a:lnTo>
                  <a:lnTo>
                    <a:pt x="444" y="472"/>
                  </a:lnTo>
                  <a:lnTo>
                    <a:pt x="456" y="480"/>
                  </a:lnTo>
                  <a:lnTo>
                    <a:pt x="464" y="488"/>
                  </a:lnTo>
                  <a:lnTo>
                    <a:pt x="474" y="496"/>
                  </a:lnTo>
                  <a:lnTo>
                    <a:pt x="482" y="504"/>
                  </a:lnTo>
                  <a:lnTo>
                    <a:pt x="492" y="514"/>
                  </a:lnTo>
                  <a:lnTo>
                    <a:pt x="500" y="524"/>
                  </a:lnTo>
                  <a:lnTo>
                    <a:pt x="510" y="534"/>
                  </a:lnTo>
                  <a:lnTo>
                    <a:pt x="518" y="546"/>
                  </a:lnTo>
                  <a:lnTo>
                    <a:pt x="526" y="556"/>
                  </a:lnTo>
                  <a:lnTo>
                    <a:pt x="532" y="568"/>
                  </a:lnTo>
                  <a:lnTo>
                    <a:pt x="540" y="580"/>
                  </a:lnTo>
                  <a:lnTo>
                    <a:pt x="546" y="592"/>
                  </a:lnTo>
                  <a:lnTo>
                    <a:pt x="534" y="602"/>
                  </a:lnTo>
                  <a:lnTo>
                    <a:pt x="522" y="608"/>
                  </a:lnTo>
                  <a:lnTo>
                    <a:pt x="510" y="618"/>
                  </a:lnTo>
                  <a:lnTo>
                    <a:pt x="496" y="626"/>
                  </a:lnTo>
                  <a:lnTo>
                    <a:pt x="482" y="632"/>
                  </a:lnTo>
                  <a:lnTo>
                    <a:pt x="470" y="640"/>
                  </a:lnTo>
                  <a:lnTo>
                    <a:pt x="456" y="646"/>
                  </a:lnTo>
                  <a:lnTo>
                    <a:pt x="442" y="652"/>
                  </a:lnTo>
                  <a:lnTo>
                    <a:pt x="420" y="662"/>
                  </a:lnTo>
                  <a:lnTo>
                    <a:pt x="396" y="670"/>
                  </a:lnTo>
                  <a:lnTo>
                    <a:pt x="372" y="678"/>
                  </a:lnTo>
                  <a:lnTo>
                    <a:pt x="348" y="682"/>
                  </a:lnTo>
                  <a:lnTo>
                    <a:pt x="330" y="686"/>
                  </a:lnTo>
                  <a:close/>
                  <a:moveTo>
                    <a:pt x="500" y="1080"/>
                  </a:moveTo>
                  <a:lnTo>
                    <a:pt x="494" y="1086"/>
                  </a:lnTo>
                  <a:lnTo>
                    <a:pt x="474" y="1054"/>
                  </a:lnTo>
                  <a:lnTo>
                    <a:pt x="456" y="1024"/>
                  </a:lnTo>
                  <a:lnTo>
                    <a:pt x="436" y="992"/>
                  </a:lnTo>
                  <a:lnTo>
                    <a:pt x="418" y="960"/>
                  </a:lnTo>
                  <a:lnTo>
                    <a:pt x="406" y="936"/>
                  </a:lnTo>
                  <a:lnTo>
                    <a:pt x="394" y="912"/>
                  </a:lnTo>
                  <a:lnTo>
                    <a:pt x="384" y="888"/>
                  </a:lnTo>
                  <a:lnTo>
                    <a:pt x="374" y="864"/>
                  </a:lnTo>
                  <a:lnTo>
                    <a:pt x="366" y="840"/>
                  </a:lnTo>
                  <a:lnTo>
                    <a:pt x="356" y="816"/>
                  </a:lnTo>
                  <a:lnTo>
                    <a:pt x="350" y="792"/>
                  </a:lnTo>
                  <a:lnTo>
                    <a:pt x="342" y="766"/>
                  </a:lnTo>
                  <a:lnTo>
                    <a:pt x="362" y="764"/>
                  </a:lnTo>
                  <a:lnTo>
                    <a:pt x="392" y="758"/>
                  </a:lnTo>
                  <a:lnTo>
                    <a:pt x="420" y="750"/>
                  </a:lnTo>
                  <a:lnTo>
                    <a:pt x="448" y="742"/>
                  </a:lnTo>
                  <a:lnTo>
                    <a:pt x="476" y="732"/>
                  </a:lnTo>
                  <a:lnTo>
                    <a:pt x="502" y="720"/>
                  </a:lnTo>
                  <a:lnTo>
                    <a:pt x="528" y="708"/>
                  </a:lnTo>
                  <a:lnTo>
                    <a:pt x="554" y="694"/>
                  </a:lnTo>
                  <a:lnTo>
                    <a:pt x="578" y="680"/>
                  </a:lnTo>
                  <a:lnTo>
                    <a:pt x="578" y="682"/>
                  </a:lnTo>
                  <a:lnTo>
                    <a:pt x="582" y="706"/>
                  </a:lnTo>
                  <a:lnTo>
                    <a:pt x="586" y="732"/>
                  </a:lnTo>
                  <a:lnTo>
                    <a:pt x="588" y="758"/>
                  </a:lnTo>
                  <a:lnTo>
                    <a:pt x="590" y="784"/>
                  </a:lnTo>
                  <a:lnTo>
                    <a:pt x="590" y="810"/>
                  </a:lnTo>
                  <a:lnTo>
                    <a:pt x="588" y="836"/>
                  </a:lnTo>
                  <a:lnTo>
                    <a:pt x="584" y="862"/>
                  </a:lnTo>
                  <a:lnTo>
                    <a:pt x="580" y="888"/>
                  </a:lnTo>
                  <a:lnTo>
                    <a:pt x="574" y="912"/>
                  </a:lnTo>
                  <a:lnTo>
                    <a:pt x="566" y="938"/>
                  </a:lnTo>
                  <a:lnTo>
                    <a:pt x="558" y="962"/>
                  </a:lnTo>
                  <a:lnTo>
                    <a:pt x="548" y="986"/>
                  </a:lnTo>
                  <a:lnTo>
                    <a:pt x="538" y="1010"/>
                  </a:lnTo>
                  <a:lnTo>
                    <a:pt x="526" y="1034"/>
                  </a:lnTo>
                  <a:lnTo>
                    <a:pt x="514" y="1056"/>
                  </a:lnTo>
                  <a:lnTo>
                    <a:pt x="500" y="1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7" name="Freeform 8"/>
            <p:cNvSpPr>
              <a:spLocks noEditPoints="1"/>
            </p:cNvSpPr>
            <p:nvPr userDrawn="1"/>
          </p:nvSpPr>
          <p:spPr bwMode="auto">
            <a:xfrm>
              <a:off x="5781675" y="3784600"/>
              <a:ext cx="2349500" cy="1358900"/>
            </a:xfrm>
            <a:custGeom>
              <a:avLst/>
              <a:gdLst>
                <a:gd name="T0" fmla="*/ 802 w 1480"/>
                <a:gd name="T1" fmla="*/ 762 h 856"/>
                <a:gd name="T2" fmla="*/ 1058 w 1480"/>
                <a:gd name="T3" fmla="*/ 756 h 856"/>
                <a:gd name="T4" fmla="*/ 1180 w 1480"/>
                <a:gd name="T5" fmla="*/ 812 h 856"/>
                <a:gd name="T6" fmla="*/ 1302 w 1480"/>
                <a:gd name="T7" fmla="*/ 660 h 856"/>
                <a:gd name="T8" fmla="*/ 1412 w 1480"/>
                <a:gd name="T9" fmla="*/ 558 h 856"/>
                <a:gd name="T10" fmla="*/ 1472 w 1480"/>
                <a:gd name="T11" fmla="*/ 432 h 856"/>
                <a:gd name="T12" fmla="*/ 1474 w 1480"/>
                <a:gd name="T13" fmla="*/ 290 h 856"/>
                <a:gd name="T14" fmla="*/ 1404 w 1480"/>
                <a:gd name="T15" fmla="*/ 162 h 856"/>
                <a:gd name="T16" fmla="*/ 1282 w 1480"/>
                <a:gd name="T17" fmla="*/ 90 h 856"/>
                <a:gd name="T18" fmla="*/ 1146 w 1480"/>
                <a:gd name="T19" fmla="*/ 70 h 856"/>
                <a:gd name="T20" fmla="*/ 976 w 1480"/>
                <a:gd name="T21" fmla="*/ 106 h 856"/>
                <a:gd name="T22" fmla="*/ 754 w 1480"/>
                <a:gd name="T23" fmla="*/ 246 h 856"/>
                <a:gd name="T24" fmla="*/ 520 w 1480"/>
                <a:gd name="T25" fmla="*/ 100 h 856"/>
                <a:gd name="T26" fmla="*/ 280 w 1480"/>
                <a:gd name="T27" fmla="*/ 14 h 856"/>
                <a:gd name="T28" fmla="*/ 110 w 1480"/>
                <a:gd name="T29" fmla="*/ 8 h 856"/>
                <a:gd name="T30" fmla="*/ 30 w 1480"/>
                <a:gd name="T31" fmla="*/ 52 h 856"/>
                <a:gd name="T32" fmla="*/ 2 w 1480"/>
                <a:gd name="T33" fmla="*/ 126 h 856"/>
                <a:gd name="T34" fmla="*/ 28 w 1480"/>
                <a:gd name="T35" fmla="*/ 256 h 856"/>
                <a:gd name="T36" fmla="*/ 152 w 1480"/>
                <a:gd name="T37" fmla="*/ 464 h 856"/>
                <a:gd name="T38" fmla="*/ 274 w 1480"/>
                <a:gd name="T39" fmla="*/ 582 h 856"/>
                <a:gd name="T40" fmla="*/ 406 w 1480"/>
                <a:gd name="T41" fmla="*/ 604 h 856"/>
                <a:gd name="T42" fmla="*/ 530 w 1480"/>
                <a:gd name="T43" fmla="*/ 646 h 856"/>
                <a:gd name="T44" fmla="*/ 716 w 1480"/>
                <a:gd name="T45" fmla="*/ 740 h 856"/>
                <a:gd name="T46" fmla="*/ 678 w 1480"/>
                <a:gd name="T47" fmla="*/ 832 h 856"/>
                <a:gd name="T48" fmla="*/ 892 w 1480"/>
                <a:gd name="T49" fmla="*/ 222 h 856"/>
                <a:gd name="T50" fmla="*/ 1112 w 1480"/>
                <a:gd name="T51" fmla="*/ 148 h 856"/>
                <a:gd name="T52" fmla="*/ 1258 w 1480"/>
                <a:gd name="T53" fmla="*/ 164 h 856"/>
                <a:gd name="T54" fmla="*/ 1348 w 1480"/>
                <a:gd name="T55" fmla="*/ 218 h 856"/>
                <a:gd name="T56" fmla="*/ 1394 w 1480"/>
                <a:gd name="T57" fmla="*/ 306 h 856"/>
                <a:gd name="T58" fmla="*/ 1394 w 1480"/>
                <a:gd name="T59" fmla="*/ 414 h 856"/>
                <a:gd name="T60" fmla="*/ 1348 w 1480"/>
                <a:gd name="T61" fmla="*/ 512 h 856"/>
                <a:gd name="T62" fmla="*/ 1218 w 1480"/>
                <a:gd name="T63" fmla="*/ 620 h 856"/>
                <a:gd name="T64" fmla="*/ 1056 w 1480"/>
                <a:gd name="T65" fmla="*/ 558 h 856"/>
                <a:gd name="T66" fmla="*/ 892 w 1480"/>
                <a:gd name="T67" fmla="*/ 364 h 856"/>
                <a:gd name="T68" fmla="*/ 838 w 1480"/>
                <a:gd name="T69" fmla="*/ 382 h 856"/>
                <a:gd name="T70" fmla="*/ 992 w 1480"/>
                <a:gd name="T71" fmla="*/ 572 h 856"/>
                <a:gd name="T72" fmla="*/ 970 w 1480"/>
                <a:gd name="T73" fmla="*/ 698 h 856"/>
                <a:gd name="T74" fmla="*/ 800 w 1480"/>
                <a:gd name="T75" fmla="*/ 664 h 856"/>
                <a:gd name="T76" fmla="*/ 788 w 1480"/>
                <a:gd name="T77" fmla="*/ 514 h 856"/>
                <a:gd name="T78" fmla="*/ 716 w 1480"/>
                <a:gd name="T79" fmla="*/ 402 h 856"/>
                <a:gd name="T80" fmla="*/ 410 w 1480"/>
                <a:gd name="T81" fmla="*/ 388 h 856"/>
                <a:gd name="T82" fmla="*/ 394 w 1480"/>
                <a:gd name="T83" fmla="*/ 466 h 856"/>
                <a:gd name="T84" fmla="*/ 400 w 1480"/>
                <a:gd name="T85" fmla="*/ 558 h 856"/>
                <a:gd name="T86" fmla="*/ 296 w 1480"/>
                <a:gd name="T87" fmla="*/ 544 h 856"/>
                <a:gd name="T88" fmla="*/ 170 w 1480"/>
                <a:gd name="T89" fmla="*/ 420 h 856"/>
                <a:gd name="T90" fmla="*/ 54 w 1480"/>
                <a:gd name="T91" fmla="*/ 218 h 856"/>
                <a:gd name="T92" fmla="*/ 42 w 1480"/>
                <a:gd name="T93" fmla="*/ 108 h 856"/>
                <a:gd name="T94" fmla="*/ 108 w 1480"/>
                <a:gd name="T95" fmla="*/ 48 h 856"/>
                <a:gd name="T96" fmla="*/ 248 w 1480"/>
                <a:gd name="T97" fmla="*/ 48 h 856"/>
                <a:gd name="T98" fmla="*/ 478 w 1480"/>
                <a:gd name="T99" fmla="*/ 126 h 856"/>
                <a:gd name="T100" fmla="*/ 700 w 1480"/>
                <a:gd name="T101" fmla="*/ 298 h 856"/>
                <a:gd name="T102" fmla="*/ 542 w 1480"/>
                <a:gd name="T103" fmla="*/ 336 h 856"/>
                <a:gd name="T104" fmla="*/ 434 w 1480"/>
                <a:gd name="T105" fmla="*/ 366 h 856"/>
                <a:gd name="T106" fmla="*/ 440 w 1480"/>
                <a:gd name="T107" fmla="*/ 438 h 856"/>
                <a:gd name="T108" fmla="*/ 478 w 1480"/>
                <a:gd name="T109" fmla="*/ 392 h 856"/>
                <a:gd name="T110" fmla="*/ 588 w 1480"/>
                <a:gd name="T111" fmla="*/ 384 h 856"/>
                <a:gd name="T112" fmla="*/ 698 w 1480"/>
                <a:gd name="T113" fmla="*/ 670 h 856"/>
                <a:gd name="T114" fmla="*/ 542 w 1480"/>
                <a:gd name="T115" fmla="*/ 584 h 856"/>
                <a:gd name="T116" fmla="*/ 664 w 1480"/>
                <a:gd name="T117" fmla="*/ 414 h 856"/>
                <a:gd name="T118" fmla="*/ 738 w 1480"/>
                <a:gd name="T119" fmla="*/ 496 h 856"/>
                <a:gd name="T120" fmla="*/ 764 w 1480"/>
                <a:gd name="T121" fmla="*/ 616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80" h="856">
                  <a:moveTo>
                    <a:pt x="720" y="852"/>
                  </a:moveTo>
                  <a:lnTo>
                    <a:pt x="728" y="842"/>
                  </a:lnTo>
                  <a:lnTo>
                    <a:pt x="736" y="832"/>
                  </a:lnTo>
                  <a:lnTo>
                    <a:pt x="744" y="820"/>
                  </a:lnTo>
                  <a:lnTo>
                    <a:pt x="752" y="810"/>
                  </a:lnTo>
                  <a:lnTo>
                    <a:pt x="758" y="798"/>
                  </a:lnTo>
                  <a:lnTo>
                    <a:pt x="764" y="786"/>
                  </a:lnTo>
                  <a:lnTo>
                    <a:pt x="770" y="774"/>
                  </a:lnTo>
                  <a:lnTo>
                    <a:pt x="778" y="758"/>
                  </a:lnTo>
                  <a:lnTo>
                    <a:pt x="802" y="762"/>
                  </a:lnTo>
                  <a:lnTo>
                    <a:pt x="826" y="766"/>
                  </a:lnTo>
                  <a:lnTo>
                    <a:pt x="850" y="768"/>
                  </a:lnTo>
                  <a:lnTo>
                    <a:pt x="874" y="770"/>
                  </a:lnTo>
                  <a:lnTo>
                    <a:pt x="900" y="772"/>
                  </a:lnTo>
                  <a:lnTo>
                    <a:pt x="926" y="770"/>
                  </a:lnTo>
                  <a:lnTo>
                    <a:pt x="952" y="770"/>
                  </a:lnTo>
                  <a:lnTo>
                    <a:pt x="978" y="768"/>
                  </a:lnTo>
                  <a:lnTo>
                    <a:pt x="1006" y="764"/>
                  </a:lnTo>
                  <a:lnTo>
                    <a:pt x="1032" y="762"/>
                  </a:lnTo>
                  <a:lnTo>
                    <a:pt x="1058" y="756"/>
                  </a:lnTo>
                  <a:lnTo>
                    <a:pt x="1086" y="752"/>
                  </a:lnTo>
                  <a:lnTo>
                    <a:pt x="1092" y="770"/>
                  </a:lnTo>
                  <a:lnTo>
                    <a:pt x="1098" y="786"/>
                  </a:lnTo>
                  <a:lnTo>
                    <a:pt x="1104" y="806"/>
                  </a:lnTo>
                  <a:lnTo>
                    <a:pt x="1108" y="824"/>
                  </a:lnTo>
                  <a:lnTo>
                    <a:pt x="1114" y="842"/>
                  </a:lnTo>
                  <a:lnTo>
                    <a:pt x="1116" y="856"/>
                  </a:lnTo>
                  <a:lnTo>
                    <a:pt x="1192" y="856"/>
                  </a:lnTo>
                  <a:lnTo>
                    <a:pt x="1188" y="840"/>
                  </a:lnTo>
                  <a:lnTo>
                    <a:pt x="1180" y="812"/>
                  </a:lnTo>
                  <a:lnTo>
                    <a:pt x="1172" y="786"/>
                  </a:lnTo>
                  <a:lnTo>
                    <a:pt x="1162" y="760"/>
                  </a:lnTo>
                  <a:lnTo>
                    <a:pt x="1152" y="732"/>
                  </a:lnTo>
                  <a:lnTo>
                    <a:pt x="1166" y="728"/>
                  </a:lnTo>
                  <a:lnTo>
                    <a:pt x="1184" y="720"/>
                  </a:lnTo>
                  <a:lnTo>
                    <a:pt x="1208" y="710"/>
                  </a:lnTo>
                  <a:lnTo>
                    <a:pt x="1232" y="700"/>
                  </a:lnTo>
                  <a:lnTo>
                    <a:pt x="1256" y="688"/>
                  </a:lnTo>
                  <a:lnTo>
                    <a:pt x="1278" y="676"/>
                  </a:lnTo>
                  <a:lnTo>
                    <a:pt x="1302" y="660"/>
                  </a:lnTo>
                  <a:lnTo>
                    <a:pt x="1324" y="644"/>
                  </a:lnTo>
                  <a:lnTo>
                    <a:pt x="1334" y="636"/>
                  </a:lnTo>
                  <a:lnTo>
                    <a:pt x="1346" y="628"/>
                  </a:lnTo>
                  <a:lnTo>
                    <a:pt x="1356" y="620"/>
                  </a:lnTo>
                  <a:lnTo>
                    <a:pt x="1366" y="610"/>
                  </a:lnTo>
                  <a:lnTo>
                    <a:pt x="1376" y="600"/>
                  </a:lnTo>
                  <a:lnTo>
                    <a:pt x="1384" y="590"/>
                  </a:lnTo>
                  <a:lnTo>
                    <a:pt x="1394" y="580"/>
                  </a:lnTo>
                  <a:lnTo>
                    <a:pt x="1404" y="570"/>
                  </a:lnTo>
                  <a:lnTo>
                    <a:pt x="1412" y="558"/>
                  </a:lnTo>
                  <a:lnTo>
                    <a:pt x="1420" y="548"/>
                  </a:lnTo>
                  <a:lnTo>
                    <a:pt x="1428" y="536"/>
                  </a:lnTo>
                  <a:lnTo>
                    <a:pt x="1434" y="524"/>
                  </a:lnTo>
                  <a:lnTo>
                    <a:pt x="1442" y="512"/>
                  </a:lnTo>
                  <a:lnTo>
                    <a:pt x="1448" y="500"/>
                  </a:lnTo>
                  <a:lnTo>
                    <a:pt x="1454" y="486"/>
                  </a:lnTo>
                  <a:lnTo>
                    <a:pt x="1460" y="472"/>
                  </a:lnTo>
                  <a:lnTo>
                    <a:pt x="1464" y="460"/>
                  </a:lnTo>
                  <a:lnTo>
                    <a:pt x="1468" y="446"/>
                  </a:lnTo>
                  <a:lnTo>
                    <a:pt x="1472" y="432"/>
                  </a:lnTo>
                  <a:lnTo>
                    <a:pt x="1474" y="418"/>
                  </a:lnTo>
                  <a:lnTo>
                    <a:pt x="1478" y="404"/>
                  </a:lnTo>
                  <a:lnTo>
                    <a:pt x="1480" y="390"/>
                  </a:lnTo>
                  <a:lnTo>
                    <a:pt x="1480" y="374"/>
                  </a:lnTo>
                  <a:lnTo>
                    <a:pt x="1480" y="360"/>
                  </a:lnTo>
                  <a:lnTo>
                    <a:pt x="1480" y="348"/>
                  </a:lnTo>
                  <a:lnTo>
                    <a:pt x="1480" y="332"/>
                  </a:lnTo>
                  <a:lnTo>
                    <a:pt x="1478" y="318"/>
                  </a:lnTo>
                  <a:lnTo>
                    <a:pt x="1476" y="304"/>
                  </a:lnTo>
                  <a:lnTo>
                    <a:pt x="1474" y="290"/>
                  </a:lnTo>
                  <a:lnTo>
                    <a:pt x="1470" y="276"/>
                  </a:lnTo>
                  <a:lnTo>
                    <a:pt x="1466" y="262"/>
                  </a:lnTo>
                  <a:lnTo>
                    <a:pt x="1460" y="248"/>
                  </a:lnTo>
                  <a:lnTo>
                    <a:pt x="1454" y="234"/>
                  </a:lnTo>
                  <a:lnTo>
                    <a:pt x="1448" y="222"/>
                  </a:lnTo>
                  <a:lnTo>
                    <a:pt x="1440" y="208"/>
                  </a:lnTo>
                  <a:lnTo>
                    <a:pt x="1432" y="196"/>
                  </a:lnTo>
                  <a:lnTo>
                    <a:pt x="1424" y="184"/>
                  </a:lnTo>
                  <a:lnTo>
                    <a:pt x="1414" y="172"/>
                  </a:lnTo>
                  <a:lnTo>
                    <a:pt x="1404" y="162"/>
                  </a:lnTo>
                  <a:lnTo>
                    <a:pt x="1392" y="152"/>
                  </a:lnTo>
                  <a:lnTo>
                    <a:pt x="1382" y="142"/>
                  </a:lnTo>
                  <a:lnTo>
                    <a:pt x="1370" y="134"/>
                  </a:lnTo>
                  <a:lnTo>
                    <a:pt x="1358" y="126"/>
                  </a:lnTo>
                  <a:lnTo>
                    <a:pt x="1346" y="118"/>
                  </a:lnTo>
                  <a:lnTo>
                    <a:pt x="1334" y="110"/>
                  </a:lnTo>
                  <a:lnTo>
                    <a:pt x="1322" y="104"/>
                  </a:lnTo>
                  <a:lnTo>
                    <a:pt x="1308" y="98"/>
                  </a:lnTo>
                  <a:lnTo>
                    <a:pt x="1296" y="94"/>
                  </a:lnTo>
                  <a:lnTo>
                    <a:pt x="1282" y="90"/>
                  </a:lnTo>
                  <a:lnTo>
                    <a:pt x="1268" y="84"/>
                  </a:lnTo>
                  <a:lnTo>
                    <a:pt x="1254" y="82"/>
                  </a:lnTo>
                  <a:lnTo>
                    <a:pt x="1242" y="78"/>
                  </a:lnTo>
                  <a:lnTo>
                    <a:pt x="1228" y="76"/>
                  </a:lnTo>
                  <a:lnTo>
                    <a:pt x="1214" y="74"/>
                  </a:lnTo>
                  <a:lnTo>
                    <a:pt x="1200" y="72"/>
                  </a:lnTo>
                  <a:lnTo>
                    <a:pt x="1186" y="72"/>
                  </a:lnTo>
                  <a:lnTo>
                    <a:pt x="1172" y="70"/>
                  </a:lnTo>
                  <a:lnTo>
                    <a:pt x="1160" y="70"/>
                  </a:lnTo>
                  <a:lnTo>
                    <a:pt x="1146" y="70"/>
                  </a:lnTo>
                  <a:lnTo>
                    <a:pt x="1132" y="72"/>
                  </a:lnTo>
                  <a:lnTo>
                    <a:pt x="1118" y="72"/>
                  </a:lnTo>
                  <a:lnTo>
                    <a:pt x="1106" y="74"/>
                  </a:lnTo>
                  <a:lnTo>
                    <a:pt x="1092" y="76"/>
                  </a:lnTo>
                  <a:lnTo>
                    <a:pt x="1078" y="78"/>
                  </a:lnTo>
                  <a:lnTo>
                    <a:pt x="1064" y="80"/>
                  </a:lnTo>
                  <a:lnTo>
                    <a:pt x="1052" y="82"/>
                  </a:lnTo>
                  <a:lnTo>
                    <a:pt x="1026" y="90"/>
                  </a:lnTo>
                  <a:lnTo>
                    <a:pt x="1000" y="96"/>
                  </a:lnTo>
                  <a:lnTo>
                    <a:pt x="976" y="106"/>
                  </a:lnTo>
                  <a:lnTo>
                    <a:pt x="950" y="116"/>
                  </a:lnTo>
                  <a:lnTo>
                    <a:pt x="926" y="128"/>
                  </a:lnTo>
                  <a:lnTo>
                    <a:pt x="904" y="140"/>
                  </a:lnTo>
                  <a:lnTo>
                    <a:pt x="880" y="152"/>
                  </a:lnTo>
                  <a:lnTo>
                    <a:pt x="858" y="166"/>
                  </a:lnTo>
                  <a:lnTo>
                    <a:pt x="836" y="180"/>
                  </a:lnTo>
                  <a:lnTo>
                    <a:pt x="816" y="196"/>
                  </a:lnTo>
                  <a:lnTo>
                    <a:pt x="794" y="212"/>
                  </a:lnTo>
                  <a:lnTo>
                    <a:pt x="774" y="228"/>
                  </a:lnTo>
                  <a:lnTo>
                    <a:pt x="754" y="246"/>
                  </a:lnTo>
                  <a:lnTo>
                    <a:pt x="724" y="224"/>
                  </a:lnTo>
                  <a:lnTo>
                    <a:pt x="696" y="202"/>
                  </a:lnTo>
                  <a:lnTo>
                    <a:pt x="674" y="188"/>
                  </a:lnTo>
                  <a:lnTo>
                    <a:pt x="652" y="174"/>
                  </a:lnTo>
                  <a:lnTo>
                    <a:pt x="632" y="162"/>
                  </a:lnTo>
                  <a:lnTo>
                    <a:pt x="610" y="148"/>
                  </a:lnTo>
                  <a:lnTo>
                    <a:pt x="588" y="136"/>
                  </a:lnTo>
                  <a:lnTo>
                    <a:pt x="566" y="124"/>
                  </a:lnTo>
                  <a:lnTo>
                    <a:pt x="542" y="112"/>
                  </a:lnTo>
                  <a:lnTo>
                    <a:pt x="520" y="100"/>
                  </a:lnTo>
                  <a:lnTo>
                    <a:pt x="496" y="88"/>
                  </a:lnTo>
                  <a:lnTo>
                    <a:pt x="474" y="78"/>
                  </a:lnTo>
                  <a:lnTo>
                    <a:pt x="450" y="68"/>
                  </a:lnTo>
                  <a:lnTo>
                    <a:pt x="428" y="58"/>
                  </a:lnTo>
                  <a:lnTo>
                    <a:pt x="404" y="50"/>
                  </a:lnTo>
                  <a:lnTo>
                    <a:pt x="378" y="42"/>
                  </a:lnTo>
                  <a:lnTo>
                    <a:pt x="354" y="32"/>
                  </a:lnTo>
                  <a:lnTo>
                    <a:pt x="330" y="26"/>
                  </a:lnTo>
                  <a:lnTo>
                    <a:pt x="306" y="20"/>
                  </a:lnTo>
                  <a:lnTo>
                    <a:pt x="280" y="14"/>
                  </a:lnTo>
                  <a:lnTo>
                    <a:pt x="256" y="8"/>
                  </a:lnTo>
                  <a:lnTo>
                    <a:pt x="230" y="4"/>
                  </a:lnTo>
                  <a:lnTo>
                    <a:pt x="204" y="2"/>
                  </a:lnTo>
                  <a:lnTo>
                    <a:pt x="190" y="2"/>
                  </a:lnTo>
                  <a:lnTo>
                    <a:pt x="178" y="0"/>
                  </a:lnTo>
                  <a:lnTo>
                    <a:pt x="164" y="0"/>
                  </a:lnTo>
                  <a:lnTo>
                    <a:pt x="150" y="2"/>
                  </a:lnTo>
                  <a:lnTo>
                    <a:pt x="138" y="2"/>
                  </a:lnTo>
                  <a:lnTo>
                    <a:pt x="124" y="4"/>
                  </a:lnTo>
                  <a:lnTo>
                    <a:pt x="110" y="8"/>
                  </a:lnTo>
                  <a:lnTo>
                    <a:pt x="98" y="10"/>
                  </a:lnTo>
                  <a:lnTo>
                    <a:pt x="84" y="16"/>
                  </a:lnTo>
                  <a:lnTo>
                    <a:pt x="72" y="20"/>
                  </a:lnTo>
                  <a:lnTo>
                    <a:pt x="64" y="24"/>
                  </a:lnTo>
                  <a:lnTo>
                    <a:pt x="58" y="28"/>
                  </a:lnTo>
                  <a:lnTo>
                    <a:pt x="52" y="32"/>
                  </a:lnTo>
                  <a:lnTo>
                    <a:pt x="46" y="36"/>
                  </a:lnTo>
                  <a:lnTo>
                    <a:pt x="40" y="42"/>
                  </a:lnTo>
                  <a:lnTo>
                    <a:pt x="36" y="46"/>
                  </a:lnTo>
                  <a:lnTo>
                    <a:pt x="30" y="52"/>
                  </a:lnTo>
                  <a:lnTo>
                    <a:pt x="26" y="58"/>
                  </a:lnTo>
                  <a:lnTo>
                    <a:pt x="20" y="64"/>
                  </a:lnTo>
                  <a:lnTo>
                    <a:pt x="18" y="70"/>
                  </a:lnTo>
                  <a:lnTo>
                    <a:pt x="14" y="76"/>
                  </a:lnTo>
                  <a:lnTo>
                    <a:pt x="10" y="84"/>
                  </a:lnTo>
                  <a:lnTo>
                    <a:pt x="8" y="90"/>
                  </a:lnTo>
                  <a:lnTo>
                    <a:pt x="6" y="96"/>
                  </a:lnTo>
                  <a:lnTo>
                    <a:pt x="4" y="104"/>
                  </a:lnTo>
                  <a:lnTo>
                    <a:pt x="4" y="112"/>
                  </a:lnTo>
                  <a:lnTo>
                    <a:pt x="2" y="126"/>
                  </a:lnTo>
                  <a:lnTo>
                    <a:pt x="0" y="140"/>
                  </a:lnTo>
                  <a:lnTo>
                    <a:pt x="2" y="154"/>
                  </a:lnTo>
                  <a:lnTo>
                    <a:pt x="2" y="168"/>
                  </a:lnTo>
                  <a:lnTo>
                    <a:pt x="6" y="180"/>
                  </a:lnTo>
                  <a:lnTo>
                    <a:pt x="8" y="194"/>
                  </a:lnTo>
                  <a:lnTo>
                    <a:pt x="12" y="206"/>
                  </a:lnTo>
                  <a:lnTo>
                    <a:pt x="16" y="218"/>
                  </a:lnTo>
                  <a:lnTo>
                    <a:pt x="20" y="232"/>
                  </a:lnTo>
                  <a:lnTo>
                    <a:pt x="24" y="244"/>
                  </a:lnTo>
                  <a:lnTo>
                    <a:pt x="28" y="256"/>
                  </a:lnTo>
                  <a:lnTo>
                    <a:pt x="34" y="268"/>
                  </a:lnTo>
                  <a:lnTo>
                    <a:pt x="46" y="290"/>
                  </a:lnTo>
                  <a:lnTo>
                    <a:pt x="58" y="314"/>
                  </a:lnTo>
                  <a:lnTo>
                    <a:pt x="70" y="336"/>
                  </a:lnTo>
                  <a:lnTo>
                    <a:pt x="82" y="358"/>
                  </a:lnTo>
                  <a:lnTo>
                    <a:pt x="96" y="380"/>
                  </a:lnTo>
                  <a:lnTo>
                    <a:pt x="108" y="402"/>
                  </a:lnTo>
                  <a:lnTo>
                    <a:pt x="124" y="422"/>
                  </a:lnTo>
                  <a:lnTo>
                    <a:pt x="138" y="444"/>
                  </a:lnTo>
                  <a:lnTo>
                    <a:pt x="152" y="464"/>
                  </a:lnTo>
                  <a:lnTo>
                    <a:pt x="168" y="484"/>
                  </a:lnTo>
                  <a:lnTo>
                    <a:pt x="184" y="504"/>
                  </a:lnTo>
                  <a:lnTo>
                    <a:pt x="202" y="524"/>
                  </a:lnTo>
                  <a:lnTo>
                    <a:pt x="212" y="532"/>
                  </a:lnTo>
                  <a:lnTo>
                    <a:pt x="222" y="542"/>
                  </a:lnTo>
                  <a:lnTo>
                    <a:pt x="232" y="550"/>
                  </a:lnTo>
                  <a:lnTo>
                    <a:pt x="242" y="558"/>
                  </a:lnTo>
                  <a:lnTo>
                    <a:pt x="252" y="568"/>
                  </a:lnTo>
                  <a:lnTo>
                    <a:pt x="264" y="576"/>
                  </a:lnTo>
                  <a:lnTo>
                    <a:pt x="274" y="582"/>
                  </a:lnTo>
                  <a:lnTo>
                    <a:pt x="288" y="588"/>
                  </a:lnTo>
                  <a:lnTo>
                    <a:pt x="300" y="594"/>
                  </a:lnTo>
                  <a:lnTo>
                    <a:pt x="312" y="600"/>
                  </a:lnTo>
                  <a:lnTo>
                    <a:pt x="326" y="604"/>
                  </a:lnTo>
                  <a:lnTo>
                    <a:pt x="340" y="606"/>
                  </a:lnTo>
                  <a:lnTo>
                    <a:pt x="354" y="608"/>
                  </a:lnTo>
                  <a:lnTo>
                    <a:pt x="368" y="610"/>
                  </a:lnTo>
                  <a:lnTo>
                    <a:pt x="384" y="608"/>
                  </a:lnTo>
                  <a:lnTo>
                    <a:pt x="398" y="606"/>
                  </a:lnTo>
                  <a:lnTo>
                    <a:pt x="406" y="604"/>
                  </a:lnTo>
                  <a:lnTo>
                    <a:pt x="414" y="602"/>
                  </a:lnTo>
                  <a:lnTo>
                    <a:pt x="422" y="600"/>
                  </a:lnTo>
                  <a:lnTo>
                    <a:pt x="430" y="598"/>
                  </a:lnTo>
                  <a:lnTo>
                    <a:pt x="446" y="592"/>
                  </a:lnTo>
                  <a:lnTo>
                    <a:pt x="462" y="584"/>
                  </a:lnTo>
                  <a:lnTo>
                    <a:pt x="474" y="598"/>
                  </a:lnTo>
                  <a:lnTo>
                    <a:pt x="488" y="610"/>
                  </a:lnTo>
                  <a:lnTo>
                    <a:pt x="502" y="622"/>
                  </a:lnTo>
                  <a:lnTo>
                    <a:pt x="516" y="634"/>
                  </a:lnTo>
                  <a:lnTo>
                    <a:pt x="530" y="646"/>
                  </a:lnTo>
                  <a:lnTo>
                    <a:pt x="546" y="656"/>
                  </a:lnTo>
                  <a:lnTo>
                    <a:pt x="560" y="666"/>
                  </a:lnTo>
                  <a:lnTo>
                    <a:pt x="576" y="676"/>
                  </a:lnTo>
                  <a:lnTo>
                    <a:pt x="594" y="688"/>
                  </a:lnTo>
                  <a:lnTo>
                    <a:pt x="614" y="698"/>
                  </a:lnTo>
                  <a:lnTo>
                    <a:pt x="634" y="708"/>
                  </a:lnTo>
                  <a:lnTo>
                    <a:pt x="654" y="718"/>
                  </a:lnTo>
                  <a:lnTo>
                    <a:pt x="674" y="726"/>
                  </a:lnTo>
                  <a:lnTo>
                    <a:pt x="696" y="734"/>
                  </a:lnTo>
                  <a:lnTo>
                    <a:pt x="716" y="740"/>
                  </a:lnTo>
                  <a:lnTo>
                    <a:pt x="738" y="748"/>
                  </a:lnTo>
                  <a:lnTo>
                    <a:pt x="732" y="756"/>
                  </a:lnTo>
                  <a:lnTo>
                    <a:pt x="728" y="766"/>
                  </a:lnTo>
                  <a:lnTo>
                    <a:pt x="722" y="776"/>
                  </a:lnTo>
                  <a:lnTo>
                    <a:pt x="716" y="786"/>
                  </a:lnTo>
                  <a:lnTo>
                    <a:pt x="710" y="796"/>
                  </a:lnTo>
                  <a:lnTo>
                    <a:pt x="702" y="806"/>
                  </a:lnTo>
                  <a:lnTo>
                    <a:pt x="696" y="816"/>
                  </a:lnTo>
                  <a:lnTo>
                    <a:pt x="688" y="824"/>
                  </a:lnTo>
                  <a:lnTo>
                    <a:pt x="678" y="832"/>
                  </a:lnTo>
                  <a:lnTo>
                    <a:pt x="670" y="840"/>
                  </a:lnTo>
                  <a:lnTo>
                    <a:pt x="662" y="850"/>
                  </a:lnTo>
                  <a:lnTo>
                    <a:pt x="656" y="856"/>
                  </a:lnTo>
                  <a:lnTo>
                    <a:pt x="718" y="856"/>
                  </a:lnTo>
                  <a:lnTo>
                    <a:pt x="720" y="852"/>
                  </a:lnTo>
                  <a:close/>
                  <a:moveTo>
                    <a:pt x="820" y="272"/>
                  </a:moveTo>
                  <a:lnTo>
                    <a:pt x="838" y="260"/>
                  </a:lnTo>
                  <a:lnTo>
                    <a:pt x="856" y="246"/>
                  </a:lnTo>
                  <a:lnTo>
                    <a:pt x="872" y="236"/>
                  </a:lnTo>
                  <a:lnTo>
                    <a:pt x="892" y="222"/>
                  </a:lnTo>
                  <a:lnTo>
                    <a:pt x="914" y="210"/>
                  </a:lnTo>
                  <a:lnTo>
                    <a:pt x="934" y="200"/>
                  </a:lnTo>
                  <a:lnTo>
                    <a:pt x="956" y="190"/>
                  </a:lnTo>
                  <a:lnTo>
                    <a:pt x="978" y="180"/>
                  </a:lnTo>
                  <a:lnTo>
                    <a:pt x="1000" y="172"/>
                  </a:lnTo>
                  <a:lnTo>
                    <a:pt x="1022" y="166"/>
                  </a:lnTo>
                  <a:lnTo>
                    <a:pt x="1044" y="160"/>
                  </a:lnTo>
                  <a:lnTo>
                    <a:pt x="1066" y="154"/>
                  </a:lnTo>
                  <a:lnTo>
                    <a:pt x="1090" y="150"/>
                  </a:lnTo>
                  <a:lnTo>
                    <a:pt x="1112" y="148"/>
                  </a:lnTo>
                  <a:lnTo>
                    <a:pt x="1136" y="146"/>
                  </a:lnTo>
                  <a:lnTo>
                    <a:pt x="1158" y="146"/>
                  </a:lnTo>
                  <a:lnTo>
                    <a:pt x="1180" y="148"/>
                  </a:lnTo>
                  <a:lnTo>
                    <a:pt x="1192" y="148"/>
                  </a:lnTo>
                  <a:lnTo>
                    <a:pt x="1204" y="150"/>
                  </a:lnTo>
                  <a:lnTo>
                    <a:pt x="1214" y="152"/>
                  </a:lnTo>
                  <a:lnTo>
                    <a:pt x="1226" y="154"/>
                  </a:lnTo>
                  <a:lnTo>
                    <a:pt x="1236" y="156"/>
                  </a:lnTo>
                  <a:lnTo>
                    <a:pt x="1246" y="160"/>
                  </a:lnTo>
                  <a:lnTo>
                    <a:pt x="1258" y="164"/>
                  </a:lnTo>
                  <a:lnTo>
                    <a:pt x="1268" y="168"/>
                  </a:lnTo>
                  <a:lnTo>
                    <a:pt x="1278" y="172"/>
                  </a:lnTo>
                  <a:lnTo>
                    <a:pt x="1288" y="176"/>
                  </a:lnTo>
                  <a:lnTo>
                    <a:pt x="1296" y="180"/>
                  </a:lnTo>
                  <a:lnTo>
                    <a:pt x="1306" y="186"/>
                  </a:lnTo>
                  <a:lnTo>
                    <a:pt x="1316" y="192"/>
                  </a:lnTo>
                  <a:lnTo>
                    <a:pt x="1324" y="198"/>
                  </a:lnTo>
                  <a:lnTo>
                    <a:pt x="1332" y="204"/>
                  </a:lnTo>
                  <a:lnTo>
                    <a:pt x="1340" y="210"/>
                  </a:lnTo>
                  <a:lnTo>
                    <a:pt x="1348" y="218"/>
                  </a:lnTo>
                  <a:lnTo>
                    <a:pt x="1354" y="226"/>
                  </a:lnTo>
                  <a:lnTo>
                    <a:pt x="1360" y="232"/>
                  </a:lnTo>
                  <a:lnTo>
                    <a:pt x="1368" y="242"/>
                  </a:lnTo>
                  <a:lnTo>
                    <a:pt x="1372" y="250"/>
                  </a:lnTo>
                  <a:lnTo>
                    <a:pt x="1378" y="260"/>
                  </a:lnTo>
                  <a:lnTo>
                    <a:pt x="1382" y="268"/>
                  </a:lnTo>
                  <a:lnTo>
                    <a:pt x="1386" y="276"/>
                  </a:lnTo>
                  <a:lnTo>
                    <a:pt x="1390" y="286"/>
                  </a:lnTo>
                  <a:lnTo>
                    <a:pt x="1392" y="296"/>
                  </a:lnTo>
                  <a:lnTo>
                    <a:pt x="1394" y="306"/>
                  </a:lnTo>
                  <a:lnTo>
                    <a:pt x="1396" y="318"/>
                  </a:lnTo>
                  <a:lnTo>
                    <a:pt x="1398" y="328"/>
                  </a:lnTo>
                  <a:lnTo>
                    <a:pt x="1400" y="338"/>
                  </a:lnTo>
                  <a:lnTo>
                    <a:pt x="1400" y="350"/>
                  </a:lnTo>
                  <a:lnTo>
                    <a:pt x="1400" y="360"/>
                  </a:lnTo>
                  <a:lnTo>
                    <a:pt x="1400" y="372"/>
                  </a:lnTo>
                  <a:lnTo>
                    <a:pt x="1400" y="382"/>
                  </a:lnTo>
                  <a:lnTo>
                    <a:pt x="1398" y="392"/>
                  </a:lnTo>
                  <a:lnTo>
                    <a:pt x="1396" y="404"/>
                  </a:lnTo>
                  <a:lnTo>
                    <a:pt x="1394" y="414"/>
                  </a:lnTo>
                  <a:lnTo>
                    <a:pt x="1392" y="424"/>
                  </a:lnTo>
                  <a:lnTo>
                    <a:pt x="1388" y="434"/>
                  </a:lnTo>
                  <a:lnTo>
                    <a:pt x="1384" y="444"/>
                  </a:lnTo>
                  <a:lnTo>
                    <a:pt x="1380" y="454"/>
                  </a:lnTo>
                  <a:lnTo>
                    <a:pt x="1376" y="464"/>
                  </a:lnTo>
                  <a:lnTo>
                    <a:pt x="1372" y="474"/>
                  </a:lnTo>
                  <a:lnTo>
                    <a:pt x="1366" y="484"/>
                  </a:lnTo>
                  <a:lnTo>
                    <a:pt x="1360" y="492"/>
                  </a:lnTo>
                  <a:lnTo>
                    <a:pt x="1354" y="502"/>
                  </a:lnTo>
                  <a:lnTo>
                    <a:pt x="1348" y="512"/>
                  </a:lnTo>
                  <a:lnTo>
                    <a:pt x="1342" y="520"/>
                  </a:lnTo>
                  <a:lnTo>
                    <a:pt x="1334" y="528"/>
                  </a:lnTo>
                  <a:lnTo>
                    <a:pt x="1326" y="536"/>
                  </a:lnTo>
                  <a:lnTo>
                    <a:pt x="1318" y="546"/>
                  </a:lnTo>
                  <a:lnTo>
                    <a:pt x="1312" y="554"/>
                  </a:lnTo>
                  <a:lnTo>
                    <a:pt x="1294" y="568"/>
                  </a:lnTo>
                  <a:lnTo>
                    <a:pt x="1276" y="582"/>
                  </a:lnTo>
                  <a:lnTo>
                    <a:pt x="1258" y="596"/>
                  </a:lnTo>
                  <a:lnTo>
                    <a:pt x="1238" y="610"/>
                  </a:lnTo>
                  <a:lnTo>
                    <a:pt x="1218" y="620"/>
                  </a:lnTo>
                  <a:lnTo>
                    <a:pt x="1198" y="632"/>
                  </a:lnTo>
                  <a:lnTo>
                    <a:pt x="1176" y="642"/>
                  </a:lnTo>
                  <a:lnTo>
                    <a:pt x="1154" y="652"/>
                  </a:lnTo>
                  <a:lnTo>
                    <a:pt x="1138" y="658"/>
                  </a:lnTo>
                  <a:lnTo>
                    <a:pt x="1118" y="664"/>
                  </a:lnTo>
                  <a:lnTo>
                    <a:pt x="1110" y="648"/>
                  </a:lnTo>
                  <a:lnTo>
                    <a:pt x="1098" y="624"/>
                  </a:lnTo>
                  <a:lnTo>
                    <a:pt x="1084" y="602"/>
                  </a:lnTo>
                  <a:lnTo>
                    <a:pt x="1070" y="580"/>
                  </a:lnTo>
                  <a:lnTo>
                    <a:pt x="1056" y="558"/>
                  </a:lnTo>
                  <a:lnTo>
                    <a:pt x="1042" y="538"/>
                  </a:lnTo>
                  <a:lnTo>
                    <a:pt x="1026" y="518"/>
                  </a:lnTo>
                  <a:lnTo>
                    <a:pt x="1012" y="496"/>
                  </a:lnTo>
                  <a:lnTo>
                    <a:pt x="996" y="476"/>
                  </a:lnTo>
                  <a:lnTo>
                    <a:pt x="980" y="456"/>
                  </a:lnTo>
                  <a:lnTo>
                    <a:pt x="962" y="438"/>
                  </a:lnTo>
                  <a:lnTo>
                    <a:pt x="946" y="418"/>
                  </a:lnTo>
                  <a:lnTo>
                    <a:pt x="928" y="400"/>
                  </a:lnTo>
                  <a:lnTo>
                    <a:pt x="910" y="382"/>
                  </a:lnTo>
                  <a:lnTo>
                    <a:pt x="892" y="364"/>
                  </a:lnTo>
                  <a:lnTo>
                    <a:pt x="874" y="346"/>
                  </a:lnTo>
                  <a:lnTo>
                    <a:pt x="854" y="328"/>
                  </a:lnTo>
                  <a:lnTo>
                    <a:pt x="830" y="306"/>
                  </a:lnTo>
                  <a:lnTo>
                    <a:pt x="804" y="284"/>
                  </a:lnTo>
                  <a:lnTo>
                    <a:pt x="820" y="272"/>
                  </a:lnTo>
                  <a:close/>
                  <a:moveTo>
                    <a:pt x="744" y="336"/>
                  </a:moveTo>
                  <a:lnTo>
                    <a:pt x="766" y="316"/>
                  </a:lnTo>
                  <a:lnTo>
                    <a:pt x="794" y="340"/>
                  </a:lnTo>
                  <a:lnTo>
                    <a:pt x="820" y="366"/>
                  </a:lnTo>
                  <a:lnTo>
                    <a:pt x="838" y="382"/>
                  </a:lnTo>
                  <a:lnTo>
                    <a:pt x="856" y="400"/>
                  </a:lnTo>
                  <a:lnTo>
                    <a:pt x="872" y="418"/>
                  </a:lnTo>
                  <a:lnTo>
                    <a:pt x="888" y="436"/>
                  </a:lnTo>
                  <a:lnTo>
                    <a:pt x="906" y="454"/>
                  </a:lnTo>
                  <a:lnTo>
                    <a:pt x="920" y="474"/>
                  </a:lnTo>
                  <a:lnTo>
                    <a:pt x="936" y="492"/>
                  </a:lnTo>
                  <a:lnTo>
                    <a:pt x="950" y="512"/>
                  </a:lnTo>
                  <a:lnTo>
                    <a:pt x="966" y="532"/>
                  </a:lnTo>
                  <a:lnTo>
                    <a:pt x="980" y="552"/>
                  </a:lnTo>
                  <a:lnTo>
                    <a:pt x="992" y="572"/>
                  </a:lnTo>
                  <a:lnTo>
                    <a:pt x="1006" y="592"/>
                  </a:lnTo>
                  <a:lnTo>
                    <a:pt x="1020" y="612"/>
                  </a:lnTo>
                  <a:lnTo>
                    <a:pt x="1032" y="634"/>
                  </a:lnTo>
                  <a:lnTo>
                    <a:pt x="1042" y="654"/>
                  </a:lnTo>
                  <a:lnTo>
                    <a:pt x="1054" y="676"/>
                  </a:lnTo>
                  <a:lnTo>
                    <a:pt x="1056" y="682"/>
                  </a:lnTo>
                  <a:lnTo>
                    <a:pt x="1036" y="688"/>
                  </a:lnTo>
                  <a:lnTo>
                    <a:pt x="1014" y="692"/>
                  </a:lnTo>
                  <a:lnTo>
                    <a:pt x="992" y="696"/>
                  </a:lnTo>
                  <a:lnTo>
                    <a:pt x="970" y="698"/>
                  </a:lnTo>
                  <a:lnTo>
                    <a:pt x="948" y="700"/>
                  </a:lnTo>
                  <a:lnTo>
                    <a:pt x="924" y="702"/>
                  </a:lnTo>
                  <a:lnTo>
                    <a:pt x="900" y="702"/>
                  </a:lnTo>
                  <a:lnTo>
                    <a:pt x="876" y="702"/>
                  </a:lnTo>
                  <a:lnTo>
                    <a:pt x="856" y="702"/>
                  </a:lnTo>
                  <a:lnTo>
                    <a:pt x="836" y="700"/>
                  </a:lnTo>
                  <a:lnTo>
                    <a:pt x="816" y="698"/>
                  </a:lnTo>
                  <a:lnTo>
                    <a:pt x="796" y="696"/>
                  </a:lnTo>
                  <a:lnTo>
                    <a:pt x="798" y="680"/>
                  </a:lnTo>
                  <a:lnTo>
                    <a:pt x="800" y="664"/>
                  </a:lnTo>
                  <a:lnTo>
                    <a:pt x="802" y="648"/>
                  </a:lnTo>
                  <a:lnTo>
                    <a:pt x="802" y="632"/>
                  </a:lnTo>
                  <a:lnTo>
                    <a:pt x="804" y="616"/>
                  </a:lnTo>
                  <a:lnTo>
                    <a:pt x="802" y="600"/>
                  </a:lnTo>
                  <a:lnTo>
                    <a:pt x="802" y="584"/>
                  </a:lnTo>
                  <a:lnTo>
                    <a:pt x="800" y="568"/>
                  </a:lnTo>
                  <a:lnTo>
                    <a:pt x="798" y="554"/>
                  </a:lnTo>
                  <a:lnTo>
                    <a:pt x="796" y="542"/>
                  </a:lnTo>
                  <a:lnTo>
                    <a:pt x="792" y="528"/>
                  </a:lnTo>
                  <a:lnTo>
                    <a:pt x="788" y="514"/>
                  </a:lnTo>
                  <a:lnTo>
                    <a:pt x="784" y="502"/>
                  </a:lnTo>
                  <a:lnTo>
                    <a:pt x="778" y="490"/>
                  </a:lnTo>
                  <a:lnTo>
                    <a:pt x="774" y="478"/>
                  </a:lnTo>
                  <a:lnTo>
                    <a:pt x="766" y="466"/>
                  </a:lnTo>
                  <a:lnTo>
                    <a:pt x="760" y="454"/>
                  </a:lnTo>
                  <a:lnTo>
                    <a:pt x="752" y="444"/>
                  </a:lnTo>
                  <a:lnTo>
                    <a:pt x="744" y="432"/>
                  </a:lnTo>
                  <a:lnTo>
                    <a:pt x="734" y="422"/>
                  </a:lnTo>
                  <a:lnTo>
                    <a:pt x="726" y="412"/>
                  </a:lnTo>
                  <a:lnTo>
                    <a:pt x="716" y="402"/>
                  </a:lnTo>
                  <a:lnTo>
                    <a:pt x="706" y="394"/>
                  </a:lnTo>
                  <a:lnTo>
                    <a:pt x="694" y="386"/>
                  </a:lnTo>
                  <a:lnTo>
                    <a:pt x="694" y="384"/>
                  </a:lnTo>
                  <a:lnTo>
                    <a:pt x="722" y="358"/>
                  </a:lnTo>
                  <a:lnTo>
                    <a:pt x="744" y="336"/>
                  </a:lnTo>
                  <a:close/>
                  <a:moveTo>
                    <a:pt x="434" y="366"/>
                  </a:moveTo>
                  <a:lnTo>
                    <a:pt x="428" y="370"/>
                  </a:lnTo>
                  <a:lnTo>
                    <a:pt x="420" y="374"/>
                  </a:lnTo>
                  <a:lnTo>
                    <a:pt x="416" y="380"/>
                  </a:lnTo>
                  <a:lnTo>
                    <a:pt x="410" y="388"/>
                  </a:lnTo>
                  <a:lnTo>
                    <a:pt x="406" y="394"/>
                  </a:lnTo>
                  <a:lnTo>
                    <a:pt x="402" y="402"/>
                  </a:lnTo>
                  <a:lnTo>
                    <a:pt x="398" y="410"/>
                  </a:lnTo>
                  <a:lnTo>
                    <a:pt x="396" y="416"/>
                  </a:lnTo>
                  <a:lnTo>
                    <a:pt x="394" y="426"/>
                  </a:lnTo>
                  <a:lnTo>
                    <a:pt x="392" y="434"/>
                  </a:lnTo>
                  <a:lnTo>
                    <a:pt x="392" y="442"/>
                  </a:lnTo>
                  <a:lnTo>
                    <a:pt x="392" y="450"/>
                  </a:lnTo>
                  <a:lnTo>
                    <a:pt x="392" y="458"/>
                  </a:lnTo>
                  <a:lnTo>
                    <a:pt x="394" y="466"/>
                  </a:lnTo>
                  <a:lnTo>
                    <a:pt x="396" y="474"/>
                  </a:lnTo>
                  <a:lnTo>
                    <a:pt x="398" y="480"/>
                  </a:lnTo>
                  <a:lnTo>
                    <a:pt x="402" y="494"/>
                  </a:lnTo>
                  <a:lnTo>
                    <a:pt x="408" y="508"/>
                  </a:lnTo>
                  <a:lnTo>
                    <a:pt x="414" y="520"/>
                  </a:lnTo>
                  <a:lnTo>
                    <a:pt x="422" y="532"/>
                  </a:lnTo>
                  <a:lnTo>
                    <a:pt x="432" y="546"/>
                  </a:lnTo>
                  <a:lnTo>
                    <a:pt x="420" y="552"/>
                  </a:lnTo>
                  <a:lnTo>
                    <a:pt x="410" y="556"/>
                  </a:lnTo>
                  <a:lnTo>
                    <a:pt x="400" y="558"/>
                  </a:lnTo>
                  <a:lnTo>
                    <a:pt x="388" y="562"/>
                  </a:lnTo>
                  <a:lnTo>
                    <a:pt x="378" y="564"/>
                  </a:lnTo>
                  <a:lnTo>
                    <a:pt x="368" y="564"/>
                  </a:lnTo>
                  <a:lnTo>
                    <a:pt x="358" y="564"/>
                  </a:lnTo>
                  <a:lnTo>
                    <a:pt x="346" y="564"/>
                  </a:lnTo>
                  <a:lnTo>
                    <a:pt x="336" y="562"/>
                  </a:lnTo>
                  <a:lnTo>
                    <a:pt x="326" y="558"/>
                  </a:lnTo>
                  <a:lnTo>
                    <a:pt x="316" y="554"/>
                  </a:lnTo>
                  <a:lnTo>
                    <a:pt x="306" y="550"/>
                  </a:lnTo>
                  <a:lnTo>
                    <a:pt x="296" y="544"/>
                  </a:lnTo>
                  <a:lnTo>
                    <a:pt x="286" y="540"/>
                  </a:lnTo>
                  <a:lnTo>
                    <a:pt x="276" y="532"/>
                  </a:lnTo>
                  <a:lnTo>
                    <a:pt x="268" y="526"/>
                  </a:lnTo>
                  <a:lnTo>
                    <a:pt x="258" y="518"/>
                  </a:lnTo>
                  <a:lnTo>
                    <a:pt x="248" y="512"/>
                  </a:lnTo>
                  <a:lnTo>
                    <a:pt x="232" y="494"/>
                  </a:lnTo>
                  <a:lnTo>
                    <a:pt x="214" y="478"/>
                  </a:lnTo>
                  <a:lnTo>
                    <a:pt x="200" y="458"/>
                  </a:lnTo>
                  <a:lnTo>
                    <a:pt x="184" y="440"/>
                  </a:lnTo>
                  <a:lnTo>
                    <a:pt x="170" y="420"/>
                  </a:lnTo>
                  <a:lnTo>
                    <a:pt x="156" y="400"/>
                  </a:lnTo>
                  <a:lnTo>
                    <a:pt x="142" y="380"/>
                  </a:lnTo>
                  <a:lnTo>
                    <a:pt x="128" y="358"/>
                  </a:lnTo>
                  <a:lnTo>
                    <a:pt x="116" y="338"/>
                  </a:lnTo>
                  <a:lnTo>
                    <a:pt x="104" y="316"/>
                  </a:lnTo>
                  <a:lnTo>
                    <a:pt x="92" y="296"/>
                  </a:lnTo>
                  <a:lnTo>
                    <a:pt x="80" y="274"/>
                  </a:lnTo>
                  <a:lnTo>
                    <a:pt x="70" y="252"/>
                  </a:lnTo>
                  <a:lnTo>
                    <a:pt x="60" y="230"/>
                  </a:lnTo>
                  <a:lnTo>
                    <a:pt x="54" y="218"/>
                  </a:lnTo>
                  <a:lnTo>
                    <a:pt x="52" y="208"/>
                  </a:lnTo>
                  <a:lnTo>
                    <a:pt x="48" y="196"/>
                  </a:lnTo>
                  <a:lnTo>
                    <a:pt x="44" y="184"/>
                  </a:lnTo>
                  <a:lnTo>
                    <a:pt x="42" y="172"/>
                  </a:lnTo>
                  <a:lnTo>
                    <a:pt x="40" y="162"/>
                  </a:lnTo>
                  <a:lnTo>
                    <a:pt x="38" y="150"/>
                  </a:lnTo>
                  <a:lnTo>
                    <a:pt x="38" y="140"/>
                  </a:lnTo>
                  <a:lnTo>
                    <a:pt x="38" y="128"/>
                  </a:lnTo>
                  <a:lnTo>
                    <a:pt x="40" y="118"/>
                  </a:lnTo>
                  <a:lnTo>
                    <a:pt x="42" y="108"/>
                  </a:lnTo>
                  <a:lnTo>
                    <a:pt x="46" y="98"/>
                  </a:lnTo>
                  <a:lnTo>
                    <a:pt x="50" y="88"/>
                  </a:lnTo>
                  <a:lnTo>
                    <a:pt x="52" y="84"/>
                  </a:lnTo>
                  <a:lnTo>
                    <a:pt x="56" y="80"/>
                  </a:lnTo>
                  <a:lnTo>
                    <a:pt x="62" y="72"/>
                  </a:lnTo>
                  <a:lnTo>
                    <a:pt x="70" y="66"/>
                  </a:lnTo>
                  <a:lnTo>
                    <a:pt x="78" y="60"/>
                  </a:lnTo>
                  <a:lnTo>
                    <a:pt x="88" y="56"/>
                  </a:lnTo>
                  <a:lnTo>
                    <a:pt x="98" y="52"/>
                  </a:lnTo>
                  <a:lnTo>
                    <a:pt x="108" y="48"/>
                  </a:lnTo>
                  <a:lnTo>
                    <a:pt x="118" y="44"/>
                  </a:lnTo>
                  <a:lnTo>
                    <a:pt x="130" y="42"/>
                  </a:lnTo>
                  <a:lnTo>
                    <a:pt x="142" y="42"/>
                  </a:lnTo>
                  <a:lnTo>
                    <a:pt x="154" y="40"/>
                  </a:lnTo>
                  <a:lnTo>
                    <a:pt x="166" y="40"/>
                  </a:lnTo>
                  <a:lnTo>
                    <a:pt x="178" y="40"/>
                  </a:lnTo>
                  <a:lnTo>
                    <a:pt x="190" y="40"/>
                  </a:lnTo>
                  <a:lnTo>
                    <a:pt x="202" y="42"/>
                  </a:lnTo>
                  <a:lnTo>
                    <a:pt x="224" y="44"/>
                  </a:lnTo>
                  <a:lnTo>
                    <a:pt x="248" y="48"/>
                  </a:lnTo>
                  <a:lnTo>
                    <a:pt x="272" y="52"/>
                  </a:lnTo>
                  <a:lnTo>
                    <a:pt x="296" y="58"/>
                  </a:lnTo>
                  <a:lnTo>
                    <a:pt x="320" y="64"/>
                  </a:lnTo>
                  <a:lnTo>
                    <a:pt x="342" y="70"/>
                  </a:lnTo>
                  <a:lnTo>
                    <a:pt x="366" y="80"/>
                  </a:lnTo>
                  <a:lnTo>
                    <a:pt x="388" y="88"/>
                  </a:lnTo>
                  <a:lnTo>
                    <a:pt x="412" y="96"/>
                  </a:lnTo>
                  <a:lnTo>
                    <a:pt x="434" y="106"/>
                  </a:lnTo>
                  <a:lnTo>
                    <a:pt x="456" y="116"/>
                  </a:lnTo>
                  <a:lnTo>
                    <a:pt x="478" y="126"/>
                  </a:lnTo>
                  <a:lnTo>
                    <a:pt x="502" y="138"/>
                  </a:lnTo>
                  <a:lnTo>
                    <a:pt x="530" y="154"/>
                  </a:lnTo>
                  <a:lnTo>
                    <a:pt x="558" y="168"/>
                  </a:lnTo>
                  <a:lnTo>
                    <a:pt x="586" y="186"/>
                  </a:lnTo>
                  <a:lnTo>
                    <a:pt x="614" y="202"/>
                  </a:lnTo>
                  <a:lnTo>
                    <a:pt x="640" y="220"/>
                  </a:lnTo>
                  <a:lnTo>
                    <a:pt x="668" y="240"/>
                  </a:lnTo>
                  <a:lnTo>
                    <a:pt x="694" y="258"/>
                  </a:lnTo>
                  <a:lnTo>
                    <a:pt x="720" y="278"/>
                  </a:lnTo>
                  <a:lnTo>
                    <a:pt x="700" y="298"/>
                  </a:lnTo>
                  <a:lnTo>
                    <a:pt x="680" y="316"/>
                  </a:lnTo>
                  <a:lnTo>
                    <a:pt x="642" y="356"/>
                  </a:lnTo>
                  <a:lnTo>
                    <a:pt x="630" y="352"/>
                  </a:lnTo>
                  <a:lnTo>
                    <a:pt x="618" y="348"/>
                  </a:lnTo>
                  <a:lnTo>
                    <a:pt x="608" y="346"/>
                  </a:lnTo>
                  <a:lnTo>
                    <a:pt x="596" y="342"/>
                  </a:lnTo>
                  <a:lnTo>
                    <a:pt x="582" y="340"/>
                  </a:lnTo>
                  <a:lnTo>
                    <a:pt x="570" y="338"/>
                  </a:lnTo>
                  <a:lnTo>
                    <a:pt x="556" y="336"/>
                  </a:lnTo>
                  <a:lnTo>
                    <a:pt x="542" y="336"/>
                  </a:lnTo>
                  <a:lnTo>
                    <a:pt x="528" y="336"/>
                  </a:lnTo>
                  <a:lnTo>
                    <a:pt x="514" y="336"/>
                  </a:lnTo>
                  <a:lnTo>
                    <a:pt x="500" y="338"/>
                  </a:lnTo>
                  <a:lnTo>
                    <a:pt x="486" y="342"/>
                  </a:lnTo>
                  <a:lnTo>
                    <a:pt x="474" y="346"/>
                  </a:lnTo>
                  <a:lnTo>
                    <a:pt x="460" y="350"/>
                  </a:lnTo>
                  <a:lnTo>
                    <a:pt x="452" y="354"/>
                  </a:lnTo>
                  <a:lnTo>
                    <a:pt x="446" y="358"/>
                  </a:lnTo>
                  <a:lnTo>
                    <a:pt x="440" y="360"/>
                  </a:lnTo>
                  <a:lnTo>
                    <a:pt x="434" y="366"/>
                  </a:lnTo>
                  <a:close/>
                  <a:moveTo>
                    <a:pt x="494" y="504"/>
                  </a:moveTo>
                  <a:lnTo>
                    <a:pt x="476" y="518"/>
                  </a:lnTo>
                  <a:lnTo>
                    <a:pt x="466" y="504"/>
                  </a:lnTo>
                  <a:lnTo>
                    <a:pt x="460" y="494"/>
                  </a:lnTo>
                  <a:lnTo>
                    <a:pt x="454" y="484"/>
                  </a:lnTo>
                  <a:lnTo>
                    <a:pt x="450" y="474"/>
                  </a:lnTo>
                  <a:lnTo>
                    <a:pt x="446" y="466"/>
                  </a:lnTo>
                  <a:lnTo>
                    <a:pt x="442" y="456"/>
                  </a:lnTo>
                  <a:lnTo>
                    <a:pt x="440" y="446"/>
                  </a:lnTo>
                  <a:lnTo>
                    <a:pt x="440" y="438"/>
                  </a:lnTo>
                  <a:lnTo>
                    <a:pt x="440" y="434"/>
                  </a:lnTo>
                  <a:lnTo>
                    <a:pt x="442" y="430"/>
                  </a:lnTo>
                  <a:lnTo>
                    <a:pt x="442" y="426"/>
                  </a:lnTo>
                  <a:lnTo>
                    <a:pt x="444" y="422"/>
                  </a:lnTo>
                  <a:lnTo>
                    <a:pt x="446" y="418"/>
                  </a:lnTo>
                  <a:lnTo>
                    <a:pt x="448" y="414"/>
                  </a:lnTo>
                  <a:lnTo>
                    <a:pt x="454" y="408"/>
                  </a:lnTo>
                  <a:lnTo>
                    <a:pt x="460" y="402"/>
                  </a:lnTo>
                  <a:lnTo>
                    <a:pt x="470" y="396"/>
                  </a:lnTo>
                  <a:lnTo>
                    <a:pt x="478" y="392"/>
                  </a:lnTo>
                  <a:lnTo>
                    <a:pt x="488" y="388"/>
                  </a:lnTo>
                  <a:lnTo>
                    <a:pt x="498" y="384"/>
                  </a:lnTo>
                  <a:lnTo>
                    <a:pt x="508" y="382"/>
                  </a:lnTo>
                  <a:lnTo>
                    <a:pt x="520" y="380"/>
                  </a:lnTo>
                  <a:lnTo>
                    <a:pt x="530" y="380"/>
                  </a:lnTo>
                  <a:lnTo>
                    <a:pt x="542" y="378"/>
                  </a:lnTo>
                  <a:lnTo>
                    <a:pt x="554" y="380"/>
                  </a:lnTo>
                  <a:lnTo>
                    <a:pt x="564" y="380"/>
                  </a:lnTo>
                  <a:lnTo>
                    <a:pt x="576" y="380"/>
                  </a:lnTo>
                  <a:lnTo>
                    <a:pt x="588" y="384"/>
                  </a:lnTo>
                  <a:lnTo>
                    <a:pt x="600" y="386"/>
                  </a:lnTo>
                  <a:lnTo>
                    <a:pt x="612" y="390"/>
                  </a:lnTo>
                  <a:lnTo>
                    <a:pt x="576" y="424"/>
                  </a:lnTo>
                  <a:lnTo>
                    <a:pt x="542" y="460"/>
                  </a:lnTo>
                  <a:lnTo>
                    <a:pt x="526" y="476"/>
                  </a:lnTo>
                  <a:lnTo>
                    <a:pt x="510" y="490"/>
                  </a:lnTo>
                  <a:lnTo>
                    <a:pt x="494" y="504"/>
                  </a:lnTo>
                  <a:close/>
                  <a:moveTo>
                    <a:pt x="738" y="682"/>
                  </a:moveTo>
                  <a:lnTo>
                    <a:pt x="718" y="676"/>
                  </a:lnTo>
                  <a:lnTo>
                    <a:pt x="698" y="670"/>
                  </a:lnTo>
                  <a:lnTo>
                    <a:pt x="678" y="662"/>
                  </a:lnTo>
                  <a:lnTo>
                    <a:pt x="660" y="654"/>
                  </a:lnTo>
                  <a:lnTo>
                    <a:pt x="642" y="644"/>
                  </a:lnTo>
                  <a:lnTo>
                    <a:pt x="624" y="636"/>
                  </a:lnTo>
                  <a:lnTo>
                    <a:pt x="604" y="626"/>
                  </a:lnTo>
                  <a:lnTo>
                    <a:pt x="592" y="618"/>
                  </a:lnTo>
                  <a:lnTo>
                    <a:pt x="580" y="610"/>
                  </a:lnTo>
                  <a:lnTo>
                    <a:pt x="568" y="602"/>
                  </a:lnTo>
                  <a:lnTo>
                    <a:pt x="554" y="594"/>
                  </a:lnTo>
                  <a:lnTo>
                    <a:pt x="542" y="584"/>
                  </a:lnTo>
                  <a:lnTo>
                    <a:pt x="530" y="576"/>
                  </a:lnTo>
                  <a:lnTo>
                    <a:pt x="520" y="566"/>
                  </a:lnTo>
                  <a:lnTo>
                    <a:pt x="508" y="556"/>
                  </a:lnTo>
                  <a:lnTo>
                    <a:pt x="528" y="542"/>
                  </a:lnTo>
                  <a:lnTo>
                    <a:pt x="544" y="528"/>
                  </a:lnTo>
                  <a:lnTo>
                    <a:pt x="562" y="512"/>
                  </a:lnTo>
                  <a:lnTo>
                    <a:pt x="578" y="498"/>
                  </a:lnTo>
                  <a:lnTo>
                    <a:pt x="600" y="478"/>
                  </a:lnTo>
                  <a:lnTo>
                    <a:pt x="622" y="456"/>
                  </a:lnTo>
                  <a:lnTo>
                    <a:pt x="664" y="414"/>
                  </a:lnTo>
                  <a:lnTo>
                    <a:pt x="672" y="418"/>
                  </a:lnTo>
                  <a:lnTo>
                    <a:pt x="680" y="426"/>
                  </a:lnTo>
                  <a:lnTo>
                    <a:pt x="690" y="432"/>
                  </a:lnTo>
                  <a:lnTo>
                    <a:pt x="698" y="440"/>
                  </a:lnTo>
                  <a:lnTo>
                    <a:pt x="706" y="448"/>
                  </a:lnTo>
                  <a:lnTo>
                    <a:pt x="714" y="456"/>
                  </a:lnTo>
                  <a:lnTo>
                    <a:pt x="720" y="466"/>
                  </a:lnTo>
                  <a:lnTo>
                    <a:pt x="726" y="476"/>
                  </a:lnTo>
                  <a:lnTo>
                    <a:pt x="732" y="486"/>
                  </a:lnTo>
                  <a:lnTo>
                    <a:pt x="738" y="496"/>
                  </a:lnTo>
                  <a:lnTo>
                    <a:pt x="744" y="506"/>
                  </a:lnTo>
                  <a:lnTo>
                    <a:pt x="748" y="516"/>
                  </a:lnTo>
                  <a:lnTo>
                    <a:pt x="752" y="526"/>
                  </a:lnTo>
                  <a:lnTo>
                    <a:pt x="754" y="538"/>
                  </a:lnTo>
                  <a:lnTo>
                    <a:pt x="758" y="550"/>
                  </a:lnTo>
                  <a:lnTo>
                    <a:pt x="760" y="560"/>
                  </a:lnTo>
                  <a:lnTo>
                    <a:pt x="762" y="572"/>
                  </a:lnTo>
                  <a:lnTo>
                    <a:pt x="764" y="588"/>
                  </a:lnTo>
                  <a:lnTo>
                    <a:pt x="764" y="600"/>
                  </a:lnTo>
                  <a:lnTo>
                    <a:pt x="764" y="616"/>
                  </a:lnTo>
                  <a:lnTo>
                    <a:pt x="764" y="630"/>
                  </a:lnTo>
                  <a:lnTo>
                    <a:pt x="764" y="644"/>
                  </a:lnTo>
                  <a:lnTo>
                    <a:pt x="762" y="658"/>
                  </a:lnTo>
                  <a:lnTo>
                    <a:pt x="760" y="674"/>
                  </a:lnTo>
                  <a:lnTo>
                    <a:pt x="756" y="688"/>
                  </a:lnTo>
                  <a:lnTo>
                    <a:pt x="738" y="6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8" name="Freeform 9"/>
            <p:cNvSpPr>
              <a:spLocks noEditPoints="1"/>
            </p:cNvSpPr>
            <p:nvPr userDrawn="1"/>
          </p:nvSpPr>
          <p:spPr bwMode="auto">
            <a:xfrm>
              <a:off x="7410450" y="2974975"/>
              <a:ext cx="1733550" cy="1635125"/>
            </a:xfrm>
            <a:custGeom>
              <a:avLst/>
              <a:gdLst>
                <a:gd name="T0" fmla="*/ 900 w 1092"/>
                <a:gd name="T1" fmla="*/ 950 h 1030"/>
                <a:gd name="T2" fmla="*/ 674 w 1092"/>
                <a:gd name="T3" fmla="*/ 970 h 1030"/>
                <a:gd name="T4" fmla="*/ 504 w 1092"/>
                <a:gd name="T5" fmla="*/ 942 h 1030"/>
                <a:gd name="T6" fmla="*/ 334 w 1092"/>
                <a:gd name="T7" fmla="*/ 870 h 1030"/>
                <a:gd name="T8" fmla="*/ 208 w 1092"/>
                <a:gd name="T9" fmla="*/ 780 h 1030"/>
                <a:gd name="T10" fmla="*/ 126 w 1092"/>
                <a:gd name="T11" fmla="*/ 672 h 1030"/>
                <a:gd name="T12" fmla="*/ 98 w 1092"/>
                <a:gd name="T13" fmla="*/ 592 h 1030"/>
                <a:gd name="T14" fmla="*/ 94 w 1092"/>
                <a:gd name="T15" fmla="*/ 500 h 1030"/>
                <a:gd name="T16" fmla="*/ 122 w 1092"/>
                <a:gd name="T17" fmla="*/ 428 h 1030"/>
                <a:gd name="T18" fmla="*/ 174 w 1092"/>
                <a:gd name="T19" fmla="*/ 378 h 1030"/>
                <a:gd name="T20" fmla="*/ 242 w 1092"/>
                <a:gd name="T21" fmla="*/ 358 h 1030"/>
                <a:gd name="T22" fmla="*/ 318 w 1092"/>
                <a:gd name="T23" fmla="*/ 370 h 1030"/>
                <a:gd name="T24" fmla="*/ 494 w 1092"/>
                <a:gd name="T25" fmla="*/ 474 h 1030"/>
                <a:gd name="T26" fmla="*/ 598 w 1092"/>
                <a:gd name="T27" fmla="*/ 558 h 1030"/>
                <a:gd name="T28" fmla="*/ 670 w 1092"/>
                <a:gd name="T29" fmla="*/ 720 h 1030"/>
                <a:gd name="T30" fmla="*/ 738 w 1092"/>
                <a:gd name="T31" fmla="*/ 782 h 1030"/>
                <a:gd name="T32" fmla="*/ 836 w 1092"/>
                <a:gd name="T33" fmla="*/ 824 h 1030"/>
                <a:gd name="T34" fmla="*/ 942 w 1092"/>
                <a:gd name="T35" fmla="*/ 828 h 1030"/>
                <a:gd name="T36" fmla="*/ 1042 w 1092"/>
                <a:gd name="T37" fmla="*/ 804 h 1030"/>
                <a:gd name="T38" fmla="*/ 1056 w 1092"/>
                <a:gd name="T39" fmla="*/ 738 h 1030"/>
                <a:gd name="T40" fmla="*/ 960 w 1092"/>
                <a:gd name="T41" fmla="*/ 772 h 1030"/>
                <a:gd name="T42" fmla="*/ 872 w 1092"/>
                <a:gd name="T43" fmla="*/ 774 h 1030"/>
                <a:gd name="T44" fmla="*/ 792 w 1092"/>
                <a:gd name="T45" fmla="*/ 746 h 1030"/>
                <a:gd name="T46" fmla="*/ 730 w 1092"/>
                <a:gd name="T47" fmla="*/ 696 h 1030"/>
                <a:gd name="T48" fmla="*/ 688 w 1092"/>
                <a:gd name="T49" fmla="*/ 616 h 1030"/>
                <a:gd name="T50" fmla="*/ 740 w 1092"/>
                <a:gd name="T51" fmla="*/ 540 h 1030"/>
                <a:gd name="T52" fmla="*/ 848 w 1092"/>
                <a:gd name="T53" fmla="*/ 488 h 1030"/>
                <a:gd name="T54" fmla="*/ 924 w 1092"/>
                <a:gd name="T55" fmla="*/ 402 h 1030"/>
                <a:gd name="T56" fmla="*/ 966 w 1092"/>
                <a:gd name="T57" fmla="*/ 298 h 1030"/>
                <a:gd name="T58" fmla="*/ 972 w 1092"/>
                <a:gd name="T59" fmla="*/ 184 h 1030"/>
                <a:gd name="T60" fmla="*/ 936 w 1092"/>
                <a:gd name="T61" fmla="*/ 86 h 1030"/>
                <a:gd name="T62" fmla="*/ 868 w 1092"/>
                <a:gd name="T63" fmla="*/ 24 h 1030"/>
                <a:gd name="T64" fmla="*/ 768 w 1092"/>
                <a:gd name="T65" fmla="*/ 0 h 1030"/>
                <a:gd name="T66" fmla="*/ 680 w 1092"/>
                <a:gd name="T67" fmla="*/ 20 h 1030"/>
                <a:gd name="T68" fmla="*/ 604 w 1092"/>
                <a:gd name="T69" fmla="*/ 96 h 1030"/>
                <a:gd name="T70" fmla="*/ 568 w 1092"/>
                <a:gd name="T71" fmla="*/ 216 h 1030"/>
                <a:gd name="T72" fmla="*/ 552 w 1092"/>
                <a:gd name="T73" fmla="*/ 386 h 1030"/>
                <a:gd name="T74" fmla="*/ 380 w 1092"/>
                <a:gd name="T75" fmla="*/ 282 h 1030"/>
                <a:gd name="T76" fmla="*/ 268 w 1092"/>
                <a:gd name="T77" fmla="*/ 256 h 1030"/>
                <a:gd name="T78" fmla="*/ 138 w 1092"/>
                <a:gd name="T79" fmla="*/ 284 h 1030"/>
                <a:gd name="T80" fmla="*/ 48 w 1092"/>
                <a:gd name="T81" fmla="*/ 362 h 1030"/>
                <a:gd name="T82" fmla="*/ 4 w 1092"/>
                <a:gd name="T83" fmla="*/ 470 h 1030"/>
                <a:gd name="T84" fmla="*/ 4 w 1092"/>
                <a:gd name="T85" fmla="*/ 582 h 1030"/>
                <a:gd name="T86" fmla="*/ 36 w 1092"/>
                <a:gd name="T87" fmla="*/ 686 h 1030"/>
                <a:gd name="T88" fmla="*/ 122 w 1092"/>
                <a:gd name="T89" fmla="*/ 810 h 1030"/>
                <a:gd name="T90" fmla="*/ 248 w 1092"/>
                <a:gd name="T91" fmla="*/ 908 h 1030"/>
                <a:gd name="T92" fmla="*/ 432 w 1092"/>
                <a:gd name="T93" fmla="*/ 990 h 1030"/>
                <a:gd name="T94" fmla="*/ 630 w 1092"/>
                <a:gd name="T95" fmla="*/ 1028 h 1030"/>
                <a:gd name="T96" fmla="*/ 828 w 1092"/>
                <a:gd name="T97" fmla="*/ 1018 h 1030"/>
                <a:gd name="T98" fmla="*/ 1020 w 1092"/>
                <a:gd name="T99" fmla="*/ 974 h 1030"/>
                <a:gd name="T100" fmla="*/ 644 w 1092"/>
                <a:gd name="T101" fmla="*/ 280 h 1030"/>
                <a:gd name="T102" fmla="*/ 672 w 1092"/>
                <a:gd name="T103" fmla="*/ 160 h 1030"/>
                <a:gd name="T104" fmla="*/ 714 w 1092"/>
                <a:gd name="T105" fmla="*/ 104 h 1030"/>
                <a:gd name="T106" fmla="*/ 750 w 1092"/>
                <a:gd name="T107" fmla="*/ 94 h 1030"/>
                <a:gd name="T108" fmla="*/ 822 w 1092"/>
                <a:gd name="T109" fmla="*/ 110 h 1030"/>
                <a:gd name="T110" fmla="*/ 862 w 1092"/>
                <a:gd name="T111" fmla="*/ 156 h 1030"/>
                <a:gd name="T112" fmla="*/ 872 w 1092"/>
                <a:gd name="T113" fmla="*/ 230 h 1030"/>
                <a:gd name="T114" fmla="*/ 854 w 1092"/>
                <a:gd name="T115" fmla="*/ 306 h 1030"/>
                <a:gd name="T116" fmla="*/ 814 w 1092"/>
                <a:gd name="T117" fmla="*/ 374 h 1030"/>
                <a:gd name="T118" fmla="*/ 760 w 1092"/>
                <a:gd name="T119" fmla="*/ 420 h 1030"/>
                <a:gd name="T120" fmla="*/ 696 w 1092"/>
                <a:gd name="T121" fmla="*/ 436 h 1030"/>
                <a:gd name="T122" fmla="*/ 642 w 1092"/>
                <a:gd name="T123" fmla="*/ 382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92" h="1030">
                  <a:moveTo>
                    <a:pt x="1082" y="900"/>
                  </a:moveTo>
                  <a:lnTo>
                    <a:pt x="1030" y="916"/>
                  </a:lnTo>
                  <a:lnTo>
                    <a:pt x="1004" y="924"/>
                  </a:lnTo>
                  <a:lnTo>
                    <a:pt x="978" y="930"/>
                  </a:lnTo>
                  <a:lnTo>
                    <a:pt x="952" y="938"/>
                  </a:lnTo>
                  <a:lnTo>
                    <a:pt x="926" y="944"/>
                  </a:lnTo>
                  <a:lnTo>
                    <a:pt x="900" y="950"/>
                  </a:lnTo>
                  <a:lnTo>
                    <a:pt x="872" y="954"/>
                  </a:lnTo>
                  <a:lnTo>
                    <a:pt x="820" y="962"/>
                  </a:lnTo>
                  <a:lnTo>
                    <a:pt x="766" y="968"/>
                  </a:lnTo>
                  <a:lnTo>
                    <a:pt x="740" y="970"/>
                  </a:lnTo>
                  <a:lnTo>
                    <a:pt x="714" y="970"/>
                  </a:lnTo>
                  <a:lnTo>
                    <a:pt x="688" y="970"/>
                  </a:lnTo>
                  <a:lnTo>
                    <a:pt x="674" y="970"/>
                  </a:lnTo>
                  <a:lnTo>
                    <a:pt x="660" y="968"/>
                  </a:lnTo>
                  <a:lnTo>
                    <a:pt x="634" y="966"/>
                  </a:lnTo>
                  <a:lnTo>
                    <a:pt x="608" y="962"/>
                  </a:lnTo>
                  <a:lnTo>
                    <a:pt x="582" y="958"/>
                  </a:lnTo>
                  <a:lnTo>
                    <a:pt x="556" y="954"/>
                  </a:lnTo>
                  <a:lnTo>
                    <a:pt x="530" y="948"/>
                  </a:lnTo>
                  <a:lnTo>
                    <a:pt x="504" y="942"/>
                  </a:lnTo>
                  <a:lnTo>
                    <a:pt x="480" y="934"/>
                  </a:lnTo>
                  <a:lnTo>
                    <a:pt x="454" y="924"/>
                  </a:lnTo>
                  <a:lnTo>
                    <a:pt x="430" y="916"/>
                  </a:lnTo>
                  <a:lnTo>
                    <a:pt x="406" y="906"/>
                  </a:lnTo>
                  <a:lnTo>
                    <a:pt x="382" y="894"/>
                  </a:lnTo>
                  <a:lnTo>
                    <a:pt x="358" y="884"/>
                  </a:lnTo>
                  <a:lnTo>
                    <a:pt x="334" y="870"/>
                  </a:lnTo>
                  <a:lnTo>
                    <a:pt x="312" y="858"/>
                  </a:lnTo>
                  <a:lnTo>
                    <a:pt x="290" y="844"/>
                  </a:lnTo>
                  <a:lnTo>
                    <a:pt x="268" y="830"/>
                  </a:lnTo>
                  <a:lnTo>
                    <a:pt x="248" y="814"/>
                  </a:lnTo>
                  <a:lnTo>
                    <a:pt x="228" y="798"/>
                  </a:lnTo>
                  <a:lnTo>
                    <a:pt x="218" y="790"/>
                  </a:lnTo>
                  <a:lnTo>
                    <a:pt x="208" y="780"/>
                  </a:lnTo>
                  <a:lnTo>
                    <a:pt x="190" y="764"/>
                  </a:lnTo>
                  <a:lnTo>
                    <a:pt x="182" y="754"/>
                  </a:lnTo>
                  <a:lnTo>
                    <a:pt x="174" y="744"/>
                  </a:lnTo>
                  <a:lnTo>
                    <a:pt x="158" y="724"/>
                  </a:lnTo>
                  <a:lnTo>
                    <a:pt x="144" y="704"/>
                  </a:lnTo>
                  <a:lnTo>
                    <a:pt x="132" y="682"/>
                  </a:lnTo>
                  <a:lnTo>
                    <a:pt x="126" y="672"/>
                  </a:lnTo>
                  <a:lnTo>
                    <a:pt x="120" y="660"/>
                  </a:lnTo>
                  <a:lnTo>
                    <a:pt x="116" y="650"/>
                  </a:lnTo>
                  <a:lnTo>
                    <a:pt x="112" y="638"/>
                  </a:lnTo>
                  <a:lnTo>
                    <a:pt x="106" y="628"/>
                  </a:lnTo>
                  <a:lnTo>
                    <a:pt x="102" y="616"/>
                  </a:lnTo>
                  <a:lnTo>
                    <a:pt x="100" y="604"/>
                  </a:lnTo>
                  <a:lnTo>
                    <a:pt x="98" y="592"/>
                  </a:lnTo>
                  <a:lnTo>
                    <a:pt x="94" y="582"/>
                  </a:lnTo>
                  <a:lnTo>
                    <a:pt x="94" y="570"/>
                  </a:lnTo>
                  <a:lnTo>
                    <a:pt x="92" y="546"/>
                  </a:lnTo>
                  <a:lnTo>
                    <a:pt x="92" y="534"/>
                  </a:lnTo>
                  <a:lnTo>
                    <a:pt x="92" y="522"/>
                  </a:lnTo>
                  <a:lnTo>
                    <a:pt x="94" y="510"/>
                  </a:lnTo>
                  <a:lnTo>
                    <a:pt x="94" y="500"/>
                  </a:lnTo>
                  <a:lnTo>
                    <a:pt x="98" y="488"/>
                  </a:lnTo>
                  <a:lnTo>
                    <a:pt x="100" y="478"/>
                  </a:lnTo>
                  <a:lnTo>
                    <a:pt x="104" y="468"/>
                  </a:lnTo>
                  <a:lnTo>
                    <a:pt x="106" y="456"/>
                  </a:lnTo>
                  <a:lnTo>
                    <a:pt x="112" y="446"/>
                  </a:lnTo>
                  <a:lnTo>
                    <a:pt x="116" y="436"/>
                  </a:lnTo>
                  <a:lnTo>
                    <a:pt x="122" y="428"/>
                  </a:lnTo>
                  <a:lnTo>
                    <a:pt x="128" y="418"/>
                  </a:lnTo>
                  <a:lnTo>
                    <a:pt x="134" y="410"/>
                  </a:lnTo>
                  <a:lnTo>
                    <a:pt x="140" y="404"/>
                  </a:lnTo>
                  <a:lnTo>
                    <a:pt x="148" y="396"/>
                  </a:lnTo>
                  <a:lnTo>
                    <a:pt x="156" y="390"/>
                  </a:lnTo>
                  <a:lnTo>
                    <a:pt x="164" y="384"/>
                  </a:lnTo>
                  <a:lnTo>
                    <a:pt x="174" y="378"/>
                  </a:lnTo>
                  <a:lnTo>
                    <a:pt x="182" y="374"/>
                  </a:lnTo>
                  <a:lnTo>
                    <a:pt x="192" y="370"/>
                  </a:lnTo>
                  <a:lnTo>
                    <a:pt x="200" y="366"/>
                  </a:lnTo>
                  <a:lnTo>
                    <a:pt x="210" y="362"/>
                  </a:lnTo>
                  <a:lnTo>
                    <a:pt x="222" y="360"/>
                  </a:lnTo>
                  <a:lnTo>
                    <a:pt x="232" y="358"/>
                  </a:lnTo>
                  <a:lnTo>
                    <a:pt x="242" y="358"/>
                  </a:lnTo>
                  <a:lnTo>
                    <a:pt x="254" y="358"/>
                  </a:lnTo>
                  <a:lnTo>
                    <a:pt x="264" y="358"/>
                  </a:lnTo>
                  <a:lnTo>
                    <a:pt x="274" y="358"/>
                  </a:lnTo>
                  <a:lnTo>
                    <a:pt x="286" y="360"/>
                  </a:lnTo>
                  <a:lnTo>
                    <a:pt x="296" y="362"/>
                  </a:lnTo>
                  <a:lnTo>
                    <a:pt x="306" y="366"/>
                  </a:lnTo>
                  <a:lnTo>
                    <a:pt x="318" y="370"/>
                  </a:lnTo>
                  <a:lnTo>
                    <a:pt x="338" y="378"/>
                  </a:lnTo>
                  <a:lnTo>
                    <a:pt x="360" y="388"/>
                  </a:lnTo>
                  <a:lnTo>
                    <a:pt x="382" y="400"/>
                  </a:lnTo>
                  <a:lnTo>
                    <a:pt x="404" y="414"/>
                  </a:lnTo>
                  <a:lnTo>
                    <a:pt x="426" y="428"/>
                  </a:lnTo>
                  <a:lnTo>
                    <a:pt x="448" y="444"/>
                  </a:lnTo>
                  <a:lnTo>
                    <a:pt x="494" y="474"/>
                  </a:lnTo>
                  <a:lnTo>
                    <a:pt x="518" y="490"/>
                  </a:lnTo>
                  <a:lnTo>
                    <a:pt x="546" y="506"/>
                  </a:lnTo>
                  <a:lnTo>
                    <a:pt x="552" y="510"/>
                  </a:lnTo>
                  <a:lnTo>
                    <a:pt x="560" y="514"/>
                  </a:lnTo>
                  <a:lnTo>
                    <a:pt x="574" y="520"/>
                  </a:lnTo>
                  <a:lnTo>
                    <a:pt x="590" y="526"/>
                  </a:lnTo>
                  <a:lnTo>
                    <a:pt x="598" y="558"/>
                  </a:lnTo>
                  <a:lnTo>
                    <a:pt x="606" y="586"/>
                  </a:lnTo>
                  <a:lnTo>
                    <a:pt x="616" y="612"/>
                  </a:lnTo>
                  <a:lnTo>
                    <a:pt x="626" y="640"/>
                  </a:lnTo>
                  <a:lnTo>
                    <a:pt x="638" y="666"/>
                  </a:lnTo>
                  <a:lnTo>
                    <a:pt x="652" y="694"/>
                  </a:lnTo>
                  <a:lnTo>
                    <a:pt x="660" y="706"/>
                  </a:lnTo>
                  <a:lnTo>
                    <a:pt x="670" y="720"/>
                  </a:lnTo>
                  <a:lnTo>
                    <a:pt x="680" y="732"/>
                  </a:lnTo>
                  <a:lnTo>
                    <a:pt x="686" y="738"/>
                  </a:lnTo>
                  <a:lnTo>
                    <a:pt x="692" y="744"/>
                  </a:lnTo>
                  <a:lnTo>
                    <a:pt x="702" y="754"/>
                  </a:lnTo>
                  <a:lnTo>
                    <a:pt x="714" y="764"/>
                  </a:lnTo>
                  <a:lnTo>
                    <a:pt x="726" y="774"/>
                  </a:lnTo>
                  <a:lnTo>
                    <a:pt x="738" y="782"/>
                  </a:lnTo>
                  <a:lnTo>
                    <a:pt x="752" y="790"/>
                  </a:lnTo>
                  <a:lnTo>
                    <a:pt x="764" y="798"/>
                  </a:lnTo>
                  <a:lnTo>
                    <a:pt x="778" y="804"/>
                  </a:lnTo>
                  <a:lnTo>
                    <a:pt x="792" y="810"/>
                  </a:lnTo>
                  <a:lnTo>
                    <a:pt x="806" y="816"/>
                  </a:lnTo>
                  <a:lnTo>
                    <a:pt x="820" y="820"/>
                  </a:lnTo>
                  <a:lnTo>
                    <a:pt x="836" y="824"/>
                  </a:lnTo>
                  <a:lnTo>
                    <a:pt x="850" y="828"/>
                  </a:lnTo>
                  <a:lnTo>
                    <a:pt x="866" y="828"/>
                  </a:lnTo>
                  <a:lnTo>
                    <a:pt x="880" y="830"/>
                  </a:lnTo>
                  <a:lnTo>
                    <a:pt x="896" y="832"/>
                  </a:lnTo>
                  <a:lnTo>
                    <a:pt x="912" y="832"/>
                  </a:lnTo>
                  <a:lnTo>
                    <a:pt x="926" y="830"/>
                  </a:lnTo>
                  <a:lnTo>
                    <a:pt x="942" y="828"/>
                  </a:lnTo>
                  <a:lnTo>
                    <a:pt x="956" y="828"/>
                  </a:lnTo>
                  <a:lnTo>
                    <a:pt x="972" y="824"/>
                  </a:lnTo>
                  <a:lnTo>
                    <a:pt x="986" y="822"/>
                  </a:lnTo>
                  <a:lnTo>
                    <a:pt x="1000" y="818"/>
                  </a:lnTo>
                  <a:lnTo>
                    <a:pt x="1014" y="812"/>
                  </a:lnTo>
                  <a:lnTo>
                    <a:pt x="1028" y="808"/>
                  </a:lnTo>
                  <a:lnTo>
                    <a:pt x="1042" y="804"/>
                  </a:lnTo>
                  <a:lnTo>
                    <a:pt x="1054" y="798"/>
                  </a:lnTo>
                  <a:lnTo>
                    <a:pt x="1068" y="790"/>
                  </a:lnTo>
                  <a:lnTo>
                    <a:pt x="1080" y="784"/>
                  </a:lnTo>
                  <a:lnTo>
                    <a:pt x="1092" y="778"/>
                  </a:lnTo>
                  <a:lnTo>
                    <a:pt x="1092" y="714"/>
                  </a:lnTo>
                  <a:lnTo>
                    <a:pt x="1078" y="724"/>
                  </a:lnTo>
                  <a:lnTo>
                    <a:pt x="1056" y="738"/>
                  </a:lnTo>
                  <a:lnTo>
                    <a:pt x="1034" y="748"/>
                  </a:lnTo>
                  <a:lnTo>
                    <a:pt x="1022" y="754"/>
                  </a:lnTo>
                  <a:lnTo>
                    <a:pt x="1010" y="758"/>
                  </a:lnTo>
                  <a:lnTo>
                    <a:pt x="998" y="762"/>
                  </a:lnTo>
                  <a:lnTo>
                    <a:pt x="986" y="766"/>
                  </a:lnTo>
                  <a:lnTo>
                    <a:pt x="974" y="768"/>
                  </a:lnTo>
                  <a:lnTo>
                    <a:pt x="960" y="772"/>
                  </a:lnTo>
                  <a:lnTo>
                    <a:pt x="948" y="774"/>
                  </a:lnTo>
                  <a:lnTo>
                    <a:pt x="936" y="774"/>
                  </a:lnTo>
                  <a:lnTo>
                    <a:pt x="924" y="776"/>
                  </a:lnTo>
                  <a:lnTo>
                    <a:pt x="910" y="776"/>
                  </a:lnTo>
                  <a:lnTo>
                    <a:pt x="898" y="776"/>
                  </a:lnTo>
                  <a:lnTo>
                    <a:pt x="886" y="774"/>
                  </a:lnTo>
                  <a:lnTo>
                    <a:pt x="872" y="774"/>
                  </a:lnTo>
                  <a:lnTo>
                    <a:pt x="862" y="772"/>
                  </a:lnTo>
                  <a:lnTo>
                    <a:pt x="850" y="768"/>
                  </a:lnTo>
                  <a:lnTo>
                    <a:pt x="838" y="764"/>
                  </a:lnTo>
                  <a:lnTo>
                    <a:pt x="826" y="762"/>
                  </a:lnTo>
                  <a:lnTo>
                    <a:pt x="814" y="756"/>
                  </a:lnTo>
                  <a:lnTo>
                    <a:pt x="804" y="752"/>
                  </a:lnTo>
                  <a:lnTo>
                    <a:pt x="792" y="746"/>
                  </a:lnTo>
                  <a:lnTo>
                    <a:pt x="782" y="740"/>
                  </a:lnTo>
                  <a:lnTo>
                    <a:pt x="772" y="732"/>
                  </a:lnTo>
                  <a:lnTo>
                    <a:pt x="762" y="726"/>
                  </a:lnTo>
                  <a:lnTo>
                    <a:pt x="752" y="718"/>
                  </a:lnTo>
                  <a:lnTo>
                    <a:pt x="744" y="710"/>
                  </a:lnTo>
                  <a:lnTo>
                    <a:pt x="734" y="700"/>
                  </a:lnTo>
                  <a:lnTo>
                    <a:pt x="730" y="696"/>
                  </a:lnTo>
                  <a:lnTo>
                    <a:pt x="728" y="692"/>
                  </a:lnTo>
                  <a:lnTo>
                    <a:pt x="724" y="688"/>
                  </a:lnTo>
                  <a:lnTo>
                    <a:pt x="722" y="682"/>
                  </a:lnTo>
                  <a:lnTo>
                    <a:pt x="714" y="674"/>
                  </a:lnTo>
                  <a:lnTo>
                    <a:pt x="708" y="662"/>
                  </a:lnTo>
                  <a:lnTo>
                    <a:pt x="698" y="640"/>
                  </a:lnTo>
                  <a:lnTo>
                    <a:pt x="688" y="616"/>
                  </a:lnTo>
                  <a:lnTo>
                    <a:pt x="680" y="594"/>
                  </a:lnTo>
                  <a:lnTo>
                    <a:pt x="674" y="568"/>
                  </a:lnTo>
                  <a:lnTo>
                    <a:pt x="666" y="544"/>
                  </a:lnTo>
                  <a:lnTo>
                    <a:pt x="686" y="544"/>
                  </a:lnTo>
                  <a:lnTo>
                    <a:pt x="704" y="544"/>
                  </a:lnTo>
                  <a:lnTo>
                    <a:pt x="722" y="542"/>
                  </a:lnTo>
                  <a:lnTo>
                    <a:pt x="740" y="540"/>
                  </a:lnTo>
                  <a:lnTo>
                    <a:pt x="758" y="536"/>
                  </a:lnTo>
                  <a:lnTo>
                    <a:pt x="774" y="530"/>
                  </a:lnTo>
                  <a:lnTo>
                    <a:pt x="790" y="524"/>
                  </a:lnTo>
                  <a:lnTo>
                    <a:pt x="806" y="516"/>
                  </a:lnTo>
                  <a:lnTo>
                    <a:pt x="820" y="508"/>
                  </a:lnTo>
                  <a:lnTo>
                    <a:pt x="836" y="498"/>
                  </a:lnTo>
                  <a:lnTo>
                    <a:pt x="848" y="488"/>
                  </a:lnTo>
                  <a:lnTo>
                    <a:pt x="862" y="478"/>
                  </a:lnTo>
                  <a:lnTo>
                    <a:pt x="874" y="466"/>
                  </a:lnTo>
                  <a:lnTo>
                    <a:pt x="884" y="454"/>
                  </a:lnTo>
                  <a:lnTo>
                    <a:pt x="896" y="442"/>
                  </a:lnTo>
                  <a:lnTo>
                    <a:pt x="906" y="430"/>
                  </a:lnTo>
                  <a:lnTo>
                    <a:pt x="916" y="416"/>
                  </a:lnTo>
                  <a:lnTo>
                    <a:pt x="924" y="402"/>
                  </a:lnTo>
                  <a:lnTo>
                    <a:pt x="932" y="388"/>
                  </a:lnTo>
                  <a:lnTo>
                    <a:pt x="940" y="374"/>
                  </a:lnTo>
                  <a:lnTo>
                    <a:pt x="946" y="358"/>
                  </a:lnTo>
                  <a:lnTo>
                    <a:pt x="952" y="344"/>
                  </a:lnTo>
                  <a:lnTo>
                    <a:pt x="958" y="328"/>
                  </a:lnTo>
                  <a:lnTo>
                    <a:pt x="962" y="314"/>
                  </a:lnTo>
                  <a:lnTo>
                    <a:pt x="966" y="298"/>
                  </a:lnTo>
                  <a:lnTo>
                    <a:pt x="970" y="282"/>
                  </a:lnTo>
                  <a:lnTo>
                    <a:pt x="972" y="266"/>
                  </a:lnTo>
                  <a:lnTo>
                    <a:pt x="974" y="250"/>
                  </a:lnTo>
                  <a:lnTo>
                    <a:pt x="976" y="234"/>
                  </a:lnTo>
                  <a:lnTo>
                    <a:pt x="976" y="218"/>
                  </a:lnTo>
                  <a:lnTo>
                    <a:pt x="974" y="200"/>
                  </a:lnTo>
                  <a:lnTo>
                    <a:pt x="972" y="184"/>
                  </a:lnTo>
                  <a:lnTo>
                    <a:pt x="970" y="168"/>
                  </a:lnTo>
                  <a:lnTo>
                    <a:pt x="966" y="150"/>
                  </a:lnTo>
                  <a:lnTo>
                    <a:pt x="960" y="134"/>
                  </a:lnTo>
                  <a:lnTo>
                    <a:pt x="954" y="118"/>
                  </a:lnTo>
                  <a:lnTo>
                    <a:pt x="952" y="110"/>
                  </a:lnTo>
                  <a:lnTo>
                    <a:pt x="946" y="102"/>
                  </a:lnTo>
                  <a:lnTo>
                    <a:pt x="936" y="86"/>
                  </a:lnTo>
                  <a:lnTo>
                    <a:pt x="926" y="72"/>
                  </a:lnTo>
                  <a:lnTo>
                    <a:pt x="914" y="56"/>
                  </a:lnTo>
                  <a:lnTo>
                    <a:pt x="900" y="44"/>
                  </a:lnTo>
                  <a:lnTo>
                    <a:pt x="892" y="38"/>
                  </a:lnTo>
                  <a:lnTo>
                    <a:pt x="884" y="34"/>
                  </a:lnTo>
                  <a:lnTo>
                    <a:pt x="876" y="28"/>
                  </a:lnTo>
                  <a:lnTo>
                    <a:pt x="868" y="24"/>
                  </a:lnTo>
                  <a:lnTo>
                    <a:pt x="852" y="16"/>
                  </a:lnTo>
                  <a:lnTo>
                    <a:pt x="844" y="12"/>
                  </a:lnTo>
                  <a:lnTo>
                    <a:pt x="836" y="10"/>
                  </a:lnTo>
                  <a:lnTo>
                    <a:pt x="818" y="6"/>
                  </a:lnTo>
                  <a:lnTo>
                    <a:pt x="802" y="2"/>
                  </a:lnTo>
                  <a:lnTo>
                    <a:pt x="786" y="0"/>
                  </a:lnTo>
                  <a:lnTo>
                    <a:pt x="768" y="0"/>
                  </a:lnTo>
                  <a:lnTo>
                    <a:pt x="750" y="0"/>
                  </a:lnTo>
                  <a:lnTo>
                    <a:pt x="732" y="2"/>
                  </a:lnTo>
                  <a:lnTo>
                    <a:pt x="722" y="4"/>
                  </a:lnTo>
                  <a:lnTo>
                    <a:pt x="714" y="6"/>
                  </a:lnTo>
                  <a:lnTo>
                    <a:pt x="696" y="12"/>
                  </a:lnTo>
                  <a:lnTo>
                    <a:pt x="688" y="16"/>
                  </a:lnTo>
                  <a:lnTo>
                    <a:pt x="680" y="20"/>
                  </a:lnTo>
                  <a:lnTo>
                    <a:pt x="670" y="24"/>
                  </a:lnTo>
                  <a:lnTo>
                    <a:pt x="662" y="30"/>
                  </a:lnTo>
                  <a:lnTo>
                    <a:pt x="648" y="40"/>
                  </a:lnTo>
                  <a:lnTo>
                    <a:pt x="636" y="54"/>
                  </a:lnTo>
                  <a:lnTo>
                    <a:pt x="624" y="68"/>
                  </a:lnTo>
                  <a:lnTo>
                    <a:pt x="614" y="82"/>
                  </a:lnTo>
                  <a:lnTo>
                    <a:pt x="604" y="96"/>
                  </a:lnTo>
                  <a:lnTo>
                    <a:pt x="598" y="110"/>
                  </a:lnTo>
                  <a:lnTo>
                    <a:pt x="590" y="126"/>
                  </a:lnTo>
                  <a:lnTo>
                    <a:pt x="586" y="142"/>
                  </a:lnTo>
                  <a:lnTo>
                    <a:pt x="580" y="156"/>
                  </a:lnTo>
                  <a:lnTo>
                    <a:pt x="576" y="172"/>
                  </a:lnTo>
                  <a:lnTo>
                    <a:pt x="574" y="186"/>
                  </a:lnTo>
                  <a:lnTo>
                    <a:pt x="568" y="216"/>
                  </a:lnTo>
                  <a:lnTo>
                    <a:pt x="564" y="246"/>
                  </a:lnTo>
                  <a:lnTo>
                    <a:pt x="562" y="274"/>
                  </a:lnTo>
                  <a:lnTo>
                    <a:pt x="562" y="304"/>
                  </a:lnTo>
                  <a:lnTo>
                    <a:pt x="562" y="332"/>
                  </a:lnTo>
                  <a:lnTo>
                    <a:pt x="564" y="364"/>
                  </a:lnTo>
                  <a:lnTo>
                    <a:pt x="566" y="394"/>
                  </a:lnTo>
                  <a:lnTo>
                    <a:pt x="552" y="386"/>
                  </a:lnTo>
                  <a:lnTo>
                    <a:pt x="508" y="354"/>
                  </a:lnTo>
                  <a:lnTo>
                    <a:pt x="484" y="340"/>
                  </a:lnTo>
                  <a:lnTo>
                    <a:pt x="460" y="324"/>
                  </a:lnTo>
                  <a:lnTo>
                    <a:pt x="434" y="310"/>
                  </a:lnTo>
                  <a:lnTo>
                    <a:pt x="408" y="294"/>
                  </a:lnTo>
                  <a:lnTo>
                    <a:pt x="394" y="288"/>
                  </a:lnTo>
                  <a:lnTo>
                    <a:pt x="380" y="282"/>
                  </a:lnTo>
                  <a:lnTo>
                    <a:pt x="366" y="276"/>
                  </a:lnTo>
                  <a:lnTo>
                    <a:pt x="350" y="270"/>
                  </a:lnTo>
                  <a:lnTo>
                    <a:pt x="334" y="266"/>
                  </a:lnTo>
                  <a:lnTo>
                    <a:pt x="318" y="262"/>
                  </a:lnTo>
                  <a:lnTo>
                    <a:pt x="302" y="260"/>
                  </a:lnTo>
                  <a:lnTo>
                    <a:pt x="286" y="256"/>
                  </a:lnTo>
                  <a:lnTo>
                    <a:pt x="268" y="256"/>
                  </a:lnTo>
                  <a:lnTo>
                    <a:pt x="252" y="256"/>
                  </a:lnTo>
                  <a:lnTo>
                    <a:pt x="234" y="256"/>
                  </a:lnTo>
                  <a:lnTo>
                    <a:pt x="218" y="258"/>
                  </a:lnTo>
                  <a:lnTo>
                    <a:pt x="202" y="262"/>
                  </a:lnTo>
                  <a:lnTo>
                    <a:pt x="184" y="266"/>
                  </a:lnTo>
                  <a:lnTo>
                    <a:pt x="154" y="278"/>
                  </a:lnTo>
                  <a:lnTo>
                    <a:pt x="138" y="284"/>
                  </a:lnTo>
                  <a:lnTo>
                    <a:pt x="124" y="292"/>
                  </a:lnTo>
                  <a:lnTo>
                    <a:pt x="108" y="302"/>
                  </a:lnTo>
                  <a:lnTo>
                    <a:pt x="94" y="312"/>
                  </a:lnTo>
                  <a:lnTo>
                    <a:pt x="82" y="324"/>
                  </a:lnTo>
                  <a:lnTo>
                    <a:pt x="70" y="336"/>
                  </a:lnTo>
                  <a:lnTo>
                    <a:pt x="58" y="350"/>
                  </a:lnTo>
                  <a:lnTo>
                    <a:pt x="48" y="362"/>
                  </a:lnTo>
                  <a:lnTo>
                    <a:pt x="38" y="378"/>
                  </a:lnTo>
                  <a:lnTo>
                    <a:pt x="30" y="392"/>
                  </a:lnTo>
                  <a:lnTo>
                    <a:pt x="24" y="408"/>
                  </a:lnTo>
                  <a:lnTo>
                    <a:pt x="18" y="424"/>
                  </a:lnTo>
                  <a:lnTo>
                    <a:pt x="12" y="440"/>
                  </a:lnTo>
                  <a:lnTo>
                    <a:pt x="8" y="454"/>
                  </a:lnTo>
                  <a:lnTo>
                    <a:pt x="4" y="470"/>
                  </a:lnTo>
                  <a:lnTo>
                    <a:pt x="2" y="488"/>
                  </a:lnTo>
                  <a:lnTo>
                    <a:pt x="0" y="502"/>
                  </a:lnTo>
                  <a:lnTo>
                    <a:pt x="0" y="518"/>
                  </a:lnTo>
                  <a:lnTo>
                    <a:pt x="0" y="534"/>
                  </a:lnTo>
                  <a:lnTo>
                    <a:pt x="0" y="550"/>
                  </a:lnTo>
                  <a:lnTo>
                    <a:pt x="2" y="566"/>
                  </a:lnTo>
                  <a:lnTo>
                    <a:pt x="4" y="582"/>
                  </a:lnTo>
                  <a:lnTo>
                    <a:pt x="8" y="598"/>
                  </a:lnTo>
                  <a:lnTo>
                    <a:pt x="10" y="612"/>
                  </a:lnTo>
                  <a:lnTo>
                    <a:pt x="14" y="628"/>
                  </a:lnTo>
                  <a:lnTo>
                    <a:pt x="20" y="642"/>
                  </a:lnTo>
                  <a:lnTo>
                    <a:pt x="24" y="656"/>
                  </a:lnTo>
                  <a:lnTo>
                    <a:pt x="30" y="670"/>
                  </a:lnTo>
                  <a:lnTo>
                    <a:pt x="36" y="686"/>
                  </a:lnTo>
                  <a:lnTo>
                    <a:pt x="44" y="698"/>
                  </a:lnTo>
                  <a:lnTo>
                    <a:pt x="50" y="712"/>
                  </a:lnTo>
                  <a:lnTo>
                    <a:pt x="58" y="726"/>
                  </a:lnTo>
                  <a:lnTo>
                    <a:pt x="74" y="752"/>
                  </a:lnTo>
                  <a:lnTo>
                    <a:pt x="94" y="774"/>
                  </a:lnTo>
                  <a:lnTo>
                    <a:pt x="112" y="798"/>
                  </a:lnTo>
                  <a:lnTo>
                    <a:pt x="122" y="810"/>
                  </a:lnTo>
                  <a:lnTo>
                    <a:pt x="134" y="820"/>
                  </a:lnTo>
                  <a:lnTo>
                    <a:pt x="154" y="840"/>
                  </a:lnTo>
                  <a:lnTo>
                    <a:pt x="166" y="850"/>
                  </a:lnTo>
                  <a:lnTo>
                    <a:pt x="178" y="858"/>
                  </a:lnTo>
                  <a:lnTo>
                    <a:pt x="200" y="876"/>
                  </a:lnTo>
                  <a:lnTo>
                    <a:pt x="224" y="892"/>
                  </a:lnTo>
                  <a:lnTo>
                    <a:pt x="248" y="908"/>
                  </a:lnTo>
                  <a:lnTo>
                    <a:pt x="274" y="922"/>
                  </a:lnTo>
                  <a:lnTo>
                    <a:pt x="300" y="936"/>
                  </a:lnTo>
                  <a:lnTo>
                    <a:pt x="326" y="948"/>
                  </a:lnTo>
                  <a:lnTo>
                    <a:pt x="352" y="960"/>
                  </a:lnTo>
                  <a:lnTo>
                    <a:pt x="378" y="972"/>
                  </a:lnTo>
                  <a:lnTo>
                    <a:pt x="406" y="982"/>
                  </a:lnTo>
                  <a:lnTo>
                    <a:pt x="432" y="990"/>
                  </a:lnTo>
                  <a:lnTo>
                    <a:pt x="460" y="998"/>
                  </a:lnTo>
                  <a:lnTo>
                    <a:pt x="488" y="1006"/>
                  </a:lnTo>
                  <a:lnTo>
                    <a:pt x="516" y="1012"/>
                  </a:lnTo>
                  <a:lnTo>
                    <a:pt x="544" y="1018"/>
                  </a:lnTo>
                  <a:lnTo>
                    <a:pt x="572" y="1022"/>
                  </a:lnTo>
                  <a:lnTo>
                    <a:pt x="600" y="1026"/>
                  </a:lnTo>
                  <a:lnTo>
                    <a:pt x="630" y="1028"/>
                  </a:lnTo>
                  <a:lnTo>
                    <a:pt x="658" y="1030"/>
                  </a:lnTo>
                  <a:lnTo>
                    <a:pt x="672" y="1030"/>
                  </a:lnTo>
                  <a:lnTo>
                    <a:pt x="686" y="1030"/>
                  </a:lnTo>
                  <a:lnTo>
                    <a:pt x="714" y="1028"/>
                  </a:lnTo>
                  <a:lnTo>
                    <a:pt x="744" y="1028"/>
                  </a:lnTo>
                  <a:lnTo>
                    <a:pt x="770" y="1024"/>
                  </a:lnTo>
                  <a:lnTo>
                    <a:pt x="828" y="1018"/>
                  </a:lnTo>
                  <a:lnTo>
                    <a:pt x="854" y="1014"/>
                  </a:lnTo>
                  <a:lnTo>
                    <a:pt x="882" y="1008"/>
                  </a:lnTo>
                  <a:lnTo>
                    <a:pt x="910" y="1002"/>
                  </a:lnTo>
                  <a:lnTo>
                    <a:pt x="938" y="996"/>
                  </a:lnTo>
                  <a:lnTo>
                    <a:pt x="966" y="990"/>
                  </a:lnTo>
                  <a:lnTo>
                    <a:pt x="992" y="982"/>
                  </a:lnTo>
                  <a:lnTo>
                    <a:pt x="1020" y="974"/>
                  </a:lnTo>
                  <a:lnTo>
                    <a:pt x="1046" y="966"/>
                  </a:lnTo>
                  <a:lnTo>
                    <a:pt x="1092" y="950"/>
                  </a:lnTo>
                  <a:lnTo>
                    <a:pt x="1092" y="896"/>
                  </a:lnTo>
                  <a:lnTo>
                    <a:pt x="1082" y="900"/>
                  </a:lnTo>
                  <a:close/>
                  <a:moveTo>
                    <a:pt x="642" y="332"/>
                  </a:moveTo>
                  <a:lnTo>
                    <a:pt x="642" y="306"/>
                  </a:lnTo>
                  <a:lnTo>
                    <a:pt x="644" y="280"/>
                  </a:lnTo>
                  <a:lnTo>
                    <a:pt x="646" y="254"/>
                  </a:lnTo>
                  <a:lnTo>
                    <a:pt x="650" y="230"/>
                  </a:lnTo>
                  <a:lnTo>
                    <a:pt x="656" y="204"/>
                  </a:lnTo>
                  <a:lnTo>
                    <a:pt x="658" y="192"/>
                  </a:lnTo>
                  <a:lnTo>
                    <a:pt x="662" y="182"/>
                  </a:lnTo>
                  <a:lnTo>
                    <a:pt x="666" y="170"/>
                  </a:lnTo>
                  <a:lnTo>
                    <a:pt x="672" y="160"/>
                  </a:lnTo>
                  <a:lnTo>
                    <a:pt x="676" y="150"/>
                  </a:lnTo>
                  <a:lnTo>
                    <a:pt x="680" y="140"/>
                  </a:lnTo>
                  <a:lnTo>
                    <a:pt x="688" y="130"/>
                  </a:lnTo>
                  <a:lnTo>
                    <a:pt x="692" y="122"/>
                  </a:lnTo>
                  <a:lnTo>
                    <a:pt x="700" y="116"/>
                  </a:lnTo>
                  <a:lnTo>
                    <a:pt x="706" y="110"/>
                  </a:lnTo>
                  <a:lnTo>
                    <a:pt x="714" y="104"/>
                  </a:lnTo>
                  <a:lnTo>
                    <a:pt x="718" y="102"/>
                  </a:lnTo>
                  <a:lnTo>
                    <a:pt x="722" y="100"/>
                  </a:lnTo>
                  <a:lnTo>
                    <a:pt x="730" y="98"/>
                  </a:lnTo>
                  <a:lnTo>
                    <a:pt x="736" y="94"/>
                  </a:lnTo>
                  <a:lnTo>
                    <a:pt x="742" y="94"/>
                  </a:lnTo>
                  <a:lnTo>
                    <a:pt x="746" y="94"/>
                  </a:lnTo>
                  <a:lnTo>
                    <a:pt x="750" y="94"/>
                  </a:lnTo>
                  <a:lnTo>
                    <a:pt x="756" y="92"/>
                  </a:lnTo>
                  <a:lnTo>
                    <a:pt x="774" y="94"/>
                  </a:lnTo>
                  <a:lnTo>
                    <a:pt x="796" y="98"/>
                  </a:lnTo>
                  <a:lnTo>
                    <a:pt x="804" y="102"/>
                  </a:lnTo>
                  <a:lnTo>
                    <a:pt x="810" y="102"/>
                  </a:lnTo>
                  <a:lnTo>
                    <a:pt x="814" y="106"/>
                  </a:lnTo>
                  <a:lnTo>
                    <a:pt x="822" y="110"/>
                  </a:lnTo>
                  <a:lnTo>
                    <a:pt x="830" y="114"/>
                  </a:lnTo>
                  <a:lnTo>
                    <a:pt x="836" y="120"/>
                  </a:lnTo>
                  <a:lnTo>
                    <a:pt x="842" y="126"/>
                  </a:lnTo>
                  <a:lnTo>
                    <a:pt x="848" y="134"/>
                  </a:lnTo>
                  <a:lnTo>
                    <a:pt x="854" y="140"/>
                  </a:lnTo>
                  <a:lnTo>
                    <a:pt x="858" y="148"/>
                  </a:lnTo>
                  <a:lnTo>
                    <a:pt x="862" y="156"/>
                  </a:lnTo>
                  <a:lnTo>
                    <a:pt x="866" y="166"/>
                  </a:lnTo>
                  <a:lnTo>
                    <a:pt x="868" y="176"/>
                  </a:lnTo>
                  <a:lnTo>
                    <a:pt x="870" y="186"/>
                  </a:lnTo>
                  <a:lnTo>
                    <a:pt x="872" y="196"/>
                  </a:lnTo>
                  <a:lnTo>
                    <a:pt x="872" y="208"/>
                  </a:lnTo>
                  <a:lnTo>
                    <a:pt x="872" y="218"/>
                  </a:lnTo>
                  <a:lnTo>
                    <a:pt x="872" y="230"/>
                  </a:lnTo>
                  <a:lnTo>
                    <a:pt x="870" y="240"/>
                  </a:lnTo>
                  <a:lnTo>
                    <a:pt x="870" y="252"/>
                  </a:lnTo>
                  <a:lnTo>
                    <a:pt x="868" y="262"/>
                  </a:lnTo>
                  <a:lnTo>
                    <a:pt x="866" y="274"/>
                  </a:lnTo>
                  <a:lnTo>
                    <a:pt x="862" y="284"/>
                  </a:lnTo>
                  <a:lnTo>
                    <a:pt x="858" y="296"/>
                  </a:lnTo>
                  <a:lnTo>
                    <a:pt x="854" y="306"/>
                  </a:lnTo>
                  <a:lnTo>
                    <a:pt x="850" y="318"/>
                  </a:lnTo>
                  <a:lnTo>
                    <a:pt x="844" y="328"/>
                  </a:lnTo>
                  <a:lnTo>
                    <a:pt x="840" y="336"/>
                  </a:lnTo>
                  <a:lnTo>
                    <a:pt x="834" y="348"/>
                  </a:lnTo>
                  <a:lnTo>
                    <a:pt x="828" y="356"/>
                  </a:lnTo>
                  <a:lnTo>
                    <a:pt x="820" y="366"/>
                  </a:lnTo>
                  <a:lnTo>
                    <a:pt x="814" y="374"/>
                  </a:lnTo>
                  <a:lnTo>
                    <a:pt x="806" y="382"/>
                  </a:lnTo>
                  <a:lnTo>
                    <a:pt x="800" y="390"/>
                  </a:lnTo>
                  <a:lnTo>
                    <a:pt x="792" y="398"/>
                  </a:lnTo>
                  <a:lnTo>
                    <a:pt x="784" y="404"/>
                  </a:lnTo>
                  <a:lnTo>
                    <a:pt x="776" y="410"/>
                  </a:lnTo>
                  <a:lnTo>
                    <a:pt x="768" y="416"/>
                  </a:lnTo>
                  <a:lnTo>
                    <a:pt x="760" y="420"/>
                  </a:lnTo>
                  <a:lnTo>
                    <a:pt x="750" y="426"/>
                  </a:lnTo>
                  <a:lnTo>
                    <a:pt x="742" y="428"/>
                  </a:lnTo>
                  <a:lnTo>
                    <a:pt x="732" y="432"/>
                  </a:lnTo>
                  <a:lnTo>
                    <a:pt x="724" y="434"/>
                  </a:lnTo>
                  <a:lnTo>
                    <a:pt x="714" y="436"/>
                  </a:lnTo>
                  <a:lnTo>
                    <a:pt x="706" y="436"/>
                  </a:lnTo>
                  <a:lnTo>
                    <a:pt x="696" y="436"/>
                  </a:lnTo>
                  <a:lnTo>
                    <a:pt x="686" y="436"/>
                  </a:lnTo>
                  <a:lnTo>
                    <a:pt x="676" y="436"/>
                  </a:lnTo>
                  <a:lnTo>
                    <a:pt x="666" y="436"/>
                  </a:lnTo>
                  <a:lnTo>
                    <a:pt x="656" y="434"/>
                  </a:lnTo>
                  <a:lnTo>
                    <a:pt x="646" y="432"/>
                  </a:lnTo>
                  <a:lnTo>
                    <a:pt x="644" y="406"/>
                  </a:lnTo>
                  <a:lnTo>
                    <a:pt x="642" y="382"/>
                  </a:lnTo>
                  <a:lnTo>
                    <a:pt x="642" y="356"/>
                  </a:lnTo>
                  <a:lnTo>
                    <a:pt x="642" y="33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4866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3" name="Group 4"/>
          <p:cNvGrpSpPr>
            <a:grpSpLocks noChangeAspect="1"/>
          </p:cNvGrpSpPr>
          <p:nvPr userDrawn="1"/>
        </p:nvGrpSpPr>
        <p:grpSpPr bwMode="auto">
          <a:xfrm>
            <a:off x="1985434" y="5410200"/>
            <a:ext cx="8221133" cy="1447800"/>
            <a:chOff x="938" y="2556"/>
            <a:chExt cx="3884" cy="684"/>
          </a:xfrm>
          <a:solidFill>
            <a:schemeClr val="accent3"/>
          </a:solidFill>
        </p:grpSpPr>
        <p:sp>
          <p:nvSpPr>
            <p:cNvPr id="54" name="Freeform 5"/>
            <p:cNvSpPr>
              <a:spLocks noEditPoints="1"/>
            </p:cNvSpPr>
            <p:nvPr userDrawn="1"/>
          </p:nvSpPr>
          <p:spPr bwMode="auto">
            <a:xfrm>
              <a:off x="938" y="2556"/>
              <a:ext cx="1382" cy="684"/>
            </a:xfrm>
            <a:custGeom>
              <a:avLst/>
              <a:gdLst>
                <a:gd name="T0" fmla="*/ 888 w 1382"/>
                <a:gd name="T1" fmla="*/ 604 h 684"/>
                <a:gd name="T2" fmla="*/ 996 w 1382"/>
                <a:gd name="T3" fmla="*/ 564 h 684"/>
                <a:gd name="T4" fmla="*/ 1104 w 1382"/>
                <a:gd name="T5" fmla="*/ 556 h 684"/>
                <a:gd name="T6" fmla="*/ 1194 w 1382"/>
                <a:gd name="T7" fmla="*/ 490 h 684"/>
                <a:gd name="T8" fmla="*/ 1318 w 1382"/>
                <a:gd name="T9" fmla="*/ 314 h 684"/>
                <a:gd name="T10" fmla="*/ 1376 w 1382"/>
                <a:gd name="T11" fmla="*/ 180 h 684"/>
                <a:gd name="T12" fmla="*/ 1376 w 1382"/>
                <a:gd name="T13" fmla="*/ 84 h 684"/>
                <a:gd name="T14" fmla="*/ 1340 w 1382"/>
                <a:gd name="T15" fmla="*/ 34 h 684"/>
                <a:gd name="T16" fmla="*/ 1256 w 1382"/>
                <a:gd name="T17" fmla="*/ 2 h 684"/>
                <a:gd name="T18" fmla="*/ 1098 w 1382"/>
                <a:gd name="T19" fmla="*/ 18 h 684"/>
                <a:gd name="T20" fmla="*/ 898 w 1382"/>
                <a:gd name="T21" fmla="*/ 94 h 684"/>
                <a:gd name="T22" fmla="*/ 706 w 1382"/>
                <a:gd name="T23" fmla="*/ 210 h 684"/>
                <a:gd name="T24" fmla="*/ 518 w 1382"/>
                <a:gd name="T25" fmla="*/ 118 h 684"/>
                <a:gd name="T26" fmla="*/ 352 w 1382"/>
                <a:gd name="T27" fmla="*/ 68 h 684"/>
                <a:gd name="T28" fmla="*/ 236 w 1382"/>
                <a:gd name="T29" fmla="*/ 72 h 684"/>
                <a:gd name="T30" fmla="*/ 126 w 1382"/>
                <a:gd name="T31" fmla="*/ 110 h 684"/>
                <a:gd name="T32" fmla="*/ 38 w 1382"/>
                <a:gd name="T33" fmla="*/ 194 h 684"/>
                <a:gd name="T34" fmla="*/ 2 w 1382"/>
                <a:gd name="T35" fmla="*/ 310 h 684"/>
                <a:gd name="T36" fmla="*/ 16 w 1382"/>
                <a:gd name="T37" fmla="*/ 428 h 684"/>
                <a:gd name="T38" fmla="*/ 72 w 1382"/>
                <a:gd name="T39" fmla="*/ 532 h 684"/>
                <a:gd name="T40" fmla="*/ 168 w 1382"/>
                <a:gd name="T41" fmla="*/ 618 h 684"/>
                <a:gd name="T42" fmla="*/ 754 w 1382"/>
                <a:gd name="T43" fmla="*/ 678 h 684"/>
                <a:gd name="T44" fmla="*/ 924 w 1382"/>
                <a:gd name="T45" fmla="*/ 472 h 684"/>
                <a:gd name="T46" fmla="*/ 856 w 1382"/>
                <a:gd name="T47" fmla="*/ 354 h 684"/>
                <a:gd name="T48" fmla="*/ 946 w 1382"/>
                <a:gd name="T49" fmla="*/ 370 h 684"/>
                <a:gd name="T50" fmla="*/ 972 w 1382"/>
                <a:gd name="T51" fmla="*/ 410 h 684"/>
                <a:gd name="T52" fmla="*/ 916 w 1382"/>
                <a:gd name="T53" fmla="*/ 128 h 684"/>
                <a:gd name="T54" fmla="*/ 1108 w 1382"/>
                <a:gd name="T55" fmla="*/ 54 h 684"/>
                <a:gd name="T56" fmla="*/ 1250 w 1382"/>
                <a:gd name="T57" fmla="*/ 38 h 684"/>
                <a:gd name="T58" fmla="*/ 1332 w 1382"/>
                <a:gd name="T59" fmla="*/ 76 h 684"/>
                <a:gd name="T60" fmla="*/ 1346 w 1382"/>
                <a:gd name="T61" fmla="*/ 152 h 684"/>
                <a:gd name="T62" fmla="*/ 1298 w 1382"/>
                <a:gd name="T63" fmla="*/ 276 h 684"/>
                <a:gd name="T64" fmla="*/ 1182 w 1382"/>
                <a:gd name="T65" fmla="*/ 446 h 684"/>
                <a:gd name="T66" fmla="*/ 1088 w 1382"/>
                <a:gd name="T67" fmla="*/ 518 h 684"/>
                <a:gd name="T68" fmla="*/ 1000 w 1382"/>
                <a:gd name="T69" fmla="*/ 520 h 684"/>
                <a:gd name="T70" fmla="*/ 1016 w 1382"/>
                <a:gd name="T71" fmla="*/ 436 h 684"/>
                <a:gd name="T72" fmla="*/ 1004 w 1382"/>
                <a:gd name="T73" fmla="*/ 368 h 684"/>
                <a:gd name="T74" fmla="*/ 954 w 1382"/>
                <a:gd name="T75" fmla="*/ 328 h 684"/>
                <a:gd name="T76" fmla="*/ 840 w 1382"/>
                <a:gd name="T77" fmla="*/ 318 h 684"/>
                <a:gd name="T78" fmla="*/ 736 w 1382"/>
                <a:gd name="T79" fmla="*/ 242 h 684"/>
                <a:gd name="T80" fmla="*/ 264 w 1382"/>
                <a:gd name="T81" fmla="*/ 590 h 684"/>
                <a:gd name="T82" fmla="*/ 138 w 1382"/>
                <a:gd name="T83" fmla="*/ 494 h 684"/>
                <a:gd name="T84" fmla="*/ 90 w 1382"/>
                <a:gd name="T85" fmla="*/ 414 h 684"/>
                <a:gd name="T86" fmla="*/ 76 w 1382"/>
                <a:gd name="T87" fmla="*/ 326 h 684"/>
                <a:gd name="T88" fmla="*/ 96 w 1382"/>
                <a:gd name="T89" fmla="*/ 242 h 684"/>
                <a:gd name="T90" fmla="*/ 154 w 1382"/>
                <a:gd name="T91" fmla="*/ 178 h 684"/>
                <a:gd name="T92" fmla="*/ 238 w 1382"/>
                <a:gd name="T93" fmla="*/ 144 h 684"/>
                <a:gd name="T94" fmla="*/ 388 w 1382"/>
                <a:gd name="T95" fmla="*/ 144 h 684"/>
                <a:gd name="T96" fmla="*/ 568 w 1382"/>
                <a:gd name="T97" fmla="*/ 220 h 684"/>
                <a:gd name="T98" fmla="*/ 534 w 1382"/>
                <a:gd name="T99" fmla="*/ 356 h 684"/>
                <a:gd name="T100" fmla="*/ 396 w 1382"/>
                <a:gd name="T101" fmla="*/ 522 h 684"/>
                <a:gd name="T102" fmla="*/ 636 w 1382"/>
                <a:gd name="T103" fmla="*/ 530 h 684"/>
                <a:gd name="T104" fmla="*/ 622 w 1382"/>
                <a:gd name="T105" fmla="*/ 652 h 684"/>
                <a:gd name="T106" fmla="*/ 436 w 1382"/>
                <a:gd name="T107" fmla="*/ 646 h 684"/>
                <a:gd name="T108" fmla="*/ 468 w 1382"/>
                <a:gd name="T109" fmla="*/ 514 h 684"/>
                <a:gd name="T110" fmla="*/ 600 w 1382"/>
                <a:gd name="T111" fmla="*/ 358 h 684"/>
                <a:gd name="T112" fmla="*/ 716 w 1382"/>
                <a:gd name="T113" fmla="*/ 376 h 684"/>
                <a:gd name="T114" fmla="*/ 676 w 1382"/>
                <a:gd name="T115" fmla="*/ 642 h 684"/>
                <a:gd name="T116" fmla="*/ 674 w 1382"/>
                <a:gd name="T117" fmla="*/ 524 h 684"/>
                <a:gd name="T118" fmla="*/ 710 w 1382"/>
                <a:gd name="T119" fmla="*/ 436 h 684"/>
                <a:gd name="T120" fmla="*/ 824 w 1382"/>
                <a:gd name="T121" fmla="*/ 446 h 684"/>
                <a:gd name="T122" fmla="*/ 866 w 1382"/>
                <a:gd name="T123" fmla="*/ 554 h 684"/>
                <a:gd name="T124" fmla="*/ 732 w 1382"/>
                <a:gd name="T125" fmla="*/ 626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82" h="684">
                  <a:moveTo>
                    <a:pt x="754" y="678"/>
                  </a:moveTo>
                  <a:lnTo>
                    <a:pt x="772" y="670"/>
                  </a:lnTo>
                  <a:lnTo>
                    <a:pt x="792" y="662"/>
                  </a:lnTo>
                  <a:lnTo>
                    <a:pt x="810" y="652"/>
                  </a:lnTo>
                  <a:lnTo>
                    <a:pt x="828" y="642"/>
                  </a:lnTo>
                  <a:lnTo>
                    <a:pt x="846" y="632"/>
                  </a:lnTo>
                  <a:lnTo>
                    <a:pt x="860" y="622"/>
                  </a:lnTo>
                  <a:lnTo>
                    <a:pt x="874" y="614"/>
                  </a:lnTo>
                  <a:lnTo>
                    <a:pt x="888" y="604"/>
                  </a:lnTo>
                  <a:lnTo>
                    <a:pt x="902" y="592"/>
                  </a:lnTo>
                  <a:lnTo>
                    <a:pt x="916" y="582"/>
                  </a:lnTo>
                  <a:lnTo>
                    <a:pt x="928" y="570"/>
                  </a:lnTo>
                  <a:lnTo>
                    <a:pt x="940" y="558"/>
                  </a:lnTo>
                  <a:lnTo>
                    <a:pt x="952" y="546"/>
                  </a:lnTo>
                  <a:lnTo>
                    <a:pt x="966" y="552"/>
                  </a:lnTo>
                  <a:lnTo>
                    <a:pt x="982" y="558"/>
                  </a:lnTo>
                  <a:lnTo>
                    <a:pt x="988" y="560"/>
                  </a:lnTo>
                  <a:lnTo>
                    <a:pt x="996" y="564"/>
                  </a:lnTo>
                  <a:lnTo>
                    <a:pt x="1004" y="566"/>
                  </a:lnTo>
                  <a:lnTo>
                    <a:pt x="1012" y="566"/>
                  </a:lnTo>
                  <a:lnTo>
                    <a:pt x="1026" y="568"/>
                  </a:lnTo>
                  <a:lnTo>
                    <a:pt x="1040" y="570"/>
                  </a:lnTo>
                  <a:lnTo>
                    <a:pt x="1052" y="568"/>
                  </a:lnTo>
                  <a:lnTo>
                    <a:pt x="1066" y="566"/>
                  </a:lnTo>
                  <a:lnTo>
                    <a:pt x="1078" y="564"/>
                  </a:lnTo>
                  <a:lnTo>
                    <a:pt x="1092" y="560"/>
                  </a:lnTo>
                  <a:lnTo>
                    <a:pt x="1104" y="556"/>
                  </a:lnTo>
                  <a:lnTo>
                    <a:pt x="1116" y="550"/>
                  </a:lnTo>
                  <a:lnTo>
                    <a:pt x="1128" y="544"/>
                  </a:lnTo>
                  <a:lnTo>
                    <a:pt x="1138" y="538"/>
                  </a:lnTo>
                  <a:lnTo>
                    <a:pt x="1148" y="530"/>
                  </a:lnTo>
                  <a:lnTo>
                    <a:pt x="1158" y="522"/>
                  </a:lnTo>
                  <a:lnTo>
                    <a:pt x="1168" y="514"/>
                  </a:lnTo>
                  <a:lnTo>
                    <a:pt x="1178" y="506"/>
                  </a:lnTo>
                  <a:lnTo>
                    <a:pt x="1186" y="498"/>
                  </a:lnTo>
                  <a:lnTo>
                    <a:pt x="1194" y="490"/>
                  </a:lnTo>
                  <a:lnTo>
                    <a:pt x="1212" y="470"/>
                  </a:lnTo>
                  <a:lnTo>
                    <a:pt x="1226" y="452"/>
                  </a:lnTo>
                  <a:lnTo>
                    <a:pt x="1240" y="434"/>
                  </a:lnTo>
                  <a:lnTo>
                    <a:pt x="1254" y="414"/>
                  </a:lnTo>
                  <a:lnTo>
                    <a:pt x="1268" y="394"/>
                  </a:lnTo>
                  <a:lnTo>
                    <a:pt x="1282" y="374"/>
                  </a:lnTo>
                  <a:lnTo>
                    <a:pt x="1294" y="354"/>
                  </a:lnTo>
                  <a:lnTo>
                    <a:pt x="1306" y="334"/>
                  </a:lnTo>
                  <a:lnTo>
                    <a:pt x="1318" y="314"/>
                  </a:lnTo>
                  <a:lnTo>
                    <a:pt x="1330" y="294"/>
                  </a:lnTo>
                  <a:lnTo>
                    <a:pt x="1342" y="272"/>
                  </a:lnTo>
                  <a:lnTo>
                    <a:pt x="1352" y="250"/>
                  </a:lnTo>
                  <a:lnTo>
                    <a:pt x="1358" y="238"/>
                  </a:lnTo>
                  <a:lnTo>
                    <a:pt x="1362" y="228"/>
                  </a:lnTo>
                  <a:lnTo>
                    <a:pt x="1366" y="216"/>
                  </a:lnTo>
                  <a:lnTo>
                    <a:pt x="1370" y="204"/>
                  </a:lnTo>
                  <a:lnTo>
                    <a:pt x="1374" y="192"/>
                  </a:lnTo>
                  <a:lnTo>
                    <a:pt x="1376" y="180"/>
                  </a:lnTo>
                  <a:lnTo>
                    <a:pt x="1378" y="168"/>
                  </a:lnTo>
                  <a:lnTo>
                    <a:pt x="1382" y="156"/>
                  </a:lnTo>
                  <a:lnTo>
                    <a:pt x="1382" y="144"/>
                  </a:lnTo>
                  <a:lnTo>
                    <a:pt x="1382" y="130"/>
                  </a:lnTo>
                  <a:lnTo>
                    <a:pt x="1382" y="118"/>
                  </a:lnTo>
                  <a:lnTo>
                    <a:pt x="1380" y="104"/>
                  </a:lnTo>
                  <a:lnTo>
                    <a:pt x="1380" y="98"/>
                  </a:lnTo>
                  <a:lnTo>
                    <a:pt x="1378" y="90"/>
                  </a:lnTo>
                  <a:lnTo>
                    <a:pt x="1376" y="84"/>
                  </a:lnTo>
                  <a:lnTo>
                    <a:pt x="1374" y="78"/>
                  </a:lnTo>
                  <a:lnTo>
                    <a:pt x="1370" y="72"/>
                  </a:lnTo>
                  <a:lnTo>
                    <a:pt x="1368" y="64"/>
                  </a:lnTo>
                  <a:lnTo>
                    <a:pt x="1364" y="60"/>
                  </a:lnTo>
                  <a:lnTo>
                    <a:pt x="1360" y="54"/>
                  </a:lnTo>
                  <a:lnTo>
                    <a:pt x="1356" y="48"/>
                  </a:lnTo>
                  <a:lnTo>
                    <a:pt x="1350" y="42"/>
                  </a:lnTo>
                  <a:lnTo>
                    <a:pt x="1346" y="38"/>
                  </a:lnTo>
                  <a:lnTo>
                    <a:pt x="1340" y="34"/>
                  </a:lnTo>
                  <a:lnTo>
                    <a:pt x="1334" y="30"/>
                  </a:lnTo>
                  <a:lnTo>
                    <a:pt x="1330" y="26"/>
                  </a:lnTo>
                  <a:lnTo>
                    <a:pt x="1324" y="22"/>
                  </a:lnTo>
                  <a:lnTo>
                    <a:pt x="1316" y="20"/>
                  </a:lnTo>
                  <a:lnTo>
                    <a:pt x="1304" y="14"/>
                  </a:lnTo>
                  <a:lnTo>
                    <a:pt x="1292" y="10"/>
                  </a:lnTo>
                  <a:lnTo>
                    <a:pt x="1280" y="6"/>
                  </a:lnTo>
                  <a:lnTo>
                    <a:pt x="1268" y="4"/>
                  </a:lnTo>
                  <a:lnTo>
                    <a:pt x="1256" y="2"/>
                  </a:lnTo>
                  <a:lnTo>
                    <a:pt x="1242" y="2"/>
                  </a:lnTo>
                  <a:lnTo>
                    <a:pt x="1230" y="0"/>
                  </a:lnTo>
                  <a:lnTo>
                    <a:pt x="1218" y="0"/>
                  </a:lnTo>
                  <a:lnTo>
                    <a:pt x="1206" y="2"/>
                  </a:lnTo>
                  <a:lnTo>
                    <a:pt x="1194" y="2"/>
                  </a:lnTo>
                  <a:lnTo>
                    <a:pt x="1170" y="4"/>
                  </a:lnTo>
                  <a:lnTo>
                    <a:pt x="1146" y="8"/>
                  </a:lnTo>
                  <a:lnTo>
                    <a:pt x="1122" y="12"/>
                  </a:lnTo>
                  <a:lnTo>
                    <a:pt x="1098" y="18"/>
                  </a:lnTo>
                  <a:lnTo>
                    <a:pt x="1076" y="24"/>
                  </a:lnTo>
                  <a:lnTo>
                    <a:pt x="1052" y="30"/>
                  </a:lnTo>
                  <a:lnTo>
                    <a:pt x="1030" y="38"/>
                  </a:lnTo>
                  <a:lnTo>
                    <a:pt x="1006" y="46"/>
                  </a:lnTo>
                  <a:lnTo>
                    <a:pt x="984" y="54"/>
                  </a:lnTo>
                  <a:lnTo>
                    <a:pt x="962" y="64"/>
                  </a:lnTo>
                  <a:lnTo>
                    <a:pt x="940" y="72"/>
                  </a:lnTo>
                  <a:lnTo>
                    <a:pt x="920" y="82"/>
                  </a:lnTo>
                  <a:lnTo>
                    <a:pt x="898" y="94"/>
                  </a:lnTo>
                  <a:lnTo>
                    <a:pt x="876" y="104"/>
                  </a:lnTo>
                  <a:lnTo>
                    <a:pt x="856" y="114"/>
                  </a:lnTo>
                  <a:lnTo>
                    <a:pt x="836" y="126"/>
                  </a:lnTo>
                  <a:lnTo>
                    <a:pt x="814" y="138"/>
                  </a:lnTo>
                  <a:lnTo>
                    <a:pt x="794" y="152"/>
                  </a:lnTo>
                  <a:lnTo>
                    <a:pt x="774" y="164"/>
                  </a:lnTo>
                  <a:lnTo>
                    <a:pt x="754" y="176"/>
                  </a:lnTo>
                  <a:lnTo>
                    <a:pt x="734" y="190"/>
                  </a:lnTo>
                  <a:lnTo>
                    <a:pt x="706" y="210"/>
                  </a:lnTo>
                  <a:lnTo>
                    <a:pt x="678" y="230"/>
                  </a:lnTo>
                  <a:lnTo>
                    <a:pt x="660" y="214"/>
                  </a:lnTo>
                  <a:lnTo>
                    <a:pt x="642" y="198"/>
                  </a:lnTo>
                  <a:lnTo>
                    <a:pt x="622" y="184"/>
                  </a:lnTo>
                  <a:lnTo>
                    <a:pt x="602" y="168"/>
                  </a:lnTo>
                  <a:lnTo>
                    <a:pt x="582" y="156"/>
                  </a:lnTo>
                  <a:lnTo>
                    <a:pt x="562" y="142"/>
                  </a:lnTo>
                  <a:lnTo>
                    <a:pt x="540" y="130"/>
                  </a:lnTo>
                  <a:lnTo>
                    <a:pt x="518" y="118"/>
                  </a:lnTo>
                  <a:lnTo>
                    <a:pt x="496" y="108"/>
                  </a:lnTo>
                  <a:lnTo>
                    <a:pt x="472" y="98"/>
                  </a:lnTo>
                  <a:lnTo>
                    <a:pt x="450" y="90"/>
                  </a:lnTo>
                  <a:lnTo>
                    <a:pt x="426" y="84"/>
                  </a:lnTo>
                  <a:lnTo>
                    <a:pt x="402" y="76"/>
                  </a:lnTo>
                  <a:lnTo>
                    <a:pt x="388" y="74"/>
                  </a:lnTo>
                  <a:lnTo>
                    <a:pt x="376" y="72"/>
                  </a:lnTo>
                  <a:lnTo>
                    <a:pt x="364" y="70"/>
                  </a:lnTo>
                  <a:lnTo>
                    <a:pt x="352" y="68"/>
                  </a:lnTo>
                  <a:lnTo>
                    <a:pt x="340" y="68"/>
                  </a:lnTo>
                  <a:lnTo>
                    <a:pt x="326" y="66"/>
                  </a:lnTo>
                  <a:lnTo>
                    <a:pt x="314" y="66"/>
                  </a:lnTo>
                  <a:lnTo>
                    <a:pt x="300" y="66"/>
                  </a:lnTo>
                  <a:lnTo>
                    <a:pt x="288" y="66"/>
                  </a:lnTo>
                  <a:lnTo>
                    <a:pt x="276" y="66"/>
                  </a:lnTo>
                  <a:lnTo>
                    <a:pt x="262" y="68"/>
                  </a:lnTo>
                  <a:lnTo>
                    <a:pt x="250" y="70"/>
                  </a:lnTo>
                  <a:lnTo>
                    <a:pt x="236" y="72"/>
                  </a:lnTo>
                  <a:lnTo>
                    <a:pt x="224" y="74"/>
                  </a:lnTo>
                  <a:lnTo>
                    <a:pt x="212" y="76"/>
                  </a:lnTo>
                  <a:lnTo>
                    <a:pt x="198" y="80"/>
                  </a:lnTo>
                  <a:lnTo>
                    <a:pt x="186" y="84"/>
                  </a:lnTo>
                  <a:lnTo>
                    <a:pt x="174" y="88"/>
                  </a:lnTo>
                  <a:lnTo>
                    <a:pt x="162" y="92"/>
                  </a:lnTo>
                  <a:lnTo>
                    <a:pt x="150" y="98"/>
                  </a:lnTo>
                  <a:lnTo>
                    <a:pt x="138" y="104"/>
                  </a:lnTo>
                  <a:lnTo>
                    <a:pt x="126" y="110"/>
                  </a:lnTo>
                  <a:lnTo>
                    <a:pt x="114" y="118"/>
                  </a:lnTo>
                  <a:lnTo>
                    <a:pt x="104" y="124"/>
                  </a:lnTo>
                  <a:lnTo>
                    <a:pt x="92" y="132"/>
                  </a:lnTo>
                  <a:lnTo>
                    <a:pt x="82" y="142"/>
                  </a:lnTo>
                  <a:lnTo>
                    <a:pt x="72" y="152"/>
                  </a:lnTo>
                  <a:lnTo>
                    <a:pt x="62" y="160"/>
                  </a:lnTo>
                  <a:lnTo>
                    <a:pt x="54" y="172"/>
                  </a:lnTo>
                  <a:lnTo>
                    <a:pt x="46" y="182"/>
                  </a:lnTo>
                  <a:lnTo>
                    <a:pt x="38" y="194"/>
                  </a:lnTo>
                  <a:lnTo>
                    <a:pt x="30" y="206"/>
                  </a:lnTo>
                  <a:lnTo>
                    <a:pt x="24" y="218"/>
                  </a:lnTo>
                  <a:lnTo>
                    <a:pt x="18" y="232"/>
                  </a:lnTo>
                  <a:lnTo>
                    <a:pt x="14" y="244"/>
                  </a:lnTo>
                  <a:lnTo>
                    <a:pt x="10" y="258"/>
                  </a:lnTo>
                  <a:lnTo>
                    <a:pt x="8" y="272"/>
                  </a:lnTo>
                  <a:lnTo>
                    <a:pt x="4" y="284"/>
                  </a:lnTo>
                  <a:lnTo>
                    <a:pt x="2" y="298"/>
                  </a:lnTo>
                  <a:lnTo>
                    <a:pt x="2" y="310"/>
                  </a:lnTo>
                  <a:lnTo>
                    <a:pt x="0" y="324"/>
                  </a:lnTo>
                  <a:lnTo>
                    <a:pt x="0" y="336"/>
                  </a:lnTo>
                  <a:lnTo>
                    <a:pt x="2" y="350"/>
                  </a:lnTo>
                  <a:lnTo>
                    <a:pt x="2" y="364"/>
                  </a:lnTo>
                  <a:lnTo>
                    <a:pt x="4" y="378"/>
                  </a:lnTo>
                  <a:lnTo>
                    <a:pt x="6" y="390"/>
                  </a:lnTo>
                  <a:lnTo>
                    <a:pt x="8" y="404"/>
                  </a:lnTo>
                  <a:lnTo>
                    <a:pt x="12" y="416"/>
                  </a:lnTo>
                  <a:lnTo>
                    <a:pt x="16" y="428"/>
                  </a:lnTo>
                  <a:lnTo>
                    <a:pt x="20" y="442"/>
                  </a:lnTo>
                  <a:lnTo>
                    <a:pt x="26" y="454"/>
                  </a:lnTo>
                  <a:lnTo>
                    <a:pt x="30" y="466"/>
                  </a:lnTo>
                  <a:lnTo>
                    <a:pt x="36" y="478"/>
                  </a:lnTo>
                  <a:lnTo>
                    <a:pt x="44" y="490"/>
                  </a:lnTo>
                  <a:lnTo>
                    <a:pt x="50" y="500"/>
                  </a:lnTo>
                  <a:lnTo>
                    <a:pt x="58" y="512"/>
                  </a:lnTo>
                  <a:lnTo>
                    <a:pt x="64" y="522"/>
                  </a:lnTo>
                  <a:lnTo>
                    <a:pt x="72" y="532"/>
                  </a:lnTo>
                  <a:lnTo>
                    <a:pt x="80" y="542"/>
                  </a:lnTo>
                  <a:lnTo>
                    <a:pt x="90" y="552"/>
                  </a:lnTo>
                  <a:lnTo>
                    <a:pt x="98" y="560"/>
                  </a:lnTo>
                  <a:lnTo>
                    <a:pt x="108" y="570"/>
                  </a:lnTo>
                  <a:lnTo>
                    <a:pt x="118" y="578"/>
                  </a:lnTo>
                  <a:lnTo>
                    <a:pt x="126" y="588"/>
                  </a:lnTo>
                  <a:lnTo>
                    <a:pt x="138" y="594"/>
                  </a:lnTo>
                  <a:lnTo>
                    <a:pt x="148" y="602"/>
                  </a:lnTo>
                  <a:lnTo>
                    <a:pt x="168" y="618"/>
                  </a:lnTo>
                  <a:lnTo>
                    <a:pt x="188" y="630"/>
                  </a:lnTo>
                  <a:lnTo>
                    <a:pt x="210" y="644"/>
                  </a:lnTo>
                  <a:lnTo>
                    <a:pt x="232" y="654"/>
                  </a:lnTo>
                  <a:lnTo>
                    <a:pt x="256" y="664"/>
                  </a:lnTo>
                  <a:lnTo>
                    <a:pt x="278" y="674"/>
                  </a:lnTo>
                  <a:lnTo>
                    <a:pt x="294" y="680"/>
                  </a:lnTo>
                  <a:lnTo>
                    <a:pt x="304" y="684"/>
                  </a:lnTo>
                  <a:lnTo>
                    <a:pt x="740" y="684"/>
                  </a:lnTo>
                  <a:lnTo>
                    <a:pt x="754" y="678"/>
                  </a:lnTo>
                  <a:close/>
                  <a:moveTo>
                    <a:pt x="972" y="418"/>
                  </a:moveTo>
                  <a:lnTo>
                    <a:pt x="970" y="426"/>
                  </a:lnTo>
                  <a:lnTo>
                    <a:pt x="968" y="434"/>
                  </a:lnTo>
                  <a:lnTo>
                    <a:pt x="964" y="444"/>
                  </a:lnTo>
                  <a:lnTo>
                    <a:pt x="960" y="452"/>
                  </a:lnTo>
                  <a:lnTo>
                    <a:pt x="954" y="462"/>
                  </a:lnTo>
                  <a:lnTo>
                    <a:pt x="948" y="470"/>
                  </a:lnTo>
                  <a:lnTo>
                    <a:pt x="938" y="484"/>
                  </a:lnTo>
                  <a:lnTo>
                    <a:pt x="924" y="472"/>
                  </a:lnTo>
                  <a:lnTo>
                    <a:pt x="906" y="458"/>
                  </a:lnTo>
                  <a:lnTo>
                    <a:pt x="892" y="444"/>
                  </a:lnTo>
                  <a:lnTo>
                    <a:pt x="878" y="430"/>
                  </a:lnTo>
                  <a:lnTo>
                    <a:pt x="844" y="396"/>
                  </a:lnTo>
                  <a:lnTo>
                    <a:pt x="812" y="364"/>
                  </a:lnTo>
                  <a:lnTo>
                    <a:pt x="824" y="360"/>
                  </a:lnTo>
                  <a:lnTo>
                    <a:pt x="836" y="358"/>
                  </a:lnTo>
                  <a:lnTo>
                    <a:pt x="846" y="356"/>
                  </a:lnTo>
                  <a:lnTo>
                    <a:pt x="856" y="354"/>
                  </a:lnTo>
                  <a:lnTo>
                    <a:pt x="866" y="354"/>
                  </a:lnTo>
                  <a:lnTo>
                    <a:pt x="878" y="354"/>
                  </a:lnTo>
                  <a:lnTo>
                    <a:pt x="888" y="354"/>
                  </a:lnTo>
                  <a:lnTo>
                    <a:pt x="898" y="356"/>
                  </a:lnTo>
                  <a:lnTo>
                    <a:pt x="908" y="356"/>
                  </a:lnTo>
                  <a:lnTo>
                    <a:pt x="920" y="360"/>
                  </a:lnTo>
                  <a:lnTo>
                    <a:pt x="928" y="362"/>
                  </a:lnTo>
                  <a:lnTo>
                    <a:pt x="938" y="366"/>
                  </a:lnTo>
                  <a:lnTo>
                    <a:pt x="946" y="370"/>
                  </a:lnTo>
                  <a:lnTo>
                    <a:pt x="954" y="376"/>
                  </a:lnTo>
                  <a:lnTo>
                    <a:pt x="960" y="382"/>
                  </a:lnTo>
                  <a:lnTo>
                    <a:pt x="966" y="388"/>
                  </a:lnTo>
                  <a:lnTo>
                    <a:pt x="966" y="390"/>
                  </a:lnTo>
                  <a:lnTo>
                    <a:pt x="968" y="394"/>
                  </a:lnTo>
                  <a:lnTo>
                    <a:pt x="970" y="398"/>
                  </a:lnTo>
                  <a:lnTo>
                    <a:pt x="970" y="402"/>
                  </a:lnTo>
                  <a:lnTo>
                    <a:pt x="972" y="406"/>
                  </a:lnTo>
                  <a:lnTo>
                    <a:pt x="972" y="410"/>
                  </a:lnTo>
                  <a:lnTo>
                    <a:pt x="972" y="418"/>
                  </a:lnTo>
                  <a:close/>
                  <a:moveTo>
                    <a:pt x="736" y="242"/>
                  </a:moveTo>
                  <a:lnTo>
                    <a:pt x="760" y="224"/>
                  </a:lnTo>
                  <a:lnTo>
                    <a:pt x="786" y="206"/>
                  </a:lnTo>
                  <a:lnTo>
                    <a:pt x="810" y="190"/>
                  </a:lnTo>
                  <a:lnTo>
                    <a:pt x="836" y="172"/>
                  </a:lnTo>
                  <a:lnTo>
                    <a:pt x="862" y="158"/>
                  </a:lnTo>
                  <a:lnTo>
                    <a:pt x="888" y="144"/>
                  </a:lnTo>
                  <a:lnTo>
                    <a:pt x="916" y="128"/>
                  </a:lnTo>
                  <a:lnTo>
                    <a:pt x="936" y="118"/>
                  </a:lnTo>
                  <a:lnTo>
                    <a:pt x="956" y="108"/>
                  </a:lnTo>
                  <a:lnTo>
                    <a:pt x="978" y="100"/>
                  </a:lnTo>
                  <a:lnTo>
                    <a:pt x="1000" y="90"/>
                  </a:lnTo>
                  <a:lnTo>
                    <a:pt x="1020" y="82"/>
                  </a:lnTo>
                  <a:lnTo>
                    <a:pt x="1042" y="74"/>
                  </a:lnTo>
                  <a:lnTo>
                    <a:pt x="1064" y="66"/>
                  </a:lnTo>
                  <a:lnTo>
                    <a:pt x="1086" y="60"/>
                  </a:lnTo>
                  <a:lnTo>
                    <a:pt x="1108" y="54"/>
                  </a:lnTo>
                  <a:lnTo>
                    <a:pt x="1130" y="48"/>
                  </a:lnTo>
                  <a:lnTo>
                    <a:pt x="1152" y="44"/>
                  </a:lnTo>
                  <a:lnTo>
                    <a:pt x="1174" y="40"/>
                  </a:lnTo>
                  <a:lnTo>
                    <a:pt x="1196" y="38"/>
                  </a:lnTo>
                  <a:lnTo>
                    <a:pt x="1208" y="38"/>
                  </a:lnTo>
                  <a:lnTo>
                    <a:pt x="1218" y="38"/>
                  </a:lnTo>
                  <a:lnTo>
                    <a:pt x="1230" y="38"/>
                  </a:lnTo>
                  <a:lnTo>
                    <a:pt x="1240" y="38"/>
                  </a:lnTo>
                  <a:lnTo>
                    <a:pt x="1250" y="38"/>
                  </a:lnTo>
                  <a:lnTo>
                    <a:pt x="1262" y="40"/>
                  </a:lnTo>
                  <a:lnTo>
                    <a:pt x="1272" y="42"/>
                  </a:lnTo>
                  <a:lnTo>
                    <a:pt x="1282" y="44"/>
                  </a:lnTo>
                  <a:lnTo>
                    <a:pt x="1292" y="48"/>
                  </a:lnTo>
                  <a:lnTo>
                    <a:pt x="1302" y="52"/>
                  </a:lnTo>
                  <a:lnTo>
                    <a:pt x="1310" y="56"/>
                  </a:lnTo>
                  <a:lnTo>
                    <a:pt x="1318" y="62"/>
                  </a:lnTo>
                  <a:lnTo>
                    <a:pt x="1326" y="68"/>
                  </a:lnTo>
                  <a:lnTo>
                    <a:pt x="1332" y="76"/>
                  </a:lnTo>
                  <a:lnTo>
                    <a:pt x="1334" y="78"/>
                  </a:lnTo>
                  <a:lnTo>
                    <a:pt x="1336" y="82"/>
                  </a:lnTo>
                  <a:lnTo>
                    <a:pt x="1340" y="92"/>
                  </a:lnTo>
                  <a:lnTo>
                    <a:pt x="1344" y="100"/>
                  </a:lnTo>
                  <a:lnTo>
                    <a:pt x="1346" y="110"/>
                  </a:lnTo>
                  <a:lnTo>
                    <a:pt x="1348" y="120"/>
                  </a:lnTo>
                  <a:lnTo>
                    <a:pt x="1348" y="130"/>
                  </a:lnTo>
                  <a:lnTo>
                    <a:pt x="1348" y="140"/>
                  </a:lnTo>
                  <a:lnTo>
                    <a:pt x="1346" y="152"/>
                  </a:lnTo>
                  <a:lnTo>
                    <a:pt x="1344" y="162"/>
                  </a:lnTo>
                  <a:lnTo>
                    <a:pt x="1342" y="172"/>
                  </a:lnTo>
                  <a:lnTo>
                    <a:pt x="1340" y="184"/>
                  </a:lnTo>
                  <a:lnTo>
                    <a:pt x="1336" y="194"/>
                  </a:lnTo>
                  <a:lnTo>
                    <a:pt x="1332" y="204"/>
                  </a:lnTo>
                  <a:lnTo>
                    <a:pt x="1328" y="214"/>
                  </a:lnTo>
                  <a:lnTo>
                    <a:pt x="1320" y="236"/>
                  </a:lnTo>
                  <a:lnTo>
                    <a:pt x="1310" y="256"/>
                  </a:lnTo>
                  <a:lnTo>
                    <a:pt x="1298" y="276"/>
                  </a:lnTo>
                  <a:lnTo>
                    <a:pt x="1288" y="296"/>
                  </a:lnTo>
                  <a:lnTo>
                    <a:pt x="1276" y="316"/>
                  </a:lnTo>
                  <a:lnTo>
                    <a:pt x="1264" y="336"/>
                  </a:lnTo>
                  <a:lnTo>
                    <a:pt x="1252" y="354"/>
                  </a:lnTo>
                  <a:lnTo>
                    <a:pt x="1238" y="374"/>
                  </a:lnTo>
                  <a:lnTo>
                    <a:pt x="1226" y="392"/>
                  </a:lnTo>
                  <a:lnTo>
                    <a:pt x="1212" y="410"/>
                  </a:lnTo>
                  <a:lnTo>
                    <a:pt x="1198" y="428"/>
                  </a:lnTo>
                  <a:lnTo>
                    <a:pt x="1182" y="446"/>
                  </a:lnTo>
                  <a:lnTo>
                    <a:pt x="1168" y="462"/>
                  </a:lnTo>
                  <a:lnTo>
                    <a:pt x="1152" y="478"/>
                  </a:lnTo>
                  <a:lnTo>
                    <a:pt x="1142" y="484"/>
                  </a:lnTo>
                  <a:lnTo>
                    <a:pt x="1134" y="492"/>
                  </a:lnTo>
                  <a:lnTo>
                    <a:pt x="1126" y="498"/>
                  </a:lnTo>
                  <a:lnTo>
                    <a:pt x="1116" y="504"/>
                  </a:lnTo>
                  <a:lnTo>
                    <a:pt x="1108" y="508"/>
                  </a:lnTo>
                  <a:lnTo>
                    <a:pt x="1098" y="514"/>
                  </a:lnTo>
                  <a:lnTo>
                    <a:pt x="1088" y="518"/>
                  </a:lnTo>
                  <a:lnTo>
                    <a:pt x="1078" y="522"/>
                  </a:lnTo>
                  <a:lnTo>
                    <a:pt x="1070" y="524"/>
                  </a:lnTo>
                  <a:lnTo>
                    <a:pt x="1060" y="526"/>
                  </a:lnTo>
                  <a:lnTo>
                    <a:pt x="1050" y="528"/>
                  </a:lnTo>
                  <a:lnTo>
                    <a:pt x="1040" y="528"/>
                  </a:lnTo>
                  <a:lnTo>
                    <a:pt x="1030" y="526"/>
                  </a:lnTo>
                  <a:lnTo>
                    <a:pt x="1020" y="524"/>
                  </a:lnTo>
                  <a:lnTo>
                    <a:pt x="1010" y="522"/>
                  </a:lnTo>
                  <a:lnTo>
                    <a:pt x="1000" y="520"/>
                  </a:lnTo>
                  <a:lnTo>
                    <a:pt x="990" y="516"/>
                  </a:lnTo>
                  <a:lnTo>
                    <a:pt x="980" y="510"/>
                  </a:lnTo>
                  <a:lnTo>
                    <a:pt x="990" y="496"/>
                  </a:lnTo>
                  <a:lnTo>
                    <a:pt x="996" y="486"/>
                  </a:lnTo>
                  <a:lnTo>
                    <a:pt x="1002" y="474"/>
                  </a:lnTo>
                  <a:lnTo>
                    <a:pt x="1008" y="462"/>
                  </a:lnTo>
                  <a:lnTo>
                    <a:pt x="1012" y="448"/>
                  </a:lnTo>
                  <a:lnTo>
                    <a:pt x="1014" y="442"/>
                  </a:lnTo>
                  <a:lnTo>
                    <a:pt x="1016" y="436"/>
                  </a:lnTo>
                  <a:lnTo>
                    <a:pt x="1016" y="428"/>
                  </a:lnTo>
                  <a:lnTo>
                    <a:pt x="1018" y="420"/>
                  </a:lnTo>
                  <a:lnTo>
                    <a:pt x="1018" y="412"/>
                  </a:lnTo>
                  <a:lnTo>
                    <a:pt x="1016" y="406"/>
                  </a:lnTo>
                  <a:lnTo>
                    <a:pt x="1016" y="398"/>
                  </a:lnTo>
                  <a:lnTo>
                    <a:pt x="1014" y="390"/>
                  </a:lnTo>
                  <a:lnTo>
                    <a:pt x="1012" y="382"/>
                  </a:lnTo>
                  <a:lnTo>
                    <a:pt x="1008" y="376"/>
                  </a:lnTo>
                  <a:lnTo>
                    <a:pt x="1004" y="368"/>
                  </a:lnTo>
                  <a:lnTo>
                    <a:pt x="1000" y="362"/>
                  </a:lnTo>
                  <a:lnTo>
                    <a:pt x="996" y="356"/>
                  </a:lnTo>
                  <a:lnTo>
                    <a:pt x="990" y="350"/>
                  </a:lnTo>
                  <a:lnTo>
                    <a:pt x="984" y="346"/>
                  </a:lnTo>
                  <a:lnTo>
                    <a:pt x="978" y="342"/>
                  </a:lnTo>
                  <a:lnTo>
                    <a:pt x="974" y="336"/>
                  </a:lnTo>
                  <a:lnTo>
                    <a:pt x="968" y="334"/>
                  </a:lnTo>
                  <a:lnTo>
                    <a:pt x="960" y="330"/>
                  </a:lnTo>
                  <a:lnTo>
                    <a:pt x="954" y="328"/>
                  </a:lnTo>
                  <a:lnTo>
                    <a:pt x="942" y="322"/>
                  </a:lnTo>
                  <a:lnTo>
                    <a:pt x="928" y="318"/>
                  </a:lnTo>
                  <a:lnTo>
                    <a:pt x="916" y="316"/>
                  </a:lnTo>
                  <a:lnTo>
                    <a:pt x="904" y="314"/>
                  </a:lnTo>
                  <a:lnTo>
                    <a:pt x="890" y="314"/>
                  </a:lnTo>
                  <a:lnTo>
                    <a:pt x="878" y="314"/>
                  </a:lnTo>
                  <a:lnTo>
                    <a:pt x="864" y="314"/>
                  </a:lnTo>
                  <a:lnTo>
                    <a:pt x="852" y="316"/>
                  </a:lnTo>
                  <a:lnTo>
                    <a:pt x="840" y="318"/>
                  </a:lnTo>
                  <a:lnTo>
                    <a:pt x="826" y="320"/>
                  </a:lnTo>
                  <a:lnTo>
                    <a:pt x="816" y="322"/>
                  </a:lnTo>
                  <a:lnTo>
                    <a:pt x="806" y="326"/>
                  </a:lnTo>
                  <a:lnTo>
                    <a:pt x="796" y="330"/>
                  </a:lnTo>
                  <a:lnTo>
                    <a:pt x="784" y="332"/>
                  </a:lnTo>
                  <a:lnTo>
                    <a:pt x="748" y="296"/>
                  </a:lnTo>
                  <a:lnTo>
                    <a:pt x="730" y="278"/>
                  </a:lnTo>
                  <a:lnTo>
                    <a:pt x="712" y="260"/>
                  </a:lnTo>
                  <a:lnTo>
                    <a:pt x="736" y="242"/>
                  </a:lnTo>
                  <a:close/>
                  <a:moveTo>
                    <a:pt x="384" y="542"/>
                  </a:moveTo>
                  <a:lnTo>
                    <a:pt x="370" y="562"/>
                  </a:lnTo>
                  <a:lnTo>
                    <a:pt x="358" y="584"/>
                  </a:lnTo>
                  <a:lnTo>
                    <a:pt x="346" y="604"/>
                  </a:lnTo>
                  <a:lnTo>
                    <a:pt x="338" y="620"/>
                  </a:lnTo>
                  <a:lnTo>
                    <a:pt x="322" y="616"/>
                  </a:lnTo>
                  <a:lnTo>
                    <a:pt x="304" y="608"/>
                  </a:lnTo>
                  <a:lnTo>
                    <a:pt x="284" y="600"/>
                  </a:lnTo>
                  <a:lnTo>
                    <a:pt x="264" y="590"/>
                  </a:lnTo>
                  <a:lnTo>
                    <a:pt x="246" y="580"/>
                  </a:lnTo>
                  <a:lnTo>
                    <a:pt x="226" y="570"/>
                  </a:lnTo>
                  <a:lnTo>
                    <a:pt x="208" y="556"/>
                  </a:lnTo>
                  <a:lnTo>
                    <a:pt x="192" y="544"/>
                  </a:lnTo>
                  <a:lnTo>
                    <a:pt x="174" y="532"/>
                  </a:lnTo>
                  <a:lnTo>
                    <a:pt x="158" y="516"/>
                  </a:lnTo>
                  <a:lnTo>
                    <a:pt x="152" y="510"/>
                  </a:lnTo>
                  <a:lnTo>
                    <a:pt x="144" y="502"/>
                  </a:lnTo>
                  <a:lnTo>
                    <a:pt x="138" y="494"/>
                  </a:lnTo>
                  <a:lnTo>
                    <a:pt x="130" y="486"/>
                  </a:lnTo>
                  <a:lnTo>
                    <a:pt x="124" y="478"/>
                  </a:lnTo>
                  <a:lnTo>
                    <a:pt x="118" y="470"/>
                  </a:lnTo>
                  <a:lnTo>
                    <a:pt x="112" y="460"/>
                  </a:lnTo>
                  <a:lnTo>
                    <a:pt x="106" y="452"/>
                  </a:lnTo>
                  <a:lnTo>
                    <a:pt x="102" y="442"/>
                  </a:lnTo>
                  <a:lnTo>
                    <a:pt x="98" y="434"/>
                  </a:lnTo>
                  <a:lnTo>
                    <a:pt x="94" y="424"/>
                  </a:lnTo>
                  <a:lnTo>
                    <a:pt x="90" y="414"/>
                  </a:lnTo>
                  <a:lnTo>
                    <a:pt x="86" y="406"/>
                  </a:lnTo>
                  <a:lnTo>
                    <a:pt x="84" y="396"/>
                  </a:lnTo>
                  <a:lnTo>
                    <a:pt x="82" y="386"/>
                  </a:lnTo>
                  <a:lnTo>
                    <a:pt x="80" y="378"/>
                  </a:lnTo>
                  <a:lnTo>
                    <a:pt x="78" y="366"/>
                  </a:lnTo>
                  <a:lnTo>
                    <a:pt x="76" y="356"/>
                  </a:lnTo>
                  <a:lnTo>
                    <a:pt x="76" y="346"/>
                  </a:lnTo>
                  <a:lnTo>
                    <a:pt x="76" y="336"/>
                  </a:lnTo>
                  <a:lnTo>
                    <a:pt x="76" y="326"/>
                  </a:lnTo>
                  <a:lnTo>
                    <a:pt x="76" y="316"/>
                  </a:lnTo>
                  <a:lnTo>
                    <a:pt x="78" y="306"/>
                  </a:lnTo>
                  <a:lnTo>
                    <a:pt x="78" y="296"/>
                  </a:lnTo>
                  <a:lnTo>
                    <a:pt x="80" y="286"/>
                  </a:lnTo>
                  <a:lnTo>
                    <a:pt x="82" y="276"/>
                  </a:lnTo>
                  <a:lnTo>
                    <a:pt x="86" y="268"/>
                  </a:lnTo>
                  <a:lnTo>
                    <a:pt x="88" y="258"/>
                  </a:lnTo>
                  <a:lnTo>
                    <a:pt x="92" y="250"/>
                  </a:lnTo>
                  <a:lnTo>
                    <a:pt x="96" y="242"/>
                  </a:lnTo>
                  <a:lnTo>
                    <a:pt x="102" y="234"/>
                  </a:lnTo>
                  <a:lnTo>
                    <a:pt x="106" y="226"/>
                  </a:lnTo>
                  <a:lnTo>
                    <a:pt x="112" y="218"/>
                  </a:lnTo>
                  <a:lnTo>
                    <a:pt x="118" y="210"/>
                  </a:lnTo>
                  <a:lnTo>
                    <a:pt x="124" y="204"/>
                  </a:lnTo>
                  <a:lnTo>
                    <a:pt x="132" y="198"/>
                  </a:lnTo>
                  <a:lnTo>
                    <a:pt x="138" y="190"/>
                  </a:lnTo>
                  <a:lnTo>
                    <a:pt x="146" y="184"/>
                  </a:lnTo>
                  <a:lnTo>
                    <a:pt x="154" y="178"/>
                  </a:lnTo>
                  <a:lnTo>
                    <a:pt x="164" y="174"/>
                  </a:lnTo>
                  <a:lnTo>
                    <a:pt x="172" y="168"/>
                  </a:lnTo>
                  <a:lnTo>
                    <a:pt x="180" y="164"/>
                  </a:lnTo>
                  <a:lnTo>
                    <a:pt x="190" y="160"/>
                  </a:lnTo>
                  <a:lnTo>
                    <a:pt x="200" y="156"/>
                  </a:lnTo>
                  <a:lnTo>
                    <a:pt x="210" y="152"/>
                  </a:lnTo>
                  <a:lnTo>
                    <a:pt x="218" y="150"/>
                  </a:lnTo>
                  <a:lnTo>
                    <a:pt x="230" y="146"/>
                  </a:lnTo>
                  <a:lnTo>
                    <a:pt x="238" y="144"/>
                  </a:lnTo>
                  <a:lnTo>
                    <a:pt x="248" y="142"/>
                  </a:lnTo>
                  <a:lnTo>
                    <a:pt x="260" y="140"/>
                  </a:lnTo>
                  <a:lnTo>
                    <a:pt x="270" y="138"/>
                  </a:lnTo>
                  <a:lnTo>
                    <a:pt x="280" y="138"/>
                  </a:lnTo>
                  <a:lnTo>
                    <a:pt x="302" y="136"/>
                  </a:lnTo>
                  <a:lnTo>
                    <a:pt x="322" y="136"/>
                  </a:lnTo>
                  <a:lnTo>
                    <a:pt x="344" y="138"/>
                  </a:lnTo>
                  <a:lnTo>
                    <a:pt x="366" y="140"/>
                  </a:lnTo>
                  <a:lnTo>
                    <a:pt x="388" y="144"/>
                  </a:lnTo>
                  <a:lnTo>
                    <a:pt x="408" y="148"/>
                  </a:lnTo>
                  <a:lnTo>
                    <a:pt x="430" y="154"/>
                  </a:lnTo>
                  <a:lnTo>
                    <a:pt x="450" y="160"/>
                  </a:lnTo>
                  <a:lnTo>
                    <a:pt x="470" y="168"/>
                  </a:lnTo>
                  <a:lnTo>
                    <a:pt x="490" y="176"/>
                  </a:lnTo>
                  <a:lnTo>
                    <a:pt x="510" y="186"/>
                  </a:lnTo>
                  <a:lnTo>
                    <a:pt x="530" y="196"/>
                  </a:lnTo>
                  <a:lnTo>
                    <a:pt x="550" y="208"/>
                  </a:lnTo>
                  <a:lnTo>
                    <a:pt x="568" y="220"/>
                  </a:lnTo>
                  <a:lnTo>
                    <a:pt x="584" y="230"/>
                  </a:lnTo>
                  <a:lnTo>
                    <a:pt x="600" y="242"/>
                  </a:lnTo>
                  <a:lnTo>
                    <a:pt x="616" y="254"/>
                  </a:lnTo>
                  <a:lnTo>
                    <a:pt x="632" y="266"/>
                  </a:lnTo>
                  <a:lnTo>
                    <a:pt x="608" y="286"/>
                  </a:lnTo>
                  <a:lnTo>
                    <a:pt x="586" y="306"/>
                  </a:lnTo>
                  <a:lnTo>
                    <a:pt x="568" y="322"/>
                  </a:lnTo>
                  <a:lnTo>
                    <a:pt x="550" y="340"/>
                  </a:lnTo>
                  <a:lnTo>
                    <a:pt x="534" y="356"/>
                  </a:lnTo>
                  <a:lnTo>
                    <a:pt x="516" y="374"/>
                  </a:lnTo>
                  <a:lnTo>
                    <a:pt x="500" y="390"/>
                  </a:lnTo>
                  <a:lnTo>
                    <a:pt x="484" y="410"/>
                  </a:lnTo>
                  <a:lnTo>
                    <a:pt x="468" y="426"/>
                  </a:lnTo>
                  <a:lnTo>
                    <a:pt x="454" y="444"/>
                  </a:lnTo>
                  <a:lnTo>
                    <a:pt x="438" y="464"/>
                  </a:lnTo>
                  <a:lnTo>
                    <a:pt x="424" y="484"/>
                  </a:lnTo>
                  <a:lnTo>
                    <a:pt x="410" y="502"/>
                  </a:lnTo>
                  <a:lnTo>
                    <a:pt x="396" y="522"/>
                  </a:lnTo>
                  <a:lnTo>
                    <a:pt x="384" y="542"/>
                  </a:lnTo>
                  <a:close/>
                  <a:moveTo>
                    <a:pt x="662" y="446"/>
                  </a:moveTo>
                  <a:lnTo>
                    <a:pt x="656" y="458"/>
                  </a:lnTo>
                  <a:lnTo>
                    <a:pt x="652" y="470"/>
                  </a:lnTo>
                  <a:lnTo>
                    <a:pt x="648" y="482"/>
                  </a:lnTo>
                  <a:lnTo>
                    <a:pt x="644" y="494"/>
                  </a:lnTo>
                  <a:lnTo>
                    <a:pt x="640" y="506"/>
                  </a:lnTo>
                  <a:lnTo>
                    <a:pt x="638" y="518"/>
                  </a:lnTo>
                  <a:lnTo>
                    <a:pt x="636" y="530"/>
                  </a:lnTo>
                  <a:lnTo>
                    <a:pt x="636" y="544"/>
                  </a:lnTo>
                  <a:lnTo>
                    <a:pt x="634" y="560"/>
                  </a:lnTo>
                  <a:lnTo>
                    <a:pt x="634" y="574"/>
                  </a:lnTo>
                  <a:lnTo>
                    <a:pt x="634" y="590"/>
                  </a:lnTo>
                  <a:lnTo>
                    <a:pt x="634" y="604"/>
                  </a:lnTo>
                  <a:lnTo>
                    <a:pt x="636" y="620"/>
                  </a:lnTo>
                  <a:lnTo>
                    <a:pt x="638" y="634"/>
                  </a:lnTo>
                  <a:lnTo>
                    <a:pt x="640" y="650"/>
                  </a:lnTo>
                  <a:lnTo>
                    <a:pt x="622" y="652"/>
                  </a:lnTo>
                  <a:lnTo>
                    <a:pt x="602" y="654"/>
                  </a:lnTo>
                  <a:lnTo>
                    <a:pt x="584" y="656"/>
                  </a:lnTo>
                  <a:lnTo>
                    <a:pt x="564" y="656"/>
                  </a:lnTo>
                  <a:lnTo>
                    <a:pt x="544" y="656"/>
                  </a:lnTo>
                  <a:lnTo>
                    <a:pt x="520" y="656"/>
                  </a:lnTo>
                  <a:lnTo>
                    <a:pt x="498" y="654"/>
                  </a:lnTo>
                  <a:lnTo>
                    <a:pt x="476" y="652"/>
                  </a:lnTo>
                  <a:lnTo>
                    <a:pt x="456" y="650"/>
                  </a:lnTo>
                  <a:lnTo>
                    <a:pt x="436" y="646"/>
                  </a:lnTo>
                  <a:lnTo>
                    <a:pt x="416" y="642"/>
                  </a:lnTo>
                  <a:lnTo>
                    <a:pt x="398" y="638"/>
                  </a:lnTo>
                  <a:lnTo>
                    <a:pt x="400" y="632"/>
                  </a:lnTo>
                  <a:lnTo>
                    <a:pt x="410" y="612"/>
                  </a:lnTo>
                  <a:lnTo>
                    <a:pt x="420" y="592"/>
                  </a:lnTo>
                  <a:lnTo>
                    <a:pt x="432" y="572"/>
                  </a:lnTo>
                  <a:lnTo>
                    <a:pt x="444" y="552"/>
                  </a:lnTo>
                  <a:lnTo>
                    <a:pt x="456" y="534"/>
                  </a:lnTo>
                  <a:lnTo>
                    <a:pt x="468" y="514"/>
                  </a:lnTo>
                  <a:lnTo>
                    <a:pt x="482" y="496"/>
                  </a:lnTo>
                  <a:lnTo>
                    <a:pt x="496" y="478"/>
                  </a:lnTo>
                  <a:lnTo>
                    <a:pt x="510" y="460"/>
                  </a:lnTo>
                  <a:lnTo>
                    <a:pt x="524" y="442"/>
                  </a:lnTo>
                  <a:lnTo>
                    <a:pt x="538" y="424"/>
                  </a:lnTo>
                  <a:lnTo>
                    <a:pt x="554" y="408"/>
                  </a:lnTo>
                  <a:lnTo>
                    <a:pt x="568" y="390"/>
                  </a:lnTo>
                  <a:lnTo>
                    <a:pt x="584" y="374"/>
                  </a:lnTo>
                  <a:lnTo>
                    <a:pt x="600" y="358"/>
                  </a:lnTo>
                  <a:lnTo>
                    <a:pt x="618" y="342"/>
                  </a:lnTo>
                  <a:lnTo>
                    <a:pt x="642" y="318"/>
                  </a:lnTo>
                  <a:lnTo>
                    <a:pt x="668" y="296"/>
                  </a:lnTo>
                  <a:lnTo>
                    <a:pt x="688" y="314"/>
                  </a:lnTo>
                  <a:lnTo>
                    <a:pt x="710" y="334"/>
                  </a:lnTo>
                  <a:lnTo>
                    <a:pt x="736" y="360"/>
                  </a:lnTo>
                  <a:lnTo>
                    <a:pt x="736" y="360"/>
                  </a:lnTo>
                  <a:lnTo>
                    <a:pt x="724" y="368"/>
                  </a:lnTo>
                  <a:lnTo>
                    <a:pt x="716" y="376"/>
                  </a:lnTo>
                  <a:lnTo>
                    <a:pt x="706" y="384"/>
                  </a:lnTo>
                  <a:lnTo>
                    <a:pt x="698" y="394"/>
                  </a:lnTo>
                  <a:lnTo>
                    <a:pt x="688" y="404"/>
                  </a:lnTo>
                  <a:lnTo>
                    <a:pt x="682" y="414"/>
                  </a:lnTo>
                  <a:lnTo>
                    <a:pt x="674" y="424"/>
                  </a:lnTo>
                  <a:lnTo>
                    <a:pt x="668" y="436"/>
                  </a:lnTo>
                  <a:lnTo>
                    <a:pt x="662" y="446"/>
                  </a:lnTo>
                  <a:close/>
                  <a:moveTo>
                    <a:pt x="694" y="636"/>
                  </a:moveTo>
                  <a:lnTo>
                    <a:pt x="676" y="642"/>
                  </a:lnTo>
                  <a:lnTo>
                    <a:pt x="674" y="628"/>
                  </a:lnTo>
                  <a:lnTo>
                    <a:pt x="672" y="616"/>
                  </a:lnTo>
                  <a:lnTo>
                    <a:pt x="670" y="602"/>
                  </a:lnTo>
                  <a:lnTo>
                    <a:pt x="670" y="588"/>
                  </a:lnTo>
                  <a:lnTo>
                    <a:pt x="670" y="574"/>
                  </a:lnTo>
                  <a:lnTo>
                    <a:pt x="670" y="562"/>
                  </a:lnTo>
                  <a:lnTo>
                    <a:pt x="670" y="548"/>
                  </a:lnTo>
                  <a:lnTo>
                    <a:pt x="672" y="536"/>
                  </a:lnTo>
                  <a:lnTo>
                    <a:pt x="674" y="524"/>
                  </a:lnTo>
                  <a:lnTo>
                    <a:pt x="676" y="514"/>
                  </a:lnTo>
                  <a:lnTo>
                    <a:pt x="678" y="502"/>
                  </a:lnTo>
                  <a:lnTo>
                    <a:pt x="682" y="492"/>
                  </a:lnTo>
                  <a:lnTo>
                    <a:pt x="684" y="482"/>
                  </a:lnTo>
                  <a:lnTo>
                    <a:pt x="690" y="472"/>
                  </a:lnTo>
                  <a:lnTo>
                    <a:pt x="694" y="462"/>
                  </a:lnTo>
                  <a:lnTo>
                    <a:pt x="700" y="454"/>
                  </a:lnTo>
                  <a:lnTo>
                    <a:pt x="704" y="444"/>
                  </a:lnTo>
                  <a:lnTo>
                    <a:pt x="710" y="436"/>
                  </a:lnTo>
                  <a:lnTo>
                    <a:pt x="718" y="426"/>
                  </a:lnTo>
                  <a:lnTo>
                    <a:pt x="724" y="418"/>
                  </a:lnTo>
                  <a:lnTo>
                    <a:pt x="732" y="412"/>
                  </a:lnTo>
                  <a:lnTo>
                    <a:pt x="740" y="404"/>
                  </a:lnTo>
                  <a:lnTo>
                    <a:pt x="748" y="398"/>
                  </a:lnTo>
                  <a:lnTo>
                    <a:pt x="756" y="390"/>
                  </a:lnTo>
                  <a:lnTo>
                    <a:pt x="764" y="386"/>
                  </a:lnTo>
                  <a:lnTo>
                    <a:pt x="802" y="426"/>
                  </a:lnTo>
                  <a:lnTo>
                    <a:pt x="824" y="446"/>
                  </a:lnTo>
                  <a:lnTo>
                    <a:pt x="844" y="464"/>
                  </a:lnTo>
                  <a:lnTo>
                    <a:pt x="858" y="478"/>
                  </a:lnTo>
                  <a:lnTo>
                    <a:pt x="874" y="492"/>
                  </a:lnTo>
                  <a:lnTo>
                    <a:pt x="890" y="506"/>
                  </a:lnTo>
                  <a:lnTo>
                    <a:pt x="908" y="520"/>
                  </a:lnTo>
                  <a:lnTo>
                    <a:pt x="898" y="528"/>
                  </a:lnTo>
                  <a:lnTo>
                    <a:pt x="888" y="538"/>
                  </a:lnTo>
                  <a:lnTo>
                    <a:pt x="876" y="546"/>
                  </a:lnTo>
                  <a:lnTo>
                    <a:pt x="866" y="554"/>
                  </a:lnTo>
                  <a:lnTo>
                    <a:pt x="854" y="562"/>
                  </a:lnTo>
                  <a:lnTo>
                    <a:pt x="842" y="570"/>
                  </a:lnTo>
                  <a:lnTo>
                    <a:pt x="830" y="578"/>
                  </a:lnTo>
                  <a:lnTo>
                    <a:pt x="818" y="586"/>
                  </a:lnTo>
                  <a:lnTo>
                    <a:pt x="802" y="594"/>
                  </a:lnTo>
                  <a:lnTo>
                    <a:pt x="784" y="602"/>
                  </a:lnTo>
                  <a:lnTo>
                    <a:pt x="766" y="612"/>
                  </a:lnTo>
                  <a:lnTo>
                    <a:pt x="750" y="618"/>
                  </a:lnTo>
                  <a:lnTo>
                    <a:pt x="732" y="626"/>
                  </a:lnTo>
                  <a:lnTo>
                    <a:pt x="714" y="632"/>
                  </a:lnTo>
                  <a:lnTo>
                    <a:pt x="694" y="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6"/>
            <p:cNvSpPr>
              <a:spLocks/>
            </p:cNvSpPr>
            <p:nvPr userDrawn="1"/>
          </p:nvSpPr>
          <p:spPr bwMode="auto">
            <a:xfrm>
              <a:off x="1928" y="2786"/>
              <a:ext cx="716" cy="454"/>
            </a:xfrm>
            <a:custGeom>
              <a:avLst/>
              <a:gdLst>
                <a:gd name="T0" fmla="*/ 672 w 716"/>
                <a:gd name="T1" fmla="*/ 420 h 454"/>
                <a:gd name="T2" fmla="*/ 636 w 716"/>
                <a:gd name="T3" fmla="*/ 386 h 454"/>
                <a:gd name="T4" fmla="*/ 602 w 716"/>
                <a:gd name="T5" fmla="*/ 346 h 454"/>
                <a:gd name="T6" fmla="*/ 570 w 716"/>
                <a:gd name="T7" fmla="*/ 304 h 454"/>
                <a:gd name="T8" fmla="*/ 534 w 716"/>
                <a:gd name="T9" fmla="*/ 244 h 454"/>
                <a:gd name="T10" fmla="*/ 492 w 716"/>
                <a:gd name="T11" fmla="*/ 166 h 454"/>
                <a:gd name="T12" fmla="*/ 464 w 716"/>
                <a:gd name="T13" fmla="*/ 116 h 454"/>
                <a:gd name="T14" fmla="*/ 430 w 716"/>
                <a:gd name="T15" fmla="*/ 70 h 454"/>
                <a:gd name="T16" fmla="*/ 388 w 716"/>
                <a:gd name="T17" fmla="*/ 30 h 454"/>
                <a:gd name="T18" fmla="*/ 362 w 716"/>
                <a:gd name="T19" fmla="*/ 14 h 454"/>
                <a:gd name="T20" fmla="*/ 330 w 716"/>
                <a:gd name="T21" fmla="*/ 2 h 454"/>
                <a:gd name="T22" fmla="*/ 298 w 716"/>
                <a:gd name="T23" fmla="*/ 2 h 454"/>
                <a:gd name="T24" fmla="*/ 266 w 716"/>
                <a:gd name="T25" fmla="*/ 12 h 454"/>
                <a:gd name="T26" fmla="*/ 240 w 716"/>
                <a:gd name="T27" fmla="*/ 28 h 454"/>
                <a:gd name="T28" fmla="*/ 218 w 716"/>
                <a:gd name="T29" fmla="*/ 50 h 454"/>
                <a:gd name="T30" fmla="*/ 196 w 716"/>
                <a:gd name="T31" fmla="*/ 82 h 454"/>
                <a:gd name="T32" fmla="*/ 170 w 716"/>
                <a:gd name="T33" fmla="*/ 134 h 454"/>
                <a:gd name="T34" fmla="*/ 136 w 716"/>
                <a:gd name="T35" fmla="*/ 218 h 454"/>
                <a:gd name="T36" fmla="*/ 96 w 716"/>
                <a:gd name="T37" fmla="*/ 316 h 454"/>
                <a:gd name="T38" fmla="*/ 70 w 716"/>
                <a:gd name="T39" fmla="*/ 362 h 454"/>
                <a:gd name="T40" fmla="*/ 44 w 716"/>
                <a:gd name="T41" fmla="*/ 406 h 454"/>
                <a:gd name="T42" fmla="*/ 10 w 716"/>
                <a:gd name="T43" fmla="*/ 444 h 454"/>
                <a:gd name="T44" fmla="*/ 76 w 716"/>
                <a:gd name="T45" fmla="*/ 452 h 454"/>
                <a:gd name="T46" fmla="*/ 106 w 716"/>
                <a:gd name="T47" fmla="*/ 404 h 454"/>
                <a:gd name="T48" fmla="*/ 130 w 716"/>
                <a:gd name="T49" fmla="*/ 354 h 454"/>
                <a:gd name="T50" fmla="*/ 166 w 716"/>
                <a:gd name="T51" fmla="*/ 268 h 454"/>
                <a:gd name="T52" fmla="*/ 202 w 716"/>
                <a:gd name="T53" fmla="*/ 166 h 454"/>
                <a:gd name="T54" fmla="*/ 222 w 716"/>
                <a:gd name="T55" fmla="*/ 120 h 454"/>
                <a:gd name="T56" fmla="*/ 250 w 716"/>
                <a:gd name="T57" fmla="*/ 76 h 454"/>
                <a:gd name="T58" fmla="*/ 266 w 716"/>
                <a:gd name="T59" fmla="*/ 60 h 454"/>
                <a:gd name="T60" fmla="*/ 284 w 716"/>
                <a:gd name="T61" fmla="*/ 48 h 454"/>
                <a:gd name="T62" fmla="*/ 302 w 716"/>
                <a:gd name="T63" fmla="*/ 42 h 454"/>
                <a:gd name="T64" fmla="*/ 322 w 716"/>
                <a:gd name="T65" fmla="*/ 42 h 454"/>
                <a:gd name="T66" fmla="*/ 342 w 716"/>
                <a:gd name="T67" fmla="*/ 50 h 454"/>
                <a:gd name="T68" fmla="*/ 364 w 716"/>
                <a:gd name="T69" fmla="*/ 62 h 454"/>
                <a:gd name="T70" fmla="*/ 398 w 716"/>
                <a:gd name="T71" fmla="*/ 98 h 454"/>
                <a:gd name="T72" fmla="*/ 428 w 716"/>
                <a:gd name="T73" fmla="*/ 140 h 454"/>
                <a:gd name="T74" fmla="*/ 452 w 716"/>
                <a:gd name="T75" fmla="*/ 186 h 454"/>
                <a:gd name="T76" fmla="*/ 500 w 716"/>
                <a:gd name="T77" fmla="*/ 284 h 454"/>
                <a:gd name="T78" fmla="*/ 538 w 716"/>
                <a:gd name="T79" fmla="*/ 348 h 454"/>
                <a:gd name="T80" fmla="*/ 570 w 716"/>
                <a:gd name="T81" fmla="*/ 392 h 454"/>
                <a:gd name="T82" fmla="*/ 606 w 716"/>
                <a:gd name="T83" fmla="*/ 436 h 454"/>
                <a:gd name="T84" fmla="*/ 716 w 716"/>
                <a:gd name="T85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16" h="454">
                  <a:moveTo>
                    <a:pt x="698" y="442"/>
                  </a:moveTo>
                  <a:lnTo>
                    <a:pt x="684" y="432"/>
                  </a:lnTo>
                  <a:lnTo>
                    <a:pt x="672" y="420"/>
                  </a:lnTo>
                  <a:lnTo>
                    <a:pt x="660" y="410"/>
                  </a:lnTo>
                  <a:lnTo>
                    <a:pt x="648" y="398"/>
                  </a:lnTo>
                  <a:lnTo>
                    <a:pt x="636" y="386"/>
                  </a:lnTo>
                  <a:lnTo>
                    <a:pt x="624" y="374"/>
                  </a:lnTo>
                  <a:lnTo>
                    <a:pt x="612" y="360"/>
                  </a:lnTo>
                  <a:lnTo>
                    <a:pt x="602" y="346"/>
                  </a:lnTo>
                  <a:lnTo>
                    <a:pt x="590" y="332"/>
                  </a:lnTo>
                  <a:lnTo>
                    <a:pt x="580" y="318"/>
                  </a:lnTo>
                  <a:lnTo>
                    <a:pt x="570" y="304"/>
                  </a:lnTo>
                  <a:lnTo>
                    <a:pt x="560" y="290"/>
                  </a:lnTo>
                  <a:lnTo>
                    <a:pt x="542" y="260"/>
                  </a:lnTo>
                  <a:lnTo>
                    <a:pt x="534" y="244"/>
                  </a:lnTo>
                  <a:lnTo>
                    <a:pt x="524" y="230"/>
                  </a:lnTo>
                  <a:lnTo>
                    <a:pt x="508" y="198"/>
                  </a:lnTo>
                  <a:lnTo>
                    <a:pt x="492" y="166"/>
                  </a:lnTo>
                  <a:lnTo>
                    <a:pt x="482" y="150"/>
                  </a:lnTo>
                  <a:lnTo>
                    <a:pt x="474" y="132"/>
                  </a:lnTo>
                  <a:lnTo>
                    <a:pt x="464" y="116"/>
                  </a:lnTo>
                  <a:lnTo>
                    <a:pt x="452" y="100"/>
                  </a:lnTo>
                  <a:lnTo>
                    <a:pt x="442" y="86"/>
                  </a:lnTo>
                  <a:lnTo>
                    <a:pt x="430" y="70"/>
                  </a:lnTo>
                  <a:lnTo>
                    <a:pt x="416" y="56"/>
                  </a:lnTo>
                  <a:lnTo>
                    <a:pt x="402" y="42"/>
                  </a:lnTo>
                  <a:lnTo>
                    <a:pt x="388" y="30"/>
                  </a:lnTo>
                  <a:lnTo>
                    <a:pt x="380" y="24"/>
                  </a:lnTo>
                  <a:lnTo>
                    <a:pt x="372" y="18"/>
                  </a:lnTo>
                  <a:lnTo>
                    <a:pt x="362" y="14"/>
                  </a:lnTo>
                  <a:lnTo>
                    <a:pt x="352" y="8"/>
                  </a:lnTo>
                  <a:lnTo>
                    <a:pt x="342" y="6"/>
                  </a:lnTo>
                  <a:lnTo>
                    <a:pt x="330" y="2"/>
                  </a:lnTo>
                  <a:lnTo>
                    <a:pt x="320" y="0"/>
                  </a:lnTo>
                  <a:lnTo>
                    <a:pt x="310" y="0"/>
                  </a:lnTo>
                  <a:lnTo>
                    <a:pt x="298" y="2"/>
                  </a:lnTo>
                  <a:lnTo>
                    <a:pt x="286" y="4"/>
                  </a:lnTo>
                  <a:lnTo>
                    <a:pt x="276" y="6"/>
                  </a:lnTo>
                  <a:lnTo>
                    <a:pt x="266" y="12"/>
                  </a:lnTo>
                  <a:lnTo>
                    <a:pt x="256" y="16"/>
                  </a:lnTo>
                  <a:lnTo>
                    <a:pt x="248" y="22"/>
                  </a:lnTo>
                  <a:lnTo>
                    <a:pt x="240" y="28"/>
                  </a:lnTo>
                  <a:lnTo>
                    <a:pt x="232" y="36"/>
                  </a:lnTo>
                  <a:lnTo>
                    <a:pt x="224" y="44"/>
                  </a:lnTo>
                  <a:lnTo>
                    <a:pt x="218" y="50"/>
                  </a:lnTo>
                  <a:lnTo>
                    <a:pt x="212" y="58"/>
                  </a:lnTo>
                  <a:lnTo>
                    <a:pt x="206" y="66"/>
                  </a:lnTo>
                  <a:lnTo>
                    <a:pt x="196" y="82"/>
                  </a:lnTo>
                  <a:lnTo>
                    <a:pt x="186" y="100"/>
                  </a:lnTo>
                  <a:lnTo>
                    <a:pt x="178" y="116"/>
                  </a:lnTo>
                  <a:lnTo>
                    <a:pt x="170" y="134"/>
                  </a:lnTo>
                  <a:lnTo>
                    <a:pt x="164" y="152"/>
                  </a:lnTo>
                  <a:lnTo>
                    <a:pt x="150" y="186"/>
                  </a:lnTo>
                  <a:lnTo>
                    <a:pt x="136" y="218"/>
                  </a:lnTo>
                  <a:lnTo>
                    <a:pt x="124" y="252"/>
                  </a:lnTo>
                  <a:lnTo>
                    <a:pt x="110" y="284"/>
                  </a:lnTo>
                  <a:lnTo>
                    <a:pt x="96" y="316"/>
                  </a:lnTo>
                  <a:lnTo>
                    <a:pt x="88" y="332"/>
                  </a:lnTo>
                  <a:lnTo>
                    <a:pt x="80" y="348"/>
                  </a:lnTo>
                  <a:lnTo>
                    <a:pt x="70" y="362"/>
                  </a:lnTo>
                  <a:lnTo>
                    <a:pt x="62" y="378"/>
                  </a:lnTo>
                  <a:lnTo>
                    <a:pt x="52" y="392"/>
                  </a:lnTo>
                  <a:lnTo>
                    <a:pt x="44" y="406"/>
                  </a:lnTo>
                  <a:lnTo>
                    <a:pt x="32" y="420"/>
                  </a:lnTo>
                  <a:lnTo>
                    <a:pt x="22" y="432"/>
                  </a:lnTo>
                  <a:lnTo>
                    <a:pt x="10" y="444"/>
                  </a:lnTo>
                  <a:lnTo>
                    <a:pt x="0" y="454"/>
                  </a:lnTo>
                  <a:lnTo>
                    <a:pt x="74" y="454"/>
                  </a:lnTo>
                  <a:lnTo>
                    <a:pt x="76" y="452"/>
                  </a:lnTo>
                  <a:lnTo>
                    <a:pt x="86" y="436"/>
                  </a:lnTo>
                  <a:lnTo>
                    <a:pt x="96" y="420"/>
                  </a:lnTo>
                  <a:lnTo>
                    <a:pt x="106" y="404"/>
                  </a:lnTo>
                  <a:lnTo>
                    <a:pt x="114" y="388"/>
                  </a:lnTo>
                  <a:lnTo>
                    <a:pt x="122" y="370"/>
                  </a:lnTo>
                  <a:lnTo>
                    <a:pt x="130" y="354"/>
                  </a:lnTo>
                  <a:lnTo>
                    <a:pt x="138" y="336"/>
                  </a:lnTo>
                  <a:lnTo>
                    <a:pt x="152" y="302"/>
                  </a:lnTo>
                  <a:lnTo>
                    <a:pt x="166" y="268"/>
                  </a:lnTo>
                  <a:lnTo>
                    <a:pt x="178" y="234"/>
                  </a:lnTo>
                  <a:lnTo>
                    <a:pt x="190" y="200"/>
                  </a:lnTo>
                  <a:lnTo>
                    <a:pt x="202" y="166"/>
                  </a:lnTo>
                  <a:lnTo>
                    <a:pt x="208" y="150"/>
                  </a:lnTo>
                  <a:lnTo>
                    <a:pt x="216" y="134"/>
                  </a:lnTo>
                  <a:lnTo>
                    <a:pt x="222" y="120"/>
                  </a:lnTo>
                  <a:lnTo>
                    <a:pt x="232" y="104"/>
                  </a:lnTo>
                  <a:lnTo>
                    <a:pt x="240" y="90"/>
                  </a:lnTo>
                  <a:lnTo>
                    <a:pt x="250" y="76"/>
                  </a:lnTo>
                  <a:lnTo>
                    <a:pt x="254" y="70"/>
                  </a:lnTo>
                  <a:lnTo>
                    <a:pt x="260" y="66"/>
                  </a:lnTo>
                  <a:lnTo>
                    <a:pt x="266" y="60"/>
                  </a:lnTo>
                  <a:lnTo>
                    <a:pt x="272" y="56"/>
                  </a:lnTo>
                  <a:lnTo>
                    <a:pt x="278" y="50"/>
                  </a:lnTo>
                  <a:lnTo>
                    <a:pt x="284" y="48"/>
                  </a:lnTo>
                  <a:lnTo>
                    <a:pt x="290" y="44"/>
                  </a:lnTo>
                  <a:lnTo>
                    <a:pt x="296" y="42"/>
                  </a:lnTo>
                  <a:lnTo>
                    <a:pt x="302" y="42"/>
                  </a:lnTo>
                  <a:lnTo>
                    <a:pt x="310" y="40"/>
                  </a:lnTo>
                  <a:lnTo>
                    <a:pt x="316" y="42"/>
                  </a:lnTo>
                  <a:lnTo>
                    <a:pt x="322" y="42"/>
                  </a:lnTo>
                  <a:lnTo>
                    <a:pt x="330" y="44"/>
                  </a:lnTo>
                  <a:lnTo>
                    <a:pt x="336" y="48"/>
                  </a:lnTo>
                  <a:lnTo>
                    <a:pt x="342" y="50"/>
                  </a:lnTo>
                  <a:lnTo>
                    <a:pt x="350" y="54"/>
                  </a:lnTo>
                  <a:lnTo>
                    <a:pt x="356" y="58"/>
                  </a:lnTo>
                  <a:lnTo>
                    <a:pt x="364" y="62"/>
                  </a:lnTo>
                  <a:lnTo>
                    <a:pt x="374" y="74"/>
                  </a:lnTo>
                  <a:lnTo>
                    <a:pt x="386" y="84"/>
                  </a:lnTo>
                  <a:lnTo>
                    <a:pt x="398" y="98"/>
                  </a:lnTo>
                  <a:lnTo>
                    <a:pt x="408" y="110"/>
                  </a:lnTo>
                  <a:lnTo>
                    <a:pt x="418" y="124"/>
                  </a:lnTo>
                  <a:lnTo>
                    <a:pt x="428" y="140"/>
                  </a:lnTo>
                  <a:lnTo>
                    <a:pt x="436" y="154"/>
                  </a:lnTo>
                  <a:lnTo>
                    <a:pt x="444" y="170"/>
                  </a:lnTo>
                  <a:lnTo>
                    <a:pt x="452" y="186"/>
                  </a:lnTo>
                  <a:lnTo>
                    <a:pt x="468" y="218"/>
                  </a:lnTo>
                  <a:lnTo>
                    <a:pt x="484" y="250"/>
                  </a:lnTo>
                  <a:lnTo>
                    <a:pt x="500" y="284"/>
                  </a:lnTo>
                  <a:lnTo>
                    <a:pt x="518" y="316"/>
                  </a:lnTo>
                  <a:lnTo>
                    <a:pt x="528" y="332"/>
                  </a:lnTo>
                  <a:lnTo>
                    <a:pt x="538" y="348"/>
                  </a:lnTo>
                  <a:lnTo>
                    <a:pt x="548" y="362"/>
                  </a:lnTo>
                  <a:lnTo>
                    <a:pt x="560" y="378"/>
                  </a:lnTo>
                  <a:lnTo>
                    <a:pt x="570" y="392"/>
                  </a:lnTo>
                  <a:lnTo>
                    <a:pt x="582" y="408"/>
                  </a:lnTo>
                  <a:lnTo>
                    <a:pt x="594" y="422"/>
                  </a:lnTo>
                  <a:lnTo>
                    <a:pt x="606" y="436"/>
                  </a:lnTo>
                  <a:lnTo>
                    <a:pt x="618" y="450"/>
                  </a:lnTo>
                  <a:lnTo>
                    <a:pt x="622" y="454"/>
                  </a:lnTo>
                  <a:lnTo>
                    <a:pt x="716" y="454"/>
                  </a:lnTo>
                  <a:lnTo>
                    <a:pt x="712" y="450"/>
                  </a:lnTo>
                  <a:lnTo>
                    <a:pt x="698" y="44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7"/>
            <p:cNvSpPr>
              <a:spLocks noEditPoints="1"/>
            </p:cNvSpPr>
            <p:nvPr userDrawn="1"/>
          </p:nvSpPr>
          <p:spPr bwMode="auto">
            <a:xfrm>
              <a:off x="2518" y="2562"/>
              <a:ext cx="944" cy="678"/>
            </a:xfrm>
            <a:custGeom>
              <a:avLst/>
              <a:gdLst>
                <a:gd name="T0" fmla="*/ 934 w 944"/>
                <a:gd name="T1" fmla="*/ 196 h 678"/>
                <a:gd name="T2" fmla="*/ 900 w 944"/>
                <a:gd name="T3" fmla="*/ 142 h 678"/>
                <a:gd name="T4" fmla="*/ 846 w 944"/>
                <a:gd name="T5" fmla="*/ 108 h 678"/>
                <a:gd name="T6" fmla="*/ 784 w 944"/>
                <a:gd name="T7" fmla="*/ 102 h 678"/>
                <a:gd name="T8" fmla="*/ 726 w 944"/>
                <a:gd name="T9" fmla="*/ 118 h 678"/>
                <a:gd name="T10" fmla="*/ 632 w 944"/>
                <a:gd name="T11" fmla="*/ 180 h 678"/>
                <a:gd name="T12" fmla="*/ 544 w 944"/>
                <a:gd name="T13" fmla="*/ 216 h 678"/>
                <a:gd name="T14" fmla="*/ 492 w 944"/>
                <a:gd name="T15" fmla="*/ 118 h 678"/>
                <a:gd name="T16" fmla="*/ 450 w 944"/>
                <a:gd name="T17" fmla="*/ 72 h 678"/>
                <a:gd name="T18" fmla="*/ 340 w 944"/>
                <a:gd name="T19" fmla="*/ 14 h 678"/>
                <a:gd name="T20" fmla="*/ 238 w 944"/>
                <a:gd name="T21" fmla="*/ 0 h 678"/>
                <a:gd name="T22" fmla="*/ 176 w 944"/>
                <a:gd name="T23" fmla="*/ 12 h 678"/>
                <a:gd name="T24" fmla="*/ 118 w 944"/>
                <a:gd name="T25" fmla="*/ 36 h 678"/>
                <a:gd name="T26" fmla="*/ 68 w 944"/>
                <a:gd name="T27" fmla="*/ 76 h 678"/>
                <a:gd name="T28" fmla="*/ 32 w 944"/>
                <a:gd name="T29" fmla="*/ 128 h 678"/>
                <a:gd name="T30" fmla="*/ 6 w 944"/>
                <a:gd name="T31" fmla="*/ 204 h 678"/>
                <a:gd name="T32" fmla="*/ 2 w 944"/>
                <a:gd name="T33" fmla="*/ 286 h 678"/>
                <a:gd name="T34" fmla="*/ 18 w 944"/>
                <a:gd name="T35" fmla="*/ 346 h 678"/>
                <a:gd name="T36" fmla="*/ 52 w 944"/>
                <a:gd name="T37" fmla="*/ 400 h 678"/>
                <a:gd name="T38" fmla="*/ 100 w 944"/>
                <a:gd name="T39" fmla="*/ 440 h 678"/>
                <a:gd name="T40" fmla="*/ 154 w 944"/>
                <a:gd name="T41" fmla="*/ 464 h 678"/>
                <a:gd name="T42" fmla="*/ 270 w 944"/>
                <a:gd name="T43" fmla="*/ 476 h 678"/>
                <a:gd name="T44" fmla="*/ 382 w 944"/>
                <a:gd name="T45" fmla="*/ 452 h 678"/>
                <a:gd name="T46" fmla="*/ 464 w 944"/>
                <a:gd name="T47" fmla="*/ 402 h 678"/>
                <a:gd name="T48" fmla="*/ 466 w 944"/>
                <a:gd name="T49" fmla="*/ 458 h 678"/>
                <a:gd name="T50" fmla="*/ 426 w 944"/>
                <a:gd name="T51" fmla="*/ 548 h 678"/>
                <a:gd name="T52" fmla="*/ 368 w 944"/>
                <a:gd name="T53" fmla="*/ 628 h 678"/>
                <a:gd name="T54" fmla="*/ 426 w 944"/>
                <a:gd name="T55" fmla="*/ 678 h 678"/>
                <a:gd name="T56" fmla="*/ 496 w 944"/>
                <a:gd name="T57" fmla="*/ 590 h 678"/>
                <a:gd name="T58" fmla="*/ 544 w 944"/>
                <a:gd name="T59" fmla="*/ 482 h 678"/>
                <a:gd name="T60" fmla="*/ 564 w 944"/>
                <a:gd name="T61" fmla="*/ 378 h 678"/>
                <a:gd name="T62" fmla="*/ 580 w 944"/>
                <a:gd name="T63" fmla="*/ 286 h 678"/>
                <a:gd name="T64" fmla="*/ 684 w 944"/>
                <a:gd name="T65" fmla="*/ 190 h 678"/>
                <a:gd name="T66" fmla="*/ 766 w 944"/>
                <a:gd name="T67" fmla="*/ 148 h 678"/>
                <a:gd name="T68" fmla="*/ 810 w 944"/>
                <a:gd name="T69" fmla="*/ 144 h 678"/>
                <a:gd name="T70" fmla="*/ 852 w 944"/>
                <a:gd name="T71" fmla="*/ 160 h 678"/>
                <a:gd name="T72" fmla="*/ 880 w 944"/>
                <a:gd name="T73" fmla="*/ 192 h 678"/>
                <a:gd name="T74" fmla="*/ 894 w 944"/>
                <a:gd name="T75" fmla="*/ 234 h 678"/>
                <a:gd name="T76" fmla="*/ 884 w 944"/>
                <a:gd name="T77" fmla="*/ 322 h 678"/>
                <a:gd name="T78" fmla="*/ 846 w 944"/>
                <a:gd name="T79" fmla="*/ 420 h 678"/>
                <a:gd name="T80" fmla="*/ 748 w 944"/>
                <a:gd name="T81" fmla="*/ 586 h 678"/>
                <a:gd name="T82" fmla="*/ 792 w 944"/>
                <a:gd name="T83" fmla="*/ 656 h 678"/>
                <a:gd name="T84" fmla="*/ 892 w 944"/>
                <a:gd name="T85" fmla="*/ 460 h 678"/>
                <a:gd name="T86" fmla="*/ 930 w 944"/>
                <a:gd name="T87" fmla="*/ 354 h 678"/>
                <a:gd name="T88" fmla="*/ 942 w 944"/>
                <a:gd name="T89" fmla="*/ 248 h 678"/>
                <a:gd name="T90" fmla="*/ 396 w 944"/>
                <a:gd name="T91" fmla="*/ 398 h 678"/>
                <a:gd name="T92" fmla="*/ 300 w 944"/>
                <a:gd name="T93" fmla="*/ 428 h 678"/>
                <a:gd name="T94" fmla="*/ 202 w 944"/>
                <a:gd name="T95" fmla="*/ 426 h 678"/>
                <a:gd name="T96" fmla="*/ 116 w 944"/>
                <a:gd name="T97" fmla="*/ 384 h 678"/>
                <a:gd name="T98" fmla="*/ 86 w 944"/>
                <a:gd name="T99" fmla="*/ 352 h 678"/>
                <a:gd name="T100" fmla="*/ 66 w 944"/>
                <a:gd name="T101" fmla="*/ 310 h 678"/>
                <a:gd name="T102" fmla="*/ 68 w 944"/>
                <a:gd name="T103" fmla="*/ 218 h 678"/>
                <a:gd name="T104" fmla="*/ 108 w 944"/>
                <a:gd name="T105" fmla="*/ 136 h 678"/>
                <a:gd name="T106" fmla="*/ 182 w 944"/>
                <a:gd name="T107" fmla="*/ 88 h 678"/>
                <a:gd name="T108" fmla="*/ 272 w 944"/>
                <a:gd name="T109" fmla="*/ 80 h 678"/>
                <a:gd name="T110" fmla="*/ 358 w 944"/>
                <a:gd name="T111" fmla="*/ 108 h 678"/>
                <a:gd name="T112" fmla="*/ 426 w 944"/>
                <a:gd name="T113" fmla="*/ 168 h 678"/>
                <a:gd name="T114" fmla="*/ 458 w 944"/>
                <a:gd name="T115" fmla="*/ 224 h 678"/>
                <a:gd name="T116" fmla="*/ 480 w 944"/>
                <a:gd name="T117" fmla="*/ 30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4" h="678">
                  <a:moveTo>
                    <a:pt x="942" y="248"/>
                  </a:moveTo>
                  <a:lnTo>
                    <a:pt x="942" y="238"/>
                  </a:lnTo>
                  <a:lnTo>
                    <a:pt x="940" y="228"/>
                  </a:lnTo>
                  <a:lnTo>
                    <a:pt x="938" y="218"/>
                  </a:lnTo>
                  <a:lnTo>
                    <a:pt x="938" y="208"/>
                  </a:lnTo>
                  <a:lnTo>
                    <a:pt x="934" y="196"/>
                  </a:lnTo>
                  <a:lnTo>
                    <a:pt x="930" y="186"/>
                  </a:lnTo>
                  <a:lnTo>
                    <a:pt x="926" y="178"/>
                  </a:lnTo>
                  <a:lnTo>
                    <a:pt x="922" y="168"/>
                  </a:lnTo>
                  <a:lnTo>
                    <a:pt x="914" y="158"/>
                  </a:lnTo>
                  <a:lnTo>
                    <a:pt x="908" y="150"/>
                  </a:lnTo>
                  <a:lnTo>
                    <a:pt x="900" y="142"/>
                  </a:lnTo>
                  <a:lnTo>
                    <a:pt x="892" y="134"/>
                  </a:lnTo>
                  <a:lnTo>
                    <a:pt x="884" y="128"/>
                  </a:lnTo>
                  <a:lnTo>
                    <a:pt x="876" y="122"/>
                  </a:lnTo>
                  <a:lnTo>
                    <a:pt x="866" y="118"/>
                  </a:lnTo>
                  <a:lnTo>
                    <a:pt x="856" y="112"/>
                  </a:lnTo>
                  <a:lnTo>
                    <a:pt x="846" y="108"/>
                  </a:lnTo>
                  <a:lnTo>
                    <a:pt x="836" y="106"/>
                  </a:lnTo>
                  <a:lnTo>
                    <a:pt x="826" y="104"/>
                  </a:lnTo>
                  <a:lnTo>
                    <a:pt x="816" y="102"/>
                  </a:lnTo>
                  <a:lnTo>
                    <a:pt x="806" y="100"/>
                  </a:lnTo>
                  <a:lnTo>
                    <a:pt x="794" y="100"/>
                  </a:lnTo>
                  <a:lnTo>
                    <a:pt x="784" y="102"/>
                  </a:lnTo>
                  <a:lnTo>
                    <a:pt x="774" y="104"/>
                  </a:lnTo>
                  <a:lnTo>
                    <a:pt x="764" y="106"/>
                  </a:lnTo>
                  <a:lnTo>
                    <a:pt x="754" y="108"/>
                  </a:lnTo>
                  <a:lnTo>
                    <a:pt x="744" y="112"/>
                  </a:lnTo>
                  <a:lnTo>
                    <a:pt x="734" y="114"/>
                  </a:lnTo>
                  <a:lnTo>
                    <a:pt x="726" y="118"/>
                  </a:lnTo>
                  <a:lnTo>
                    <a:pt x="708" y="126"/>
                  </a:lnTo>
                  <a:lnTo>
                    <a:pt x="692" y="136"/>
                  </a:lnTo>
                  <a:lnTo>
                    <a:pt x="676" y="146"/>
                  </a:lnTo>
                  <a:lnTo>
                    <a:pt x="660" y="158"/>
                  </a:lnTo>
                  <a:lnTo>
                    <a:pt x="646" y="168"/>
                  </a:lnTo>
                  <a:lnTo>
                    <a:pt x="632" y="180"/>
                  </a:lnTo>
                  <a:lnTo>
                    <a:pt x="618" y="192"/>
                  </a:lnTo>
                  <a:lnTo>
                    <a:pt x="606" y="204"/>
                  </a:lnTo>
                  <a:lnTo>
                    <a:pt x="580" y="228"/>
                  </a:lnTo>
                  <a:lnTo>
                    <a:pt x="554" y="252"/>
                  </a:lnTo>
                  <a:lnTo>
                    <a:pt x="550" y="234"/>
                  </a:lnTo>
                  <a:lnTo>
                    <a:pt x="544" y="216"/>
                  </a:lnTo>
                  <a:lnTo>
                    <a:pt x="538" y="200"/>
                  </a:lnTo>
                  <a:lnTo>
                    <a:pt x="530" y="182"/>
                  </a:lnTo>
                  <a:lnTo>
                    <a:pt x="522" y="166"/>
                  </a:lnTo>
                  <a:lnTo>
                    <a:pt x="514" y="150"/>
                  </a:lnTo>
                  <a:lnTo>
                    <a:pt x="504" y="134"/>
                  </a:lnTo>
                  <a:lnTo>
                    <a:pt x="492" y="118"/>
                  </a:lnTo>
                  <a:lnTo>
                    <a:pt x="486" y="110"/>
                  </a:lnTo>
                  <a:lnTo>
                    <a:pt x="480" y="102"/>
                  </a:lnTo>
                  <a:lnTo>
                    <a:pt x="472" y="94"/>
                  </a:lnTo>
                  <a:lnTo>
                    <a:pt x="464" y="86"/>
                  </a:lnTo>
                  <a:lnTo>
                    <a:pt x="458" y="80"/>
                  </a:lnTo>
                  <a:lnTo>
                    <a:pt x="450" y="72"/>
                  </a:lnTo>
                  <a:lnTo>
                    <a:pt x="432" y="60"/>
                  </a:lnTo>
                  <a:lnTo>
                    <a:pt x="416" y="48"/>
                  </a:lnTo>
                  <a:lnTo>
                    <a:pt x="398" y="38"/>
                  </a:lnTo>
                  <a:lnTo>
                    <a:pt x="380" y="28"/>
                  </a:lnTo>
                  <a:lnTo>
                    <a:pt x="360" y="20"/>
                  </a:lnTo>
                  <a:lnTo>
                    <a:pt x="340" y="14"/>
                  </a:lnTo>
                  <a:lnTo>
                    <a:pt x="320" y="8"/>
                  </a:lnTo>
                  <a:lnTo>
                    <a:pt x="300" y="4"/>
                  </a:lnTo>
                  <a:lnTo>
                    <a:pt x="280" y="2"/>
                  </a:lnTo>
                  <a:lnTo>
                    <a:pt x="258" y="0"/>
                  </a:lnTo>
                  <a:lnTo>
                    <a:pt x="248" y="0"/>
                  </a:lnTo>
                  <a:lnTo>
                    <a:pt x="238" y="0"/>
                  </a:lnTo>
                  <a:lnTo>
                    <a:pt x="228" y="2"/>
                  </a:lnTo>
                  <a:lnTo>
                    <a:pt x="218" y="4"/>
                  </a:lnTo>
                  <a:lnTo>
                    <a:pt x="208" y="4"/>
                  </a:lnTo>
                  <a:lnTo>
                    <a:pt x="196" y="6"/>
                  </a:lnTo>
                  <a:lnTo>
                    <a:pt x="188" y="8"/>
                  </a:lnTo>
                  <a:lnTo>
                    <a:pt x="176" y="12"/>
                  </a:lnTo>
                  <a:lnTo>
                    <a:pt x="166" y="14"/>
                  </a:lnTo>
                  <a:lnTo>
                    <a:pt x="156" y="18"/>
                  </a:lnTo>
                  <a:lnTo>
                    <a:pt x="146" y="22"/>
                  </a:lnTo>
                  <a:lnTo>
                    <a:pt x="138" y="26"/>
                  </a:lnTo>
                  <a:lnTo>
                    <a:pt x="128" y="32"/>
                  </a:lnTo>
                  <a:lnTo>
                    <a:pt x="118" y="36"/>
                  </a:lnTo>
                  <a:lnTo>
                    <a:pt x="110" y="42"/>
                  </a:lnTo>
                  <a:lnTo>
                    <a:pt x="100" y="48"/>
                  </a:lnTo>
                  <a:lnTo>
                    <a:pt x="92" y="54"/>
                  </a:lnTo>
                  <a:lnTo>
                    <a:pt x="84" y="62"/>
                  </a:lnTo>
                  <a:lnTo>
                    <a:pt x="76" y="70"/>
                  </a:lnTo>
                  <a:lnTo>
                    <a:pt x="68" y="76"/>
                  </a:lnTo>
                  <a:lnTo>
                    <a:pt x="62" y="84"/>
                  </a:lnTo>
                  <a:lnTo>
                    <a:pt x="56" y="92"/>
                  </a:lnTo>
                  <a:lnTo>
                    <a:pt x="50" y="100"/>
                  </a:lnTo>
                  <a:lnTo>
                    <a:pt x="44" y="110"/>
                  </a:lnTo>
                  <a:lnTo>
                    <a:pt x="38" y="118"/>
                  </a:lnTo>
                  <a:lnTo>
                    <a:pt x="32" y="128"/>
                  </a:lnTo>
                  <a:lnTo>
                    <a:pt x="28" y="138"/>
                  </a:lnTo>
                  <a:lnTo>
                    <a:pt x="24" y="146"/>
                  </a:lnTo>
                  <a:lnTo>
                    <a:pt x="20" y="156"/>
                  </a:lnTo>
                  <a:lnTo>
                    <a:pt x="16" y="166"/>
                  </a:lnTo>
                  <a:lnTo>
                    <a:pt x="10" y="186"/>
                  </a:lnTo>
                  <a:lnTo>
                    <a:pt x="6" y="204"/>
                  </a:lnTo>
                  <a:lnTo>
                    <a:pt x="4" y="224"/>
                  </a:lnTo>
                  <a:lnTo>
                    <a:pt x="2" y="244"/>
                  </a:lnTo>
                  <a:lnTo>
                    <a:pt x="0" y="254"/>
                  </a:lnTo>
                  <a:lnTo>
                    <a:pt x="0" y="266"/>
                  </a:lnTo>
                  <a:lnTo>
                    <a:pt x="2" y="276"/>
                  </a:lnTo>
                  <a:lnTo>
                    <a:pt x="2" y="286"/>
                  </a:lnTo>
                  <a:lnTo>
                    <a:pt x="4" y="296"/>
                  </a:lnTo>
                  <a:lnTo>
                    <a:pt x="6" y="306"/>
                  </a:lnTo>
                  <a:lnTo>
                    <a:pt x="8" y="316"/>
                  </a:lnTo>
                  <a:lnTo>
                    <a:pt x="10" y="326"/>
                  </a:lnTo>
                  <a:lnTo>
                    <a:pt x="14" y="336"/>
                  </a:lnTo>
                  <a:lnTo>
                    <a:pt x="18" y="346"/>
                  </a:lnTo>
                  <a:lnTo>
                    <a:pt x="22" y="356"/>
                  </a:lnTo>
                  <a:lnTo>
                    <a:pt x="28" y="366"/>
                  </a:lnTo>
                  <a:lnTo>
                    <a:pt x="32" y="374"/>
                  </a:lnTo>
                  <a:lnTo>
                    <a:pt x="38" y="384"/>
                  </a:lnTo>
                  <a:lnTo>
                    <a:pt x="46" y="392"/>
                  </a:lnTo>
                  <a:lnTo>
                    <a:pt x="52" y="400"/>
                  </a:lnTo>
                  <a:lnTo>
                    <a:pt x="58" y="408"/>
                  </a:lnTo>
                  <a:lnTo>
                    <a:pt x="66" y="414"/>
                  </a:lnTo>
                  <a:lnTo>
                    <a:pt x="74" y="420"/>
                  </a:lnTo>
                  <a:lnTo>
                    <a:pt x="82" y="428"/>
                  </a:lnTo>
                  <a:lnTo>
                    <a:pt x="90" y="434"/>
                  </a:lnTo>
                  <a:lnTo>
                    <a:pt x="100" y="440"/>
                  </a:lnTo>
                  <a:lnTo>
                    <a:pt x="108" y="444"/>
                  </a:lnTo>
                  <a:lnTo>
                    <a:pt x="116" y="448"/>
                  </a:lnTo>
                  <a:lnTo>
                    <a:pt x="126" y="454"/>
                  </a:lnTo>
                  <a:lnTo>
                    <a:pt x="136" y="456"/>
                  </a:lnTo>
                  <a:lnTo>
                    <a:pt x="146" y="460"/>
                  </a:lnTo>
                  <a:lnTo>
                    <a:pt x="154" y="464"/>
                  </a:lnTo>
                  <a:lnTo>
                    <a:pt x="174" y="470"/>
                  </a:lnTo>
                  <a:lnTo>
                    <a:pt x="192" y="474"/>
                  </a:lnTo>
                  <a:lnTo>
                    <a:pt x="212" y="476"/>
                  </a:lnTo>
                  <a:lnTo>
                    <a:pt x="232" y="478"/>
                  </a:lnTo>
                  <a:lnTo>
                    <a:pt x="250" y="478"/>
                  </a:lnTo>
                  <a:lnTo>
                    <a:pt x="270" y="476"/>
                  </a:lnTo>
                  <a:lnTo>
                    <a:pt x="290" y="476"/>
                  </a:lnTo>
                  <a:lnTo>
                    <a:pt x="308" y="472"/>
                  </a:lnTo>
                  <a:lnTo>
                    <a:pt x="328" y="470"/>
                  </a:lnTo>
                  <a:lnTo>
                    <a:pt x="346" y="464"/>
                  </a:lnTo>
                  <a:lnTo>
                    <a:pt x="364" y="458"/>
                  </a:lnTo>
                  <a:lnTo>
                    <a:pt x="382" y="452"/>
                  </a:lnTo>
                  <a:lnTo>
                    <a:pt x="400" y="444"/>
                  </a:lnTo>
                  <a:lnTo>
                    <a:pt x="416" y="434"/>
                  </a:lnTo>
                  <a:lnTo>
                    <a:pt x="434" y="426"/>
                  </a:lnTo>
                  <a:lnTo>
                    <a:pt x="442" y="420"/>
                  </a:lnTo>
                  <a:lnTo>
                    <a:pt x="450" y="414"/>
                  </a:lnTo>
                  <a:lnTo>
                    <a:pt x="464" y="402"/>
                  </a:lnTo>
                  <a:lnTo>
                    <a:pt x="478" y="388"/>
                  </a:lnTo>
                  <a:lnTo>
                    <a:pt x="480" y="388"/>
                  </a:lnTo>
                  <a:lnTo>
                    <a:pt x="476" y="410"/>
                  </a:lnTo>
                  <a:lnTo>
                    <a:pt x="474" y="426"/>
                  </a:lnTo>
                  <a:lnTo>
                    <a:pt x="470" y="442"/>
                  </a:lnTo>
                  <a:lnTo>
                    <a:pt x="466" y="458"/>
                  </a:lnTo>
                  <a:lnTo>
                    <a:pt x="460" y="474"/>
                  </a:lnTo>
                  <a:lnTo>
                    <a:pt x="454" y="488"/>
                  </a:lnTo>
                  <a:lnTo>
                    <a:pt x="448" y="504"/>
                  </a:lnTo>
                  <a:lnTo>
                    <a:pt x="442" y="518"/>
                  </a:lnTo>
                  <a:lnTo>
                    <a:pt x="434" y="534"/>
                  </a:lnTo>
                  <a:lnTo>
                    <a:pt x="426" y="548"/>
                  </a:lnTo>
                  <a:lnTo>
                    <a:pt x="418" y="562"/>
                  </a:lnTo>
                  <a:lnTo>
                    <a:pt x="408" y="576"/>
                  </a:lnTo>
                  <a:lnTo>
                    <a:pt x="400" y="590"/>
                  </a:lnTo>
                  <a:lnTo>
                    <a:pt x="390" y="602"/>
                  </a:lnTo>
                  <a:lnTo>
                    <a:pt x="380" y="614"/>
                  </a:lnTo>
                  <a:lnTo>
                    <a:pt x="368" y="628"/>
                  </a:lnTo>
                  <a:lnTo>
                    <a:pt x="356" y="638"/>
                  </a:lnTo>
                  <a:lnTo>
                    <a:pt x="344" y="650"/>
                  </a:lnTo>
                  <a:lnTo>
                    <a:pt x="332" y="660"/>
                  </a:lnTo>
                  <a:lnTo>
                    <a:pt x="320" y="670"/>
                  </a:lnTo>
                  <a:lnTo>
                    <a:pt x="310" y="678"/>
                  </a:lnTo>
                  <a:lnTo>
                    <a:pt x="426" y="678"/>
                  </a:lnTo>
                  <a:lnTo>
                    <a:pt x="436" y="666"/>
                  </a:lnTo>
                  <a:lnTo>
                    <a:pt x="450" y="652"/>
                  </a:lnTo>
                  <a:lnTo>
                    <a:pt x="462" y="638"/>
                  </a:lnTo>
                  <a:lnTo>
                    <a:pt x="474" y="622"/>
                  </a:lnTo>
                  <a:lnTo>
                    <a:pt x="486" y="606"/>
                  </a:lnTo>
                  <a:lnTo>
                    <a:pt x="496" y="590"/>
                  </a:lnTo>
                  <a:lnTo>
                    <a:pt x="506" y="572"/>
                  </a:lnTo>
                  <a:lnTo>
                    <a:pt x="516" y="556"/>
                  </a:lnTo>
                  <a:lnTo>
                    <a:pt x="524" y="536"/>
                  </a:lnTo>
                  <a:lnTo>
                    <a:pt x="532" y="520"/>
                  </a:lnTo>
                  <a:lnTo>
                    <a:pt x="538" y="500"/>
                  </a:lnTo>
                  <a:lnTo>
                    <a:pt x="544" y="482"/>
                  </a:lnTo>
                  <a:lnTo>
                    <a:pt x="550" y="464"/>
                  </a:lnTo>
                  <a:lnTo>
                    <a:pt x="554" y="444"/>
                  </a:lnTo>
                  <a:lnTo>
                    <a:pt x="558" y="424"/>
                  </a:lnTo>
                  <a:lnTo>
                    <a:pt x="562" y="410"/>
                  </a:lnTo>
                  <a:lnTo>
                    <a:pt x="564" y="394"/>
                  </a:lnTo>
                  <a:lnTo>
                    <a:pt x="564" y="378"/>
                  </a:lnTo>
                  <a:lnTo>
                    <a:pt x="566" y="362"/>
                  </a:lnTo>
                  <a:lnTo>
                    <a:pt x="566" y="348"/>
                  </a:lnTo>
                  <a:lnTo>
                    <a:pt x="566" y="332"/>
                  </a:lnTo>
                  <a:lnTo>
                    <a:pt x="566" y="316"/>
                  </a:lnTo>
                  <a:lnTo>
                    <a:pt x="564" y="302"/>
                  </a:lnTo>
                  <a:lnTo>
                    <a:pt x="580" y="286"/>
                  </a:lnTo>
                  <a:lnTo>
                    <a:pt x="604" y="260"/>
                  </a:lnTo>
                  <a:lnTo>
                    <a:pt x="630" y="236"/>
                  </a:lnTo>
                  <a:lnTo>
                    <a:pt x="644" y="222"/>
                  </a:lnTo>
                  <a:lnTo>
                    <a:pt x="656" y="212"/>
                  </a:lnTo>
                  <a:lnTo>
                    <a:pt x="670" y="202"/>
                  </a:lnTo>
                  <a:lnTo>
                    <a:pt x="684" y="190"/>
                  </a:lnTo>
                  <a:lnTo>
                    <a:pt x="698" y="180"/>
                  </a:lnTo>
                  <a:lnTo>
                    <a:pt x="714" y="172"/>
                  </a:lnTo>
                  <a:lnTo>
                    <a:pt x="728" y="164"/>
                  </a:lnTo>
                  <a:lnTo>
                    <a:pt x="742" y="156"/>
                  </a:lnTo>
                  <a:lnTo>
                    <a:pt x="758" y="150"/>
                  </a:lnTo>
                  <a:lnTo>
                    <a:pt x="766" y="148"/>
                  </a:lnTo>
                  <a:lnTo>
                    <a:pt x="772" y="146"/>
                  </a:lnTo>
                  <a:lnTo>
                    <a:pt x="780" y="144"/>
                  </a:lnTo>
                  <a:lnTo>
                    <a:pt x="788" y="144"/>
                  </a:lnTo>
                  <a:lnTo>
                    <a:pt x="796" y="144"/>
                  </a:lnTo>
                  <a:lnTo>
                    <a:pt x="802" y="144"/>
                  </a:lnTo>
                  <a:lnTo>
                    <a:pt x="810" y="144"/>
                  </a:lnTo>
                  <a:lnTo>
                    <a:pt x="818" y="146"/>
                  </a:lnTo>
                  <a:lnTo>
                    <a:pt x="824" y="148"/>
                  </a:lnTo>
                  <a:lnTo>
                    <a:pt x="832" y="150"/>
                  </a:lnTo>
                  <a:lnTo>
                    <a:pt x="838" y="152"/>
                  </a:lnTo>
                  <a:lnTo>
                    <a:pt x="844" y="156"/>
                  </a:lnTo>
                  <a:lnTo>
                    <a:pt x="852" y="160"/>
                  </a:lnTo>
                  <a:lnTo>
                    <a:pt x="858" y="164"/>
                  </a:lnTo>
                  <a:lnTo>
                    <a:pt x="864" y="170"/>
                  </a:lnTo>
                  <a:lnTo>
                    <a:pt x="868" y="174"/>
                  </a:lnTo>
                  <a:lnTo>
                    <a:pt x="872" y="180"/>
                  </a:lnTo>
                  <a:lnTo>
                    <a:pt x="878" y="184"/>
                  </a:lnTo>
                  <a:lnTo>
                    <a:pt x="880" y="192"/>
                  </a:lnTo>
                  <a:lnTo>
                    <a:pt x="884" y="198"/>
                  </a:lnTo>
                  <a:lnTo>
                    <a:pt x="888" y="204"/>
                  </a:lnTo>
                  <a:lnTo>
                    <a:pt x="890" y="210"/>
                  </a:lnTo>
                  <a:lnTo>
                    <a:pt x="892" y="218"/>
                  </a:lnTo>
                  <a:lnTo>
                    <a:pt x="892" y="226"/>
                  </a:lnTo>
                  <a:lnTo>
                    <a:pt x="894" y="234"/>
                  </a:lnTo>
                  <a:lnTo>
                    <a:pt x="894" y="242"/>
                  </a:lnTo>
                  <a:lnTo>
                    <a:pt x="894" y="258"/>
                  </a:lnTo>
                  <a:lnTo>
                    <a:pt x="894" y="274"/>
                  </a:lnTo>
                  <a:lnTo>
                    <a:pt x="892" y="290"/>
                  </a:lnTo>
                  <a:lnTo>
                    <a:pt x="888" y="306"/>
                  </a:lnTo>
                  <a:lnTo>
                    <a:pt x="884" y="322"/>
                  </a:lnTo>
                  <a:lnTo>
                    <a:pt x="878" y="338"/>
                  </a:lnTo>
                  <a:lnTo>
                    <a:pt x="874" y="354"/>
                  </a:lnTo>
                  <a:lnTo>
                    <a:pt x="868" y="372"/>
                  </a:lnTo>
                  <a:lnTo>
                    <a:pt x="860" y="388"/>
                  </a:lnTo>
                  <a:lnTo>
                    <a:pt x="854" y="404"/>
                  </a:lnTo>
                  <a:lnTo>
                    <a:pt x="846" y="420"/>
                  </a:lnTo>
                  <a:lnTo>
                    <a:pt x="840" y="434"/>
                  </a:lnTo>
                  <a:lnTo>
                    <a:pt x="822" y="466"/>
                  </a:lnTo>
                  <a:lnTo>
                    <a:pt x="806" y="496"/>
                  </a:lnTo>
                  <a:lnTo>
                    <a:pt x="786" y="526"/>
                  </a:lnTo>
                  <a:lnTo>
                    <a:pt x="768" y="556"/>
                  </a:lnTo>
                  <a:lnTo>
                    <a:pt x="748" y="586"/>
                  </a:lnTo>
                  <a:lnTo>
                    <a:pt x="728" y="614"/>
                  </a:lnTo>
                  <a:lnTo>
                    <a:pt x="706" y="642"/>
                  </a:lnTo>
                  <a:lnTo>
                    <a:pt x="684" y="668"/>
                  </a:lnTo>
                  <a:lnTo>
                    <a:pt x="676" y="678"/>
                  </a:lnTo>
                  <a:lnTo>
                    <a:pt x="778" y="678"/>
                  </a:lnTo>
                  <a:lnTo>
                    <a:pt x="792" y="656"/>
                  </a:lnTo>
                  <a:lnTo>
                    <a:pt x="810" y="624"/>
                  </a:lnTo>
                  <a:lnTo>
                    <a:pt x="828" y="592"/>
                  </a:lnTo>
                  <a:lnTo>
                    <a:pt x="846" y="560"/>
                  </a:lnTo>
                  <a:lnTo>
                    <a:pt x="862" y="526"/>
                  </a:lnTo>
                  <a:lnTo>
                    <a:pt x="878" y="494"/>
                  </a:lnTo>
                  <a:lnTo>
                    <a:pt x="892" y="460"/>
                  </a:lnTo>
                  <a:lnTo>
                    <a:pt x="900" y="442"/>
                  </a:lnTo>
                  <a:lnTo>
                    <a:pt x="906" y="426"/>
                  </a:lnTo>
                  <a:lnTo>
                    <a:pt x="914" y="408"/>
                  </a:lnTo>
                  <a:lnTo>
                    <a:pt x="918" y="390"/>
                  </a:lnTo>
                  <a:lnTo>
                    <a:pt x="924" y="372"/>
                  </a:lnTo>
                  <a:lnTo>
                    <a:pt x="930" y="354"/>
                  </a:lnTo>
                  <a:lnTo>
                    <a:pt x="934" y="334"/>
                  </a:lnTo>
                  <a:lnTo>
                    <a:pt x="938" y="316"/>
                  </a:lnTo>
                  <a:lnTo>
                    <a:pt x="940" y="296"/>
                  </a:lnTo>
                  <a:lnTo>
                    <a:pt x="942" y="278"/>
                  </a:lnTo>
                  <a:lnTo>
                    <a:pt x="944" y="258"/>
                  </a:lnTo>
                  <a:lnTo>
                    <a:pt x="942" y="248"/>
                  </a:lnTo>
                  <a:close/>
                  <a:moveTo>
                    <a:pt x="466" y="344"/>
                  </a:moveTo>
                  <a:lnTo>
                    <a:pt x="450" y="358"/>
                  </a:lnTo>
                  <a:lnTo>
                    <a:pt x="438" y="370"/>
                  </a:lnTo>
                  <a:lnTo>
                    <a:pt x="424" y="380"/>
                  </a:lnTo>
                  <a:lnTo>
                    <a:pt x="410" y="390"/>
                  </a:lnTo>
                  <a:lnTo>
                    <a:pt x="396" y="398"/>
                  </a:lnTo>
                  <a:lnTo>
                    <a:pt x="382" y="404"/>
                  </a:lnTo>
                  <a:lnTo>
                    <a:pt x="366" y="412"/>
                  </a:lnTo>
                  <a:lnTo>
                    <a:pt x="350" y="416"/>
                  </a:lnTo>
                  <a:lnTo>
                    <a:pt x="334" y="422"/>
                  </a:lnTo>
                  <a:lnTo>
                    <a:pt x="318" y="426"/>
                  </a:lnTo>
                  <a:lnTo>
                    <a:pt x="300" y="428"/>
                  </a:lnTo>
                  <a:lnTo>
                    <a:pt x="284" y="430"/>
                  </a:lnTo>
                  <a:lnTo>
                    <a:pt x="268" y="432"/>
                  </a:lnTo>
                  <a:lnTo>
                    <a:pt x="252" y="430"/>
                  </a:lnTo>
                  <a:lnTo>
                    <a:pt x="234" y="430"/>
                  </a:lnTo>
                  <a:lnTo>
                    <a:pt x="218" y="428"/>
                  </a:lnTo>
                  <a:lnTo>
                    <a:pt x="202" y="426"/>
                  </a:lnTo>
                  <a:lnTo>
                    <a:pt x="186" y="420"/>
                  </a:lnTo>
                  <a:lnTo>
                    <a:pt x="170" y="416"/>
                  </a:lnTo>
                  <a:lnTo>
                    <a:pt x="156" y="410"/>
                  </a:lnTo>
                  <a:lnTo>
                    <a:pt x="142" y="402"/>
                  </a:lnTo>
                  <a:lnTo>
                    <a:pt x="128" y="394"/>
                  </a:lnTo>
                  <a:lnTo>
                    <a:pt x="116" y="384"/>
                  </a:lnTo>
                  <a:lnTo>
                    <a:pt x="110" y="380"/>
                  </a:lnTo>
                  <a:lnTo>
                    <a:pt x="104" y="374"/>
                  </a:lnTo>
                  <a:lnTo>
                    <a:pt x="98" y="370"/>
                  </a:lnTo>
                  <a:lnTo>
                    <a:pt x="94" y="364"/>
                  </a:lnTo>
                  <a:lnTo>
                    <a:pt x="88" y="358"/>
                  </a:lnTo>
                  <a:lnTo>
                    <a:pt x="86" y="352"/>
                  </a:lnTo>
                  <a:lnTo>
                    <a:pt x="80" y="344"/>
                  </a:lnTo>
                  <a:lnTo>
                    <a:pt x="78" y="338"/>
                  </a:lnTo>
                  <a:lnTo>
                    <a:pt x="74" y="332"/>
                  </a:lnTo>
                  <a:lnTo>
                    <a:pt x="72" y="324"/>
                  </a:lnTo>
                  <a:lnTo>
                    <a:pt x="68" y="318"/>
                  </a:lnTo>
                  <a:lnTo>
                    <a:pt x="66" y="310"/>
                  </a:lnTo>
                  <a:lnTo>
                    <a:pt x="64" y="296"/>
                  </a:lnTo>
                  <a:lnTo>
                    <a:pt x="62" y="280"/>
                  </a:lnTo>
                  <a:lnTo>
                    <a:pt x="62" y="266"/>
                  </a:lnTo>
                  <a:lnTo>
                    <a:pt x="64" y="250"/>
                  </a:lnTo>
                  <a:lnTo>
                    <a:pt x="66" y="234"/>
                  </a:lnTo>
                  <a:lnTo>
                    <a:pt x="68" y="218"/>
                  </a:lnTo>
                  <a:lnTo>
                    <a:pt x="72" y="202"/>
                  </a:lnTo>
                  <a:lnTo>
                    <a:pt x="78" y="188"/>
                  </a:lnTo>
                  <a:lnTo>
                    <a:pt x="84" y="174"/>
                  </a:lnTo>
                  <a:lnTo>
                    <a:pt x="92" y="160"/>
                  </a:lnTo>
                  <a:lnTo>
                    <a:pt x="100" y="148"/>
                  </a:lnTo>
                  <a:lnTo>
                    <a:pt x="108" y="136"/>
                  </a:lnTo>
                  <a:lnTo>
                    <a:pt x="118" y="124"/>
                  </a:lnTo>
                  <a:lnTo>
                    <a:pt x="130" y="114"/>
                  </a:lnTo>
                  <a:lnTo>
                    <a:pt x="142" y="106"/>
                  </a:lnTo>
                  <a:lnTo>
                    <a:pt x="154" y="98"/>
                  </a:lnTo>
                  <a:lnTo>
                    <a:pt x="168" y="92"/>
                  </a:lnTo>
                  <a:lnTo>
                    <a:pt x="182" y="88"/>
                  </a:lnTo>
                  <a:lnTo>
                    <a:pt x="196" y="84"/>
                  </a:lnTo>
                  <a:lnTo>
                    <a:pt x="210" y="80"/>
                  </a:lnTo>
                  <a:lnTo>
                    <a:pt x="226" y="78"/>
                  </a:lnTo>
                  <a:lnTo>
                    <a:pt x="242" y="78"/>
                  </a:lnTo>
                  <a:lnTo>
                    <a:pt x="256" y="78"/>
                  </a:lnTo>
                  <a:lnTo>
                    <a:pt x="272" y="80"/>
                  </a:lnTo>
                  <a:lnTo>
                    <a:pt x="286" y="82"/>
                  </a:lnTo>
                  <a:lnTo>
                    <a:pt x="302" y="84"/>
                  </a:lnTo>
                  <a:lnTo>
                    <a:pt x="316" y="90"/>
                  </a:lnTo>
                  <a:lnTo>
                    <a:pt x="330" y="94"/>
                  </a:lnTo>
                  <a:lnTo>
                    <a:pt x="344" y="100"/>
                  </a:lnTo>
                  <a:lnTo>
                    <a:pt x="358" y="108"/>
                  </a:lnTo>
                  <a:lnTo>
                    <a:pt x="370" y="116"/>
                  </a:lnTo>
                  <a:lnTo>
                    <a:pt x="384" y="126"/>
                  </a:lnTo>
                  <a:lnTo>
                    <a:pt x="396" y="134"/>
                  </a:lnTo>
                  <a:lnTo>
                    <a:pt x="406" y="146"/>
                  </a:lnTo>
                  <a:lnTo>
                    <a:pt x="416" y="156"/>
                  </a:lnTo>
                  <a:lnTo>
                    <a:pt x="426" y="168"/>
                  </a:lnTo>
                  <a:lnTo>
                    <a:pt x="432" y="176"/>
                  </a:lnTo>
                  <a:lnTo>
                    <a:pt x="438" y="186"/>
                  </a:lnTo>
                  <a:lnTo>
                    <a:pt x="444" y="194"/>
                  </a:lnTo>
                  <a:lnTo>
                    <a:pt x="448" y="204"/>
                  </a:lnTo>
                  <a:lnTo>
                    <a:pt x="454" y="214"/>
                  </a:lnTo>
                  <a:lnTo>
                    <a:pt x="458" y="224"/>
                  </a:lnTo>
                  <a:lnTo>
                    <a:pt x="462" y="234"/>
                  </a:lnTo>
                  <a:lnTo>
                    <a:pt x="466" y="244"/>
                  </a:lnTo>
                  <a:lnTo>
                    <a:pt x="468" y="254"/>
                  </a:lnTo>
                  <a:lnTo>
                    <a:pt x="472" y="264"/>
                  </a:lnTo>
                  <a:lnTo>
                    <a:pt x="476" y="286"/>
                  </a:lnTo>
                  <a:lnTo>
                    <a:pt x="480" y="306"/>
                  </a:lnTo>
                  <a:lnTo>
                    <a:pt x="482" y="328"/>
                  </a:lnTo>
                  <a:lnTo>
                    <a:pt x="466" y="3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8"/>
            <p:cNvSpPr>
              <a:spLocks noEditPoints="1"/>
            </p:cNvSpPr>
            <p:nvPr userDrawn="1"/>
          </p:nvSpPr>
          <p:spPr bwMode="auto">
            <a:xfrm>
              <a:off x="3240" y="2598"/>
              <a:ext cx="1582" cy="642"/>
            </a:xfrm>
            <a:custGeom>
              <a:avLst/>
              <a:gdLst>
                <a:gd name="T0" fmla="*/ 104 w 1582"/>
                <a:gd name="T1" fmla="*/ 538 h 642"/>
                <a:gd name="T2" fmla="*/ 74 w 1582"/>
                <a:gd name="T3" fmla="*/ 458 h 642"/>
                <a:gd name="T4" fmla="*/ 82 w 1582"/>
                <a:gd name="T5" fmla="*/ 368 h 642"/>
                <a:gd name="T6" fmla="*/ 124 w 1582"/>
                <a:gd name="T7" fmla="*/ 308 h 642"/>
                <a:gd name="T8" fmla="*/ 192 w 1582"/>
                <a:gd name="T9" fmla="*/ 282 h 642"/>
                <a:gd name="T10" fmla="*/ 284 w 1582"/>
                <a:gd name="T11" fmla="*/ 306 h 642"/>
                <a:gd name="T12" fmla="*/ 442 w 1582"/>
                <a:gd name="T13" fmla="*/ 404 h 642"/>
                <a:gd name="T14" fmla="*/ 520 w 1582"/>
                <a:gd name="T15" fmla="*/ 558 h 642"/>
                <a:gd name="T16" fmla="*/ 592 w 1582"/>
                <a:gd name="T17" fmla="*/ 624 h 642"/>
                <a:gd name="T18" fmla="*/ 842 w 1582"/>
                <a:gd name="T19" fmla="*/ 624 h 642"/>
                <a:gd name="T20" fmla="*/ 926 w 1582"/>
                <a:gd name="T21" fmla="*/ 564 h 642"/>
                <a:gd name="T22" fmla="*/ 1022 w 1582"/>
                <a:gd name="T23" fmla="*/ 414 h 642"/>
                <a:gd name="T24" fmla="*/ 1104 w 1582"/>
                <a:gd name="T25" fmla="*/ 310 h 642"/>
                <a:gd name="T26" fmla="*/ 1178 w 1582"/>
                <a:gd name="T27" fmla="*/ 288 h 642"/>
                <a:gd name="T28" fmla="*/ 1256 w 1582"/>
                <a:gd name="T29" fmla="*/ 338 h 642"/>
                <a:gd name="T30" fmla="*/ 1386 w 1582"/>
                <a:gd name="T31" fmla="*/ 516 h 642"/>
                <a:gd name="T32" fmla="*/ 1030 w 1582"/>
                <a:gd name="T33" fmla="*/ 642 h 642"/>
                <a:gd name="T34" fmla="*/ 1360 w 1582"/>
                <a:gd name="T35" fmla="*/ 568 h 642"/>
                <a:gd name="T36" fmla="*/ 1570 w 1582"/>
                <a:gd name="T37" fmla="*/ 614 h 642"/>
                <a:gd name="T38" fmla="*/ 1570 w 1582"/>
                <a:gd name="T39" fmla="*/ 532 h 642"/>
                <a:gd name="T40" fmla="*/ 1498 w 1582"/>
                <a:gd name="T41" fmla="*/ 502 h 642"/>
                <a:gd name="T42" fmla="*/ 1336 w 1582"/>
                <a:gd name="T43" fmla="*/ 354 h 642"/>
                <a:gd name="T44" fmla="*/ 1222 w 1582"/>
                <a:gd name="T45" fmla="*/ 256 h 642"/>
                <a:gd name="T46" fmla="*/ 1132 w 1582"/>
                <a:gd name="T47" fmla="*/ 246 h 642"/>
                <a:gd name="T48" fmla="*/ 1060 w 1582"/>
                <a:gd name="T49" fmla="*/ 292 h 642"/>
                <a:gd name="T50" fmla="*/ 956 w 1582"/>
                <a:gd name="T51" fmla="*/ 450 h 642"/>
                <a:gd name="T52" fmla="*/ 866 w 1582"/>
                <a:gd name="T53" fmla="*/ 560 h 642"/>
                <a:gd name="T54" fmla="*/ 758 w 1582"/>
                <a:gd name="T55" fmla="*/ 608 h 642"/>
                <a:gd name="T56" fmla="*/ 670 w 1582"/>
                <a:gd name="T57" fmla="*/ 606 h 642"/>
                <a:gd name="T58" fmla="*/ 594 w 1582"/>
                <a:gd name="T59" fmla="*/ 566 h 642"/>
                <a:gd name="T60" fmla="*/ 550 w 1582"/>
                <a:gd name="T61" fmla="*/ 506 h 642"/>
                <a:gd name="T62" fmla="*/ 598 w 1582"/>
                <a:gd name="T63" fmla="*/ 422 h 642"/>
                <a:gd name="T64" fmla="*/ 698 w 1582"/>
                <a:gd name="T65" fmla="*/ 358 h 642"/>
                <a:gd name="T66" fmla="*/ 754 w 1582"/>
                <a:gd name="T67" fmla="*/ 260 h 642"/>
                <a:gd name="T68" fmla="*/ 766 w 1582"/>
                <a:gd name="T69" fmla="*/ 146 h 642"/>
                <a:gd name="T70" fmla="*/ 720 w 1582"/>
                <a:gd name="T71" fmla="*/ 46 h 642"/>
                <a:gd name="T72" fmla="*/ 646 w 1582"/>
                <a:gd name="T73" fmla="*/ 4 h 642"/>
                <a:gd name="T74" fmla="*/ 542 w 1582"/>
                <a:gd name="T75" fmla="*/ 12 h 642"/>
                <a:gd name="T76" fmla="*/ 472 w 1582"/>
                <a:gd name="T77" fmla="*/ 88 h 642"/>
                <a:gd name="T78" fmla="*/ 444 w 1582"/>
                <a:gd name="T79" fmla="*/ 240 h 642"/>
                <a:gd name="T80" fmla="*/ 322 w 1582"/>
                <a:gd name="T81" fmla="*/ 234 h 642"/>
                <a:gd name="T82" fmla="*/ 212 w 1582"/>
                <a:gd name="T83" fmla="*/ 202 h 642"/>
                <a:gd name="T84" fmla="*/ 86 w 1582"/>
                <a:gd name="T85" fmla="*/ 238 h 642"/>
                <a:gd name="T86" fmla="*/ 14 w 1582"/>
                <a:gd name="T87" fmla="*/ 334 h 642"/>
                <a:gd name="T88" fmla="*/ 2 w 1582"/>
                <a:gd name="T89" fmla="*/ 446 h 642"/>
                <a:gd name="T90" fmla="*/ 34 w 1582"/>
                <a:gd name="T91" fmla="*/ 552 h 642"/>
                <a:gd name="T92" fmla="*/ 180 w 1582"/>
                <a:gd name="T93" fmla="*/ 630 h 642"/>
                <a:gd name="T94" fmla="*/ 1532 w 1582"/>
                <a:gd name="T95" fmla="*/ 564 h 642"/>
                <a:gd name="T96" fmla="*/ 506 w 1582"/>
                <a:gd name="T97" fmla="*/ 262 h 642"/>
                <a:gd name="T98" fmla="*/ 530 w 1582"/>
                <a:gd name="T99" fmla="*/ 126 h 642"/>
                <a:gd name="T100" fmla="*/ 568 w 1582"/>
                <a:gd name="T101" fmla="*/ 80 h 642"/>
                <a:gd name="T102" fmla="*/ 634 w 1582"/>
                <a:gd name="T103" fmla="*/ 80 h 642"/>
                <a:gd name="T104" fmla="*/ 676 w 1582"/>
                <a:gd name="T105" fmla="*/ 118 h 642"/>
                <a:gd name="T106" fmla="*/ 686 w 1582"/>
                <a:gd name="T107" fmla="*/ 190 h 642"/>
                <a:gd name="T108" fmla="*/ 662 w 1582"/>
                <a:gd name="T109" fmla="*/ 266 h 642"/>
                <a:gd name="T110" fmla="*/ 612 w 1582"/>
                <a:gd name="T111" fmla="*/ 324 h 642"/>
                <a:gd name="T112" fmla="*/ 548 w 1582"/>
                <a:gd name="T113" fmla="*/ 344 h 642"/>
                <a:gd name="T114" fmla="*/ 506 w 1582"/>
                <a:gd name="T115" fmla="*/ 26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2" h="642">
                  <a:moveTo>
                    <a:pt x="180" y="630"/>
                  </a:moveTo>
                  <a:lnTo>
                    <a:pt x="172" y="622"/>
                  </a:lnTo>
                  <a:lnTo>
                    <a:pt x="164" y="616"/>
                  </a:lnTo>
                  <a:lnTo>
                    <a:pt x="150" y="602"/>
                  </a:lnTo>
                  <a:lnTo>
                    <a:pt x="144" y="594"/>
                  </a:lnTo>
                  <a:lnTo>
                    <a:pt x="138" y="586"/>
                  </a:lnTo>
                  <a:lnTo>
                    <a:pt x="124" y="572"/>
                  </a:lnTo>
                  <a:lnTo>
                    <a:pt x="114" y="556"/>
                  </a:lnTo>
                  <a:lnTo>
                    <a:pt x="104" y="538"/>
                  </a:lnTo>
                  <a:lnTo>
                    <a:pt x="100" y="530"/>
                  </a:lnTo>
                  <a:lnTo>
                    <a:pt x="94" y="522"/>
                  </a:lnTo>
                  <a:lnTo>
                    <a:pt x="92" y="512"/>
                  </a:lnTo>
                  <a:lnTo>
                    <a:pt x="88" y="504"/>
                  </a:lnTo>
                  <a:lnTo>
                    <a:pt x="84" y="494"/>
                  </a:lnTo>
                  <a:lnTo>
                    <a:pt x="82" y="486"/>
                  </a:lnTo>
                  <a:lnTo>
                    <a:pt x="78" y="476"/>
                  </a:lnTo>
                  <a:lnTo>
                    <a:pt x="78" y="468"/>
                  </a:lnTo>
                  <a:lnTo>
                    <a:pt x="74" y="458"/>
                  </a:lnTo>
                  <a:lnTo>
                    <a:pt x="74" y="450"/>
                  </a:lnTo>
                  <a:lnTo>
                    <a:pt x="72" y="430"/>
                  </a:lnTo>
                  <a:lnTo>
                    <a:pt x="72" y="422"/>
                  </a:lnTo>
                  <a:lnTo>
                    <a:pt x="72" y="412"/>
                  </a:lnTo>
                  <a:lnTo>
                    <a:pt x="74" y="404"/>
                  </a:lnTo>
                  <a:lnTo>
                    <a:pt x="74" y="394"/>
                  </a:lnTo>
                  <a:lnTo>
                    <a:pt x="78" y="386"/>
                  </a:lnTo>
                  <a:lnTo>
                    <a:pt x="78" y="376"/>
                  </a:lnTo>
                  <a:lnTo>
                    <a:pt x="82" y="368"/>
                  </a:lnTo>
                  <a:lnTo>
                    <a:pt x="84" y="360"/>
                  </a:lnTo>
                  <a:lnTo>
                    <a:pt x="88" y="352"/>
                  </a:lnTo>
                  <a:lnTo>
                    <a:pt x="92" y="344"/>
                  </a:lnTo>
                  <a:lnTo>
                    <a:pt x="96" y="338"/>
                  </a:lnTo>
                  <a:lnTo>
                    <a:pt x="100" y="330"/>
                  </a:lnTo>
                  <a:lnTo>
                    <a:pt x="106" y="324"/>
                  </a:lnTo>
                  <a:lnTo>
                    <a:pt x="112" y="318"/>
                  </a:lnTo>
                  <a:lnTo>
                    <a:pt x="116" y="312"/>
                  </a:lnTo>
                  <a:lnTo>
                    <a:pt x="124" y="308"/>
                  </a:lnTo>
                  <a:lnTo>
                    <a:pt x="130" y="304"/>
                  </a:lnTo>
                  <a:lnTo>
                    <a:pt x="136" y="300"/>
                  </a:lnTo>
                  <a:lnTo>
                    <a:pt x="144" y="296"/>
                  </a:lnTo>
                  <a:lnTo>
                    <a:pt x="152" y="292"/>
                  </a:lnTo>
                  <a:lnTo>
                    <a:pt x="158" y="290"/>
                  </a:lnTo>
                  <a:lnTo>
                    <a:pt x="166" y="286"/>
                  </a:lnTo>
                  <a:lnTo>
                    <a:pt x="176" y="284"/>
                  </a:lnTo>
                  <a:lnTo>
                    <a:pt x="184" y="284"/>
                  </a:lnTo>
                  <a:lnTo>
                    <a:pt x="192" y="282"/>
                  </a:lnTo>
                  <a:lnTo>
                    <a:pt x="200" y="282"/>
                  </a:lnTo>
                  <a:lnTo>
                    <a:pt x="208" y="282"/>
                  </a:lnTo>
                  <a:lnTo>
                    <a:pt x="216" y="284"/>
                  </a:lnTo>
                  <a:lnTo>
                    <a:pt x="226" y="284"/>
                  </a:lnTo>
                  <a:lnTo>
                    <a:pt x="234" y="286"/>
                  </a:lnTo>
                  <a:lnTo>
                    <a:pt x="242" y="288"/>
                  </a:lnTo>
                  <a:lnTo>
                    <a:pt x="250" y="292"/>
                  </a:lnTo>
                  <a:lnTo>
                    <a:pt x="268" y="298"/>
                  </a:lnTo>
                  <a:lnTo>
                    <a:pt x="284" y="306"/>
                  </a:lnTo>
                  <a:lnTo>
                    <a:pt x="302" y="316"/>
                  </a:lnTo>
                  <a:lnTo>
                    <a:pt x="318" y="326"/>
                  </a:lnTo>
                  <a:lnTo>
                    <a:pt x="336" y="338"/>
                  </a:lnTo>
                  <a:lnTo>
                    <a:pt x="354" y="350"/>
                  </a:lnTo>
                  <a:lnTo>
                    <a:pt x="390" y="374"/>
                  </a:lnTo>
                  <a:lnTo>
                    <a:pt x="408" y="386"/>
                  </a:lnTo>
                  <a:lnTo>
                    <a:pt x="430" y="400"/>
                  </a:lnTo>
                  <a:lnTo>
                    <a:pt x="436" y="402"/>
                  </a:lnTo>
                  <a:lnTo>
                    <a:pt x="442" y="404"/>
                  </a:lnTo>
                  <a:lnTo>
                    <a:pt x="454" y="410"/>
                  </a:lnTo>
                  <a:lnTo>
                    <a:pt x="466" y="414"/>
                  </a:lnTo>
                  <a:lnTo>
                    <a:pt x="472" y="440"/>
                  </a:lnTo>
                  <a:lnTo>
                    <a:pt x="478" y="462"/>
                  </a:lnTo>
                  <a:lnTo>
                    <a:pt x="486" y="484"/>
                  </a:lnTo>
                  <a:lnTo>
                    <a:pt x="494" y="506"/>
                  </a:lnTo>
                  <a:lnTo>
                    <a:pt x="504" y="526"/>
                  </a:lnTo>
                  <a:lnTo>
                    <a:pt x="514" y="548"/>
                  </a:lnTo>
                  <a:lnTo>
                    <a:pt x="520" y="558"/>
                  </a:lnTo>
                  <a:lnTo>
                    <a:pt x="528" y="568"/>
                  </a:lnTo>
                  <a:lnTo>
                    <a:pt x="536" y="578"/>
                  </a:lnTo>
                  <a:lnTo>
                    <a:pt x="540" y="582"/>
                  </a:lnTo>
                  <a:lnTo>
                    <a:pt x="546" y="586"/>
                  </a:lnTo>
                  <a:lnTo>
                    <a:pt x="554" y="594"/>
                  </a:lnTo>
                  <a:lnTo>
                    <a:pt x="562" y="602"/>
                  </a:lnTo>
                  <a:lnTo>
                    <a:pt x="572" y="610"/>
                  </a:lnTo>
                  <a:lnTo>
                    <a:pt x="582" y="616"/>
                  </a:lnTo>
                  <a:lnTo>
                    <a:pt x="592" y="624"/>
                  </a:lnTo>
                  <a:lnTo>
                    <a:pt x="604" y="630"/>
                  </a:lnTo>
                  <a:lnTo>
                    <a:pt x="614" y="634"/>
                  </a:lnTo>
                  <a:lnTo>
                    <a:pt x="624" y="640"/>
                  </a:lnTo>
                  <a:lnTo>
                    <a:pt x="630" y="642"/>
                  </a:lnTo>
                  <a:lnTo>
                    <a:pt x="800" y="642"/>
                  </a:lnTo>
                  <a:lnTo>
                    <a:pt x="810" y="638"/>
                  </a:lnTo>
                  <a:lnTo>
                    <a:pt x="822" y="634"/>
                  </a:lnTo>
                  <a:lnTo>
                    <a:pt x="832" y="628"/>
                  </a:lnTo>
                  <a:lnTo>
                    <a:pt x="842" y="624"/>
                  </a:lnTo>
                  <a:lnTo>
                    <a:pt x="852" y="618"/>
                  </a:lnTo>
                  <a:lnTo>
                    <a:pt x="862" y="614"/>
                  </a:lnTo>
                  <a:lnTo>
                    <a:pt x="872" y="606"/>
                  </a:lnTo>
                  <a:lnTo>
                    <a:pt x="882" y="600"/>
                  </a:lnTo>
                  <a:lnTo>
                    <a:pt x="892" y="594"/>
                  </a:lnTo>
                  <a:lnTo>
                    <a:pt x="900" y="586"/>
                  </a:lnTo>
                  <a:lnTo>
                    <a:pt x="910" y="580"/>
                  </a:lnTo>
                  <a:lnTo>
                    <a:pt x="918" y="572"/>
                  </a:lnTo>
                  <a:lnTo>
                    <a:pt x="926" y="564"/>
                  </a:lnTo>
                  <a:lnTo>
                    <a:pt x="934" y="554"/>
                  </a:lnTo>
                  <a:lnTo>
                    <a:pt x="942" y="546"/>
                  </a:lnTo>
                  <a:lnTo>
                    <a:pt x="950" y="536"/>
                  </a:lnTo>
                  <a:lnTo>
                    <a:pt x="956" y="528"/>
                  </a:lnTo>
                  <a:lnTo>
                    <a:pt x="968" y="508"/>
                  </a:lnTo>
                  <a:lnTo>
                    <a:pt x="980" y="490"/>
                  </a:lnTo>
                  <a:lnTo>
                    <a:pt x="992" y="470"/>
                  </a:lnTo>
                  <a:lnTo>
                    <a:pt x="1014" y="432"/>
                  </a:lnTo>
                  <a:lnTo>
                    <a:pt x="1022" y="414"/>
                  </a:lnTo>
                  <a:lnTo>
                    <a:pt x="1034" y="394"/>
                  </a:lnTo>
                  <a:lnTo>
                    <a:pt x="1044" y="376"/>
                  </a:lnTo>
                  <a:lnTo>
                    <a:pt x="1056" y="360"/>
                  </a:lnTo>
                  <a:lnTo>
                    <a:pt x="1068" y="342"/>
                  </a:lnTo>
                  <a:lnTo>
                    <a:pt x="1074" y="336"/>
                  </a:lnTo>
                  <a:lnTo>
                    <a:pt x="1082" y="328"/>
                  </a:lnTo>
                  <a:lnTo>
                    <a:pt x="1088" y="322"/>
                  </a:lnTo>
                  <a:lnTo>
                    <a:pt x="1096" y="314"/>
                  </a:lnTo>
                  <a:lnTo>
                    <a:pt x="1104" y="310"/>
                  </a:lnTo>
                  <a:lnTo>
                    <a:pt x="1110" y="304"/>
                  </a:lnTo>
                  <a:lnTo>
                    <a:pt x="1118" y="298"/>
                  </a:lnTo>
                  <a:lnTo>
                    <a:pt x="1128" y="296"/>
                  </a:lnTo>
                  <a:lnTo>
                    <a:pt x="1136" y="292"/>
                  </a:lnTo>
                  <a:lnTo>
                    <a:pt x="1144" y="290"/>
                  </a:lnTo>
                  <a:lnTo>
                    <a:pt x="1152" y="288"/>
                  </a:lnTo>
                  <a:lnTo>
                    <a:pt x="1160" y="286"/>
                  </a:lnTo>
                  <a:lnTo>
                    <a:pt x="1168" y="288"/>
                  </a:lnTo>
                  <a:lnTo>
                    <a:pt x="1178" y="288"/>
                  </a:lnTo>
                  <a:lnTo>
                    <a:pt x="1186" y="292"/>
                  </a:lnTo>
                  <a:lnTo>
                    <a:pt x="1194" y="294"/>
                  </a:lnTo>
                  <a:lnTo>
                    <a:pt x="1202" y="298"/>
                  </a:lnTo>
                  <a:lnTo>
                    <a:pt x="1210" y="302"/>
                  </a:lnTo>
                  <a:lnTo>
                    <a:pt x="1218" y="306"/>
                  </a:lnTo>
                  <a:lnTo>
                    <a:pt x="1226" y="312"/>
                  </a:lnTo>
                  <a:lnTo>
                    <a:pt x="1234" y="318"/>
                  </a:lnTo>
                  <a:lnTo>
                    <a:pt x="1242" y="326"/>
                  </a:lnTo>
                  <a:lnTo>
                    <a:pt x="1256" y="338"/>
                  </a:lnTo>
                  <a:lnTo>
                    <a:pt x="1270" y="354"/>
                  </a:lnTo>
                  <a:lnTo>
                    <a:pt x="1284" y="370"/>
                  </a:lnTo>
                  <a:lnTo>
                    <a:pt x="1298" y="384"/>
                  </a:lnTo>
                  <a:lnTo>
                    <a:pt x="1310" y="402"/>
                  </a:lnTo>
                  <a:lnTo>
                    <a:pt x="1324" y="420"/>
                  </a:lnTo>
                  <a:lnTo>
                    <a:pt x="1334" y="436"/>
                  </a:lnTo>
                  <a:lnTo>
                    <a:pt x="1346" y="454"/>
                  </a:lnTo>
                  <a:lnTo>
                    <a:pt x="1366" y="484"/>
                  </a:lnTo>
                  <a:lnTo>
                    <a:pt x="1386" y="516"/>
                  </a:lnTo>
                  <a:lnTo>
                    <a:pt x="1386" y="516"/>
                  </a:lnTo>
                  <a:lnTo>
                    <a:pt x="1342" y="528"/>
                  </a:lnTo>
                  <a:lnTo>
                    <a:pt x="1300" y="540"/>
                  </a:lnTo>
                  <a:lnTo>
                    <a:pt x="1258" y="554"/>
                  </a:lnTo>
                  <a:lnTo>
                    <a:pt x="1216" y="568"/>
                  </a:lnTo>
                  <a:lnTo>
                    <a:pt x="1174" y="582"/>
                  </a:lnTo>
                  <a:lnTo>
                    <a:pt x="1134" y="598"/>
                  </a:lnTo>
                  <a:lnTo>
                    <a:pt x="1054" y="632"/>
                  </a:lnTo>
                  <a:lnTo>
                    <a:pt x="1030" y="642"/>
                  </a:lnTo>
                  <a:lnTo>
                    <a:pt x="1138" y="642"/>
                  </a:lnTo>
                  <a:lnTo>
                    <a:pt x="1150" y="636"/>
                  </a:lnTo>
                  <a:lnTo>
                    <a:pt x="1190" y="622"/>
                  </a:lnTo>
                  <a:lnTo>
                    <a:pt x="1230" y="606"/>
                  </a:lnTo>
                  <a:lnTo>
                    <a:pt x="1270" y="594"/>
                  </a:lnTo>
                  <a:lnTo>
                    <a:pt x="1290" y="586"/>
                  </a:lnTo>
                  <a:lnTo>
                    <a:pt x="1312" y="580"/>
                  </a:lnTo>
                  <a:lnTo>
                    <a:pt x="1336" y="574"/>
                  </a:lnTo>
                  <a:lnTo>
                    <a:pt x="1360" y="568"/>
                  </a:lnTo>
                  <a:lnTo>
                    <a:pt x="1386" y="562"/>
                  </a:lnTo>
                  <a:lnTo>
                    <a:pt x="1412" y="558"/>
                  </a:lnTo>
                  <a:lnTo>
                    <a:pt x="1438" y="602"/>
                  </a:lnTo>
                  <a:lnTo>
                    <a:pt x="1454" y="626"/>
                  </a:lnTo>
                  <a:lnTo>
                    <a:pt x="1464" y="642"/>
                  </a:lnTo>
                  <a:lnTo>
                    <a:pt x="1554" y="642"/>
                  </a:lnTo>
                  <a:lnTo>
                    <a:pt x="1560" y="632"/>
                  </a:lnTo>
                  <a:lnTo>
                    <a:pt x="1566" y="622"/>
                  </a:lnTo>
                  <a:lnTo>
                    <a:pt x="1570" y="614"/>
                  </a:lnTo>
                  <a:lnTo>
                    <a:pt x="1576" y="602"/>
                  </a:lnTo>
                  <a:lnTo>
                    <a:pt x="1578" y="590"/>
                  </a:lnTo>
                  <a:lnTo>
                    <a:pt x="1582" y="574"/>
                  </a:lnTo>
                  <a:lnTo>
                    <a:pt x="1582" y="566"/>
                  </a:lnTo>
                  <a:lnTo>
                    <a:pt x="1580" y="558"/>
                  </a:lnTo>
                  <a:lnTo>
                    <a:pt x="1578" y="548"/>
                  </a:lnTo>
                  <a:lnTo>
                    <a:pt x="1578" y="544"/>
                  </a:lnTo>
                  <a:lnTo>
                    <a:pt x="1576" y="540"/>
                  </a:lnTo>
                  <a:lnTo>
                    <a:pt x="1570" y="532"/>
                  </a:lnTo>
                  <a:lnTo>
                    <a:pt x="1564" y="526"/>
                  </a:lnTo>
                  <a:lnTo>
                    <a:pt x="1558" y="520"/>
                  </a:lnTo>
                  <a:lnTo>
                    <a:pt x="1552" y="514"/>
                  </a:lnTo>
                  <a:lnTo>
                    <a:pt x="1544" y="510"/>
                  </a:lnTo>
                  <a:lnTo>
                    <a:pt x="1540" y="510"/>
                  </a:lnTo>
                  <a:lnTo>
                    <a:pt x="1536" y="508"/>
                  </a:lnTo>
                  <a:lnTo>
                    <a:pt x="1524" y="504"/>
                  </a:lnTo>
                  <a:lnTo>
                    <a:pt x="1510" y="502"/>
                  </a:lnTo>
                  <a:lnTo>
                    <a:pt x="1498" y="502"/>
                  </a:lnTo>
                  <a:lnTo>
                    <a:pt x="1486" y="502"/>
                  </a:lnTo>
                  <a:lnTo>
                    <a:pt x="1474" y="502"/>
                  </a:lnTo>
                  <a:lnTo>
                    <a:pt x="1462" y="504"/>
                  </a:lnTo>
                  <a:lnTo>
                    <a:pt x="1450" y="506"/>
                  </a:lnTo>
                  <a:lnTo>
                    <a:pt x="1420" y="464"/>
                  </a:lnTo>
                  <a:lnTo>
                    <a:pt x="1392" y="422"/>
                  </a:lnTo>
                  <a:lnTo>
                    <a:pt x="1364" y="388"/>
                  </a:lnTo>
                  <a:lnTo>
                    <a:pt x="1352" y="370"/>
                  </a:lnTo>
                  <a:lnTo>
                    <a:pt x="1336" y="354"/>
                  </a:lnTo>
                  <a:lnTo>
                    <a:pt x="1322" y="336"/>
                  </a:lnTo>
                  <a:lnTo>
                    <a:pt x="1306" y="320"/>
                  </a:lnTo>
                  <a:lnTo>
                    <a:pt x="1290" y="304"/>
                  </a:lnTo>
                  <a:lnTo>
                    <a:pt x="1272" y="288"/>
                  </a:lnTo>
                  <a:lnTo>
                    <a:pt x="1262" y="282"/>
                  </a:lnTo>
                  <a:lnTo>
                    <a:pt x="1254" y="276"/>
                  </a:lnTo>
                  <a:lnTo>
                    <a:pt x="1242" y="268"/>
                  </a:lnTo>
                  <a:lnTo>
                    <a:pt x="1232" y="262"/>
                  </a:lnTo>
                  <a:lnTo>
                    <a:pt x="1222" y="256"/>
                  </a:lnTo>
                  <a:lnTo>
                    <a:pt x="1210" y="252"/>
                  </a:lnTo>
                  <a:lnTo>
                    <a:pt x="1198" y="248"/>
                  </a:lnTo>
                  <a:lnTo>
                    <a:pt x="1186" y="246"/>
                  </a:lnTo>
                  <a:lnTo>
                    <a:pt x="1172" y="242"/>
                  </a:lnTo>
                  <a:lnTo>
                    <a:pt x="1160" y="242"/>
                  </a:lnTo>
                  <a:lnTo>
                    <a:pt x="1152" y="242"/>
                  </a:lnTo>
                  <a:lnTo>
                    <a:pt x="1146" y="244"/>
                  </a:lnTo>
                  <a:lnTo>
                    <a:pt x="1140" y="246"/>
                  </a:lnTo>
                  <a:lnTo>
                    <a:pt x="1132" y="246"/>
                  </a:lnTo>
                  <a:lnTo>
                    <a:pt x="1126" y="248"/>
                  </a:lnTo>
                  <a:lnTo>
                    <a:pt x="1120" y="250"/>
                  </a:lnTo>
                  <a:lnTo>
                    <a:pt x="1108" y="256"/>
                  </a:lnTo>
                  <a:lnTo>
                    <a:pt x="1102" y="258"/>
                  </a:lnTo>
                  <a:lnTo>
                    <a:pt x="1098" y="262"/>
                  </a:lnTo>
                  <a:lnTo>
                    <a:pt x="1088" y="268"/>
                  </a:lnTo>
                  <a:lnTo>
                    <a:pt x="1078" y="276"/>
                  </a:lnTo>
                  <a:lnTo>
                    <a:pt x="1068" y="284"/>
                  </a:lnTo>
                  <a:lnTo>
                    <a:pt x="1060" y="292"/>
                  </a:lnTo>
                  <a:lnTo>
                    <a:pt x="1052" y="300"/>
                  </a:lnTo>
                  <a:lnTo>
                    <a:pt x="1044" y="308"/>
                  </a:lnTo>
                  <a:lnTo>
                    <a:pt x="1036" y="318"/>
                  </a:lnTo>
                  <a:lnTo>
                    <a:pt x="1022" y="336"/>
                  </a:lnTo>
                  <a:lnTo>
                    <a:pt x="1010" y="354"/>
                  </a:lnTo>
                  <a:lnTo>
                    <a:pt x="998" y="374"/>
                  </a:lnTo>
                  <a:lnTo>
                    <a:pt x="988" y="392"/>
                  </a:lnTo>
                  <a:lnTo>
                    <a:pt x="976" y="412"/>
                  </a:lnTo>
                  <a:lnTo>
                    <a:pt x="956" y="450"/>
                  </a:lnTo>
                  <a:lnTo>
                    <a:pt x="946" y="468"/>
                  </a:lnTo>
                  <a:lnTo>
                    <a:pt x="934" y="486"/>
                  </a:lnTo>
                  <a:lnTo>
                    <a:pt x="924" y="504"/>
                  </a:lnTo>
                  <a:lnTo>
                    <a:pt x="912" y="520"/>
                  </a:lnTo>
                  <a:lnTo>
                    <a:pt x="904" y="528"/>
                  </a:lnTo>
                  <a:lnTo>
                    <a:pt x="898" y="534"/>
                  </a:lnTo>
                  <a:lnTo>
                    <a:pt x="890" y="542"/>
                  </a:lnTo>
                  <a:lnTo>
                    <a:pt x="884" y="548"/>
                  </a:lnTo>
                  <a:lnTo>
                    <a:pt x="866" y="560"/>
                  </a:lnTo>
                  <a:lnTo>
                    <a:pt x="850" y="572"/>
                  </a:lnTo>
                  <a:lnTo>
                    <a:pt x="834" y="582"/>
                  </a:lnTo>
                  <a:lnTo>
                    <a:pt x="814" y="590"/>
                  </a:lnTo>
                  <a:lnTo>
                    <a:pt x="806" y="594"/>
                  </a:lnTo>
                  <a:lnTo>
                    <a:pt x="796" y="598"/>
                  </a:lnTo>
                  <a:lnTo>
                    <a:pt x="786" y="602"/>
                  </a:lnTo>
                  <a:lnTo>
                    <a:pt x="776" y="604"/>
                  </a:lnTo>
                  <a:lnTo>
                    <a:pt x="768" y="606"/>
                  </a:lnTo>
                  <a:lnTo>
                    <a:pt x="758" y="608"/>
                  </a:lnTo>
                  <a:lnTo>
                    <a:pt x="748" y="610"/>
                  </a:lnTo>
                  <a:lnTo>
                    <a:pt x="738" y="612"/>
                  </a:lnTo>
                  <a:lnTo>
                    <a:pt x="728" y="612"/>
                  </a:lnTo>
                  <a:lnTo>
                    <a:pt x="718" y="612"/>
                  </a:lnTo>
                  <a:lnTo>
                    <a:pt x="708" y="612"/>
                  </a:lnTo>
                  <a:lnTo>
                    <a:pt x="698" y="612"/>
                  </a:lnTo>
                  <a:lnTo>
                    <a:pt x="688" y="610"/>
                  </a:lnTo>
                  <a:lnTo>
                    <a:pt x="680" y="608"/>
                  </a:lnTo>
                  <a:lnTo>
                    <a:pt x="670" y="606"/>
                  </a:lnTo>
                  <a:lnTo>
                    <a:pt x="660" y="602"/>
                  </a:lnTo>
                  <a:lnTo>
                    <a:pt x="652" y="600"/>
                  </a:lnTo>
                  <a:lnTo>
                    <a:pt x="642" y="596"/>
                  </a:lnTo>
                  <a:lnTo>
                    <a:pt x="634" y="594"/>
                  </a:lnTo>
                  <a:lnTo>
                    <a:pt x="624" y="588"/>
                  </a:lnTo>
                  <a:lnTo>
                    <a:pt x="616" y="584"/>
                  </a:lnTo>
                  <a:lnTo>
                    <a:pt x="608" y="578"/>
                  </a:lnTo>
                  <a:lnTo>
                    <a:pt x="602" y="572"/>
                  </a:lnTo>
                  <a:lnTo>
                    <a:pt x="594" y="566"/>
                  </a:lnTo>
                  <a:lnTo>
                    <a:pt x="586" y="560"/>
                  </a:lnTo>
                  <a:lnTo>
                    <a:pt x="580" y="552"/>
                  </a:lnTo>
                  <a:lnTo>
                    <a:pt x="576" y="550"/>
                  </a:lnTo>
                  <a:lnTo>
                    <a:pt x="574" y="546"/>
                  </a:lnTo>
                  <a:lnTo>
                    <a:pt x="570" y="542"/>
                  </a:lnTo>
                  <a:lnTo>
                    <a:pt x="568" y="538"/>
                  </a:lnTo>
                  <a:lnTo>
                    <a:pt x="564" y="532"/>
                  </a:lnTo>
                  <a:lnTo>
                    <a:pt x="558" y="522"/>
                  </a:lnTo>
                  <a:lnTo>
                    <a:pt x="550" y="506"/>
                  </a:lnTo>
                  <a:lnTo>
                    <a:pt x="542" y="486"/>
                  </a:lnTo>
                  <a:lnTo>
                    <a:pt x="536" y="468"/>
                  </a:lnTo>
                  <a:lnTo>
                    <a:pt x="532" y="448"/>
                  </a:lnTo>
                  <a:lnTo>
                    <a:pt x="526" y="430"/>
                  </a:lnTo>
                  <a:lnTo>
                    <a:pt x="540" y="430"/>
                  </a:lnTo>
                  <a:lnTo>
                    <a:pt x="554" y="430"/>
                  </a:lnTo>
                  <a:lnTo>
                    <a:pt x="570" y="428"/>
                  </a:lnTo>
                  <a:lnTo>
                    <a:pt x="584" y="426"/>
                  </a:lnTo>
                  <a:lnTo>
                    <a:pt x="598" y="422"/>
                  </a:lnTo>
                  <a:lnTo>
                    <a:pt x="610" y="418"/>
                  </a:lnTo>
                  <a:lnTo>
                    <a:pt x="624" y="414"/>
                  </a:lnTo>
                  <a:lnTo>
                    <a:pt x="636" y="408"/>
                  </a:lnTo>
                  <a:lnTo>
                    <a:pt x="648" y="400"/>
                  </a:lnTo>
                  <a:lnTo>
                    <a:pt x="658" y="394"/>
                  </a:lnTo>
                  <a:lnTo>
                    <a:pt x="670" y="386"/>
                  </a:lnTo>
                  <a:lnTo>
                    <a:pt x="680" y="376"/>
                  </a:lnTo>
                  <a:lnTo>
                    <a:pt x="690" y="368"/>
                  </a:lnTo>
                  <a:lnTo>
                    <a:pt x="698" y="358"/>
                  </a:lnTo>
                  <a:lnTo>
                    <a:pt x="706" y="348"/>
                  </a:lnTo>
                  <a:lnTo>
                    <a:pt x="714" y="338"/>
                  </a:lnTo>
                  <a:lnTo>
                    <a:pt x="722" y="328"/>
                  </a:lnTo>
                  <a:lnTo>
                    <a:pt x="728" y="318"/>
                  </a:lnTo>
                  <a:lnTo>
                    <a:pt x="734" y="306"/>
                  </a:lnTo>
                  <a:lnTo>
                    <a:pt x="742" y="296"/>
                  </a:lnTo>
                  <a:lnTo>
                    <a:pt x="746" y="284"/>
                  </a:lnTo>
                  <a:lnTo>
                    <a:pt x="750" y="272"/>
                  </a:lnTo>
                  <a:lnTo>
                    <a:pt x="754" y="260"/>
                  </a:lnTo>
                  <a:lnTo>
                    <a:pt x="758" y="248"/>
                  </a:lnTo>
                  <a:lnTo>
                    <a:pt x="762" y="236"/>
                  </a:lnTo>
                  <a:lnTo>
                    <a:pt x="764" y="224"/>
                  </a:lnTo>
                  <a:lnTo>
                    <a:pt x="766" y="210"/>
                  </a:lnTo>
                  <a:lnTo>
                    <a:pt x="768" y="198"/>
                  </a:lnTo>
                  <a:lnTo>
                    <a:pt x="768" y="184"/>
                  </a:lnTo>
                  <a:lnTo>
                    <a:pt x="768" y="172"/>
                  </a:lnTo>
                  <a:lnTo>
                    <a:pt x="768" y="158"/>
                  </a:lnTo>
                  <a:lnTo>
                    <a:pt x="766" y="146"/>
                  </a:lnTo>
                  <a:lnTo>
                    <a:pt x="764" y="132"/>
                  </a:lnTo>
                  <a:lnTo>
                    <a:pt x="762" y="120"/>
                  </a:lnTo>
                  <a:lnTo>
                    <a:pt x="758" y="106"/>
                  </a:lnTo>
                  <a:lnTo>
                    <a:pt x="752" y="94"/>
                  </a:lnTo>
                  <a:lnTo>
                    <a:pt x="750" y="86"/>
                  </a:lnTo>
                  <a:lnTo>
                    <a:pt x="746" y="80"/>
                  </a:lnTo>
                  <a:lnTo>
                    <a:pt x="738" y="68"/>
                  </a:lnTo>
                  <a:lnTo>
                    <a:pt x="730" y="56"/>
                  </a:lnTo>
                  <a:lnTo>
                    <a:pt x="720" y="46"/>
                  </a:lnTo>
                  <a:lnTo>
                    <a:pt x="710" y="36"/>
                  </a:lnTo>
                  <a:lnTo>
                    <a:pt x="704" y="32"/>
                  </a:lnTo>
                  <a:lnTo>
                    <a:pt x="698" y="28"/>
                  </a:lnTo>
                  <a:lnTo>
                    <a:pt x="692" y="24"/>
                  </a:lnTo>
                  <a:lnTo>
                    <a:pt x="684" y="20"/>
                  </a:lnTo>
                  <a:lnTo>
                    <a:pt x="672" y="14"/>
                  </a:lnTo>
                  <a:lnTo>
                    <a:pt x="666" y="10"/>
                  </a:lnTo>
                  <a:lnTo>
                    <a:pt x="658" y="8"/>
                  </a:lnTo>
                  <a:lnTo>
                    <a:pt x="646" y="4"/>
                  </a:lnTo>
                  <a:lnTo>
                    <a:pt x="632" y="2"/>
                  </a:lnTo>
                  <a:lnTo>
                    <a:pt x="620" y="0"/>
                  </a:lnTo>
                  <a:lnTo>
                    <a:pt x="606" y="0"/>
                  </a:lnTo>
                  <a:lnTo>
                    <a:pt x="592" y="0"/>
                  </a:lnTo>
                  <a:lnTo>
                    <a:pt x="578" y="2"/>
                  </a:lnTo>
                  <a:lnTo>
                    <a:pt x="570" y="2"/>
                  </a:lnTo>
                  <a:lnTo>
                    <a:pt x="562" y="4"/>
                  </a:lnTo>
                  <a:lnTo>
                    <a:pt x="548" y="10"/>
                  </a:lnTo>
                  <a:lnTo>
                    <a:pt x="542" y="12"/>
                  </a:lnTo>
                  <a:lnTo>
                    <a:pt x="536" y="16"/>
                  </a:lnTo>
                  <a:lnTo>
                    <a:pt x="528" y="20"/>
                  </a:lnTo>
                  <a:lnTo>
                    <a:pt x="522" y="24"/>
                  </a:lnTo>
                  <a:lnTo>
                    <a:pt x="512" y="32"/>
                  </a:lnTo>
                  <a:lnTo>
                    <a:pt x="502" y="44"/>
                  </a:lnTo>
                  <a:lnTo>
                    <a:pt x="492" y="54"/>
                  </a:lnTo>
                  <a:lnTo>
                    <a:pt x="484" y="66"/>
                  </a:lnTo>
                  <a:lnTo>
                    <a:pt x="476" y="76"/>
                  </a:lnTo>
                  <a:lnTo>
                    <a:pt x="472" y="88"/>
                  </a:lnTo>
                  <a:lnTo>
                    <a:pt x="466" y="100"/>
                  </a:lnTo>
                  <a:lnTo>
                    <a:pt x="462" y="112"/>
                  </a:lnTo>
                  <a:lnTo>
                    <a:pt x="458" y="124"/>
                  </a:lnTo>
                  <a:lnTo>
                    <a:pt x="454" y="136"/>
                  </a:lnTo>
                  <a:lnTo>
                    <a:pt x="452" y="146"/>
                  </a:lnTo>
                  <a:lnTo>
                    <a:pt x="448" y="170"/>
                  </a:lnTo>
                  <a:lnTo>
                    <a:pt x="446" y="194"/>
                  </a:lnTo>
                  <a:lnTo>
                    <a:pt x="444" y="216"/>
                  </a:lnTo>
                  <a:lnTo>
                    <a:pt x="444" y="240"/>
                  </a:lnTo>
                  <a:lnTo>
                    <a:pt x="444" y="262"/>
                  </a:lnTo>
                  <a:lnTo>
                    <a:pt x="446" y="288"/>
                  </a:lnTo>
                  <a:lnTo>
                    <a:pt x="448" y="312"/>
                  </a:lnTo>
                  <a:lnTo>
                    <a:pt x="436" y="304"/>
                  </a:lnTo>
                  <a:lnTo>
                    <a:pt x="400" y="280"/>
                  </a:lnTo>
                  <a:lnTo>
                    <a:pt x="382" y="268"/>
                  </a:lnTo>
                  <a:lnTo>
                    <a:pt x="364" y="256"/>
                  </a:lnTo>
                  <a:lnTo>
                    <a:pt x="344" y="244"/>
                  </a:lnTo>
                  <a:lnTo>
                    <a:pt x="322" y="234"/>
                  </a:lnTo>
                  <a:lnTo>
                    <a:pt x="312" y="228"/>
                  </a:lnTo>
                  <a:lnTo>
                    <a:pt x="300" y="222"/>
                  </a:lnTo>
                  <a:lnTo>
                    <a:pt x="288" y="218"/>
                  </a:lnTo>
                  <a:lnTo>
                    <a:pt x="276" y="214"/>
                  </a:lnTo>
                  <a:lnTo>
                    <a:pt x="264" y="210"/>
                  </a:lnTo>
                  <a:lnTo>
                    <a:pt x="252" y="208"/>
                  </a:lnTo>
                  <a:lnTo>
                    <a:pt x="238" y="204"/>
                  </a:lnTo>
                  <a:lnTo>
                    <a:pt x="226" y="204"/>
                  </a:lnTo>
                  <a:lnTo>
                    <a:pt x="212" y="202"/>
                  </a:lnTo>
                  <a:lnTo>
                    <a:pt x="198" y="202"/>
                  </a:lnTo>
                  <a:lnTo>
                    <a:pt x="186" y="204"/>
                  </a:lnTo>
                  <a:lnTo>
                    <a:pt x="172" y="204"/>
                  </a:lnTo>
                  <a:lnTo>
                    <a:pt x="160" y="208"/>
                  </a:lnTo>
                  <a:lnTo>
                    <a:pt x="146" y="210"/>
                  </a:lnTo>
                  <a:lnTo>
                    <a:pt x="122" y="220"/>
                  </a:lnTo>
                  <a:lnTo>
                    <a:pt x="110" y="224"/>
                  </a:lnTo>
                  <a:lnTo>
                    <a:pt x="98" y="232"/>
                  </a:lnTo>
                  <a:lnTo>
                    <a:pt x="86" y="238"/>
                  </a:lnTo>
                  <a:lnTo>
                    <a:pt x="74" y="246"/>
                  </a:lnTo>
                  <a:lnTo>
                    <a:pt x="64" y="256"/>
                  </a:lnTo>
                  <a:lnTo>
                    <a:pt x="56" y="266"/>
                  </a:lnTo>
                  <a:lnTo>
                    <a:pt x="46" y="276"/>
                  </a:lnTo>
                  <a:lnTo>
                    <a:pt x="38" y="286"/>
                  </a:lnTo>
                  <a:lnTo>
                    <a:pt x="30" y="298"/>
                  </a:lnTo>
                  <a:lnTo>
                    <a:pt x="24" y="310"/>
                  </a:lnTo>
                  <a:lnTo>
                    <a:pt x="18" y="322"/>
                  </a:lnTo>
                  <a:lnTo>
                    <a:pt x="14" y="334"/>
                  </a:lnTo>
                  <a:lnTo>
                    <a:pt x="10" y="346"/>
                  </a:lnTo>
                  <a:lnTo>
                    <a:pt x="6" y="358"/>
                  </a:lnTo>
                  <a:lnTo>
                    <a:pt x="4" y="372"/>
                  </a:lnTo>
                  <a:lnTo>
                    <a:pt x="2" y="384"/>
                  </a:lnTo>
                  <a:lnTo>
                    <a:pt x="2" y="396"/>
                  </a:lnTo>
                  <a:lnTo>
                    <a:pt x="0" y="410"/>
                  </a:lnTo>
                  <a:lnTo>
                    <a:pt x="0" y="422"/>
                  </a:lnTo>
                  <a:lnTo>
                    <a:pt x="2" y="434"/>
                  </a:lnTo>
                  <a:lnTo>
                    <a:pt x="2" y="446"/>
                  </a:lnTo>
                  <a:lnTo>
                    <a:pt x="4" y="458"/>
                  </a:lnTo>
                  <a:lnTo>
                    <a:pt x="6" y="472"/>
                  </a:lnTo>
                  <a:lnTo>
                    <a:pt x="8" y="484"/>
                  </a:lnTo>
                  <a:lnTo>
                    <a:pt x="12" y="494"/>
                  </a:lnTo>
                  <a:lnTo>
                    <a:pt x="16" y="506"/>
                  </a:lnTo>
                  <a:lnTo>
                    <a:pt x="20" y="518"/>
                  </a:lnTo>
                  <a:lnTo>
                    <a:pt x="24" y="530"/>
                  </a:lnTo>
                  <a:lnTo>
                    <a:pt x="30" y="540"/>
                  </a:lnTo>
                  <a:lnTo>
                    <a:pt x="34" y="552"/>
                  </a:lnTo>
                  <a:lnTo>
                    <a:pt x="40" y="562"/>
                  </a:lnTo>
                  <a:lnTo>
                    <a:pt x="46" y="572"/>
                  </a:lnTo>
                  <a:lnTo>
                    <a:pt x="60" y="592"/>
                  </a:lnTo>
                  <a:lnTo>
                    <a:pt x="74" y="612"/>
                  </a:lnTo>
                  <a:lnTo>
                    <a:pt x="90" y="630"/>
                  </a:lnTo>
                  <a:lnTo>
                    <a:pt x="96" y="638"/>
                  </a:lnTo>
                  <a:lnTo>
                    <a:pt x="100" y="642"/>
                  </a:lnTo>
                  <a:lnTo>
                    <a:pt x="196" y="642"/>
                  </a:lnTo>
                  <a:lnTo>
                    <a:pt x="180" y="630"/>
                  </a:lnTo>
                  <a:close/>
                  <a:moveTo>
                    <a:pt x="1490" y="548"/>
                  </a:moveTo>
                  <a:lnTo>
                    <a:pt x="1498" y="548"/>
                  </a:lnTo>
                  <a:lnTo>
                    <a:pt x="1506" y="550"/>
                  </a:lnTo>
                  <a:lnTo>
                    <a:pt x="1514" y="552"/>
                  </a:lnTo>
                  <a:lnTo>
                    <a:pt x="1520" y="554"/>
                  </a:lnTo>
                  <a:lnTo>
                    <a:pt x="1526" y="556"/>
                  </a:lnTo>
                  <a:lnTo>
                    <a:pt x="1528" y="558"/>
                  </a:lnTo>
                  <a:lnTo>
                    <a:pt x="1530" y="562"/>
                  </a:lnTo>
                  <a:lnTo>
                    <a:pt x="1532" y="564"/>
                  </a:lnTo>
                  <a:lnTo>
                    <a:pt x="1530" y="570"/>
                  </a:lnTo>
                  <a:lnTo>
                    <a:pt x="1530" y="576"/>
                  </a:lnTo>
                  <a:lnTo>
                    <a:pt x="1528" y="584"/>
                  </a:lnTo>
                  <a:lnTo>
                    <a:pt x="1524" y="592"/>
                  </a:lnTo>
                  <a:lnTo>
                    <a:pt x="1520" y="600"/>
                  </a:lnTo>
                  <a:lnTo>
                    <a:pt x="1492" y="564"/>
                  </a:lnTo>
                  <a:lnTo>
                    <a:pt x="1482" y="548"/>
                  </a:lnTo>
                  <a:lnTo>
                    <a:pt x="1490" y="548"/>
                  </a:lnTo>
                  <a:close/>
                  <a:moveTo>
                    <a:pt x="506" y="262"/>
                  </a:moveTo>
                  <a:lnTo>
                    <a:pt x="506" y="242"/>
                  </a:lnTo>
                  <a:lnTo>
                    <a:pt x="508" y="220"/>
                  </a:lnTo>
                  <a:lnTo>
                    <a:pt x="510" y="200"/>
                  </a:lnTo>
                  <a:lnTo>
                    <a:pt x="512" y="182"/>
                  </a:lnTo>
                  <a:lnTo>
                    <a:pt x="516" y="162"/>
                  </a:lnTo>
                  <a:lnTo>
                    <a:pt x="520" y="152"/>
                  </a:lnTo>
                  <a:lnTo>
                    <a:pt x="522" y="144"/>
                  </a:lnTo>
                  <a:lnTo>
                    <a:pt x="526" y="134"/>
                  </a:lnTo>
                  <a:lnTo>
                    <a:pt x="530" y="126"/>
                  </a:lnTo>
                  <a:lnTo>
                    <a:pt x="532" y="118"/>
                  </a:lnTo>
                  <a:lnTo>
                    <a:pt x="536" y="110"/>
                  </a:lnTo>
                  <a:lnTo>
                    <a:pt x="542" y="104"/>
                  </a:lnTo>
                  <a:lnTo>
                    <a:pt x="546" y="98"/>
                  </a:lnTo>
                  <a:lnTo>
                    <a:pt x="552" y="92"/>
                  </a:lnTo>
                  <a:lnTo>
                    <a:pt x="556" y="86"/>
                  </a:lnTo>
                  <a:lnTo>
                    <a:pt x="562" y="82"/>
                  </a:lnTo>
                  <a:lnTo>
                    <a:pt x="566" y="82"/>
                  </a:lnTo>
                  <a:lnTo>
                    <a:pt x="568" y="80"/>
                  </a:lnTo>
                  <a:lnTo>
                    <a:pt x="574" y="78"/>
                  </a:lnTo>
                  <a:lnTo>
                    <a:pt x="582" y="76"/>
                  </a:lnTo>
                  <a:lnTo>
                    <a:pt x="584" y="74"/>
                  </a:lnTo>
                  <a:lnTo>
                    <a:pt x="588" y="74"/>
                  </a:lnTo>
                  <a:lnTo>
                    <a:pt x="592" y="74"/>
                  </a:lnTo>
                  <a:lnTo>
                    <a:pt x="596" y="74"/>
                  </a:lnTo>
                  <a:lnTo>
                    <a:pt x="612" y="74"/>
                  </a:lnTo>
                  <a:lnTo>
                    <a:pt x="628" y="78"/>
                  </a:lnTo>
                  <a:lnTo>
                    <a:pt x="634" y="80"/>
                  </a:lnTo>
                  <a:lnTo>
                    <a:pt x="638" y="82"/>
                  </a:lnTo>
                  <a:lnTo>
                    <a:pt x="642" y="84"/>
                  </a:lnTo>
                  <a:lnTo>
                    <a:pt x="648" y="86"/>
                  </a:lnTo>
                  <a:lnTo>
                    <a:pt x="654" y="90"/>
                  </a:lnTo>
                  <a:lnTo>
                    <a:pt x="660" y="94"/>
                  </a:lnTo>
                  <a:lnTo>
                    <a:pt x="664" y="100"/>
                  </a:lnTo>
                  <a:lnTo>
                    <a:pt x="670" y="106"/>
                  </a:lnTo>
                  <a:lnTo>
                    <a:pt x="672" y="112"/>
                  </a:lnTo>
                  <a:lnTo>
                    <a:pt x="676" y="118"/>
                  </a:lnTo>
                  <a:lnTo>
                    <a:pt x="680" y="124"/>
                  </a:lnTo>
                  <a:lnTo>
                    <a:pt x="682" y="132"/>
                  </a:lnTo>
                  <a:lnTo>
                    <a:pt x="684" y="140"/>
                  </a:lnTo>
                  <a:lnTo>
                    <a:pt x="686" y="148"/>
                  </a:lnTo>
                  <a:lnTo>
                    <a:pt x="688" y="156"/>
                  </a:lnTo>
                  <a:lnTo>
                    <a:pt x="688" y="164"/>
                  </a:lnTo>
                  <a:lnTo>
                    <a:pt x="688" y="172"/>
                  </a:lnTo>
                  <a:lnTo>
                    <a:pt x="688" y="182"/>
                  </a:lnTo>
                  <a:lnTo>
                    <a:pt x="686" y="190"/>
                  </a:lnTo>
                  <a:lnTo>
                    <a:pt x="686" y="198"/>
                  </a:lnTo>
                  <a:lnTo>
                    <a:pt x="684" y="208"/>
                  </a:lnTo>
                  <a:lnTo>
                    <a:pt x="682" y="216"/>
                  </a:lnTo>
                  <a:lnTo>
                    <a:pt x="680" y="224"/>
                  </a:lnTo>
                  <a:lnTo>
                    <a:pt x="676" y="234"/>
                  </a:lnTo>
                  <a:lnTo>
                    <a:pt x="674" y="242"/>
                  </a:lnTo>
                  <a:lnTo>
                    <a:pt x="670" y="250"/>
                  </a:lnTo>
                  <a:lnTo>
                    <a:pt x="666" y="258"/>
                  </a:lnTo>
                  <a:lnTo>
                    <a:pt x="662" y="266"/>
                  </a:lnTo>
                  <a:lnTo>
                    <a:pt x="658" y="274"/>
                  </a:lnTo>
                  <a:lnTo>
                    <a:pt x="654" y="282"/>
                  </a:lnTo>
                  <a:lnTo>
                    <a:pt x="648" y="288"/>
                  </a:lnTo>
                  <a:lnTo>
                    <a:pt x="642" y="296"/>
                  </a:lnTo>
                  <a:lnTo>
                    <a:pt x="636" y="302"/>
                  </a:lnTo>
                  <a:lnTo>
                    <a:pt x="630" y="308"/>
                  </a:lnTo>
                  <a:lnTo>
                    <a:pt x="624" y="314"/>
                  </a:lnTo>
                  <a:lnTo>
                    <a:pt x="618" y="320"/>
                  </a:lnTo>
                  <a:lnTo>
                    <a:pt x="612" y="324"/>
                  </a:lnTo>
                  <a:lnTo>
                    <a:pt x="606" y="328"/>
                  </a:lnTo>
                  <a:lnTo>
                    <a:pt x="598" y="332"/>
                  </a:lnTo>
                  <a:lnTo>
                    <a:pt x="592" y="336"/>
                  </a:lnTo>
                  <a:lnTo>
                    <a:pt x="584" y="338"/>
                  </a:lnTo>
                  <a:lnTo>
                    <a:pt x="578" y="340"/>
                  </a:lnTo>
                  <a:lnTo>
                    <a:pt x="570" y="342"/>
                  </a:lnTo>
                  <a:lnTo>
                    <a:pt x="564" y="344"/>
                  </a:lnTo>
                  <a:lnTo>
                    <a:pt x="556" y="344"/>
                  </a:lnTo>
                  <a:lnTo>
                    <a:pt x="548" y="344"/>
                  </a:lnTo>
                  <a:lnTo>
                    <a:pt x="542" y="344"/>
                  </a:lnTo>
                  <a:lnTo>
                    <a:pt x="532" y="344"/>
                  </a:lnTo>
                  <a:lnTo>
                    <a:pt x="526" y="344"/>
                  </a:lnTo>
                  <a:lnTo>
                    <a:pt x="518" y="342"/>
                  </a:lnTo>
                  <a:lnTo>
                    <a:pt x="510" y="340"/>
                  </a:lnTo>
                  <a:lnTo>
                    <a:pt x="508" y="320"/>
                  </a:lnTo>
                  <a:lnTo>
                    <a:pt x="506" y="302"/>
                  </a:lnTo>
                  <a:lnTo>
                    <a:pt x="506" y="282"/>
                  </a:lnTo>
                  <a:lnTo>
                    <a:pt x="506" y="26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3283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"/>
          <p:cNvGrpSpPr>
            <a:grpSpLocks noChangeAspect="1"/>
          </p:cNvGrpSpPr>
          <p:nvPr userDrawn="1"/>
        </p:nvGrpSpPr>
        <p:grpSpPr bwMode="auto">
          <a:xfrm>
            <a:off x="2719917" y="4868333"/>
            <a:ext cx="7780867" cy="1989667"/>
            <a:chOff x="1285" y="2300"/>
            <a:chExt cx="3676" cy="940"/>
          </a:xfrm>
          <a:solidFill>
            <a:schemeClr val="accent2"/>
          </a:solidFill>
        </p:grpSpPr>
        <p:sp>
          <p:nvSpPr>
            <p:cNvPr id="51" name="Freeform 5"/>
            <p:cNvSpPr>
              <a:spLocks noEditPoints="1"/>
            </p:cNvSpPr>
            <p:nvPr userDrawn="1"/>
          </p:nvSpPr>
          <p:spPr bwMode="auto">
            <a:xfrm>
              <a:off x="1285" y="2580"/>
              <a:ext cx="1922" cy="660"/>
            </a:xfrm>
            <a:custGeom>
              <a:avLst/>
              <a:gdLst>
                <a:gd name="T0" fmla="*/ 290 w 1922"/>
                <a:gd name="T1" fmla="*/ 506 h 660"/>
                <a:gd name="T2" fmla="*/ 430 w 1922"/>
                <a:gd name="T3" fmla="*/ 412 h 660"/>
                <a:gd name="T4" fmla="*/ 470 w 1922"/>
                <a:gd name="T5" fmla="*/ 550 h 660"/>
                <a:gd name="T6" fmla="*/ 446 w 1922"/>
                <a:gd name="T7" fmla="*/ 638 h 660"/>
                <a:gd name="T8" fmla="*/ 724 w 1922"/>
                <a:gd name="T9" fmla="*/ 572 h 660"/>
                <a:gd name="T10" fmla="*/ 590 w 1922"/>
                <a:gd name="T11" fmla="*/ 642 h 660"/>
                <a:gd name="T12" fmla="*/ 802 w 1922"/>
                <a:gd name="T13" fmla="*/ 616 h 660"/>
                <a:gd name="T14" fmla="*/ 1118 w 1922"/>
                <a:gd name="T15" fmla="*/ 634 h 660"/>
                <a:gd name="T16" fmla="*/ 890 w 1922"/>
                <a:gd name="T17" fmla="*/ 534 h 660"/>
                <a:gd name="T18" fmla="*/ 990 w 1922"/>
                <a:gd name="T19" fmla="*/ 372 h 660"/>
                <a:gd name="T20" fmla="*/ 1218 w 1922"/>
                <a:gd name="T21" fmla="*/ 292 h 660"/>
                <a:gd name="T22" fmla="*/ 1426 w 1922"/>
                <a:gd name="T23" fmla="*/ 270 h 660"/>
                <a:gd name="T24" fmla="*/ 1658 w 1922"/>
                <a:gd name="T25" fmla="*/ 312 h 660"/>
                <a:gd name="T26" fmla="*/ 1768 w 1922"/>
                <a:gd name="T27" fmla="*/ 368 h 660"/>
                <a:gd name="T28" fmla="*/ 1818 w 1922"/>
                <a:gd name="T29" fmla="*/ 438 h 660"/>
                <a:gd name="T30" fmla="*/ 1802 w 1922"/>
                <a:gd name="T31" fmla="*/ 514 h 660"/>
                <a:gd name="T32" fmla="*/ 1732 w 1922"/>
                <a:gd name="T33" fmla="*/ 582 h 660"/>
                <a:gd name="T34" fmla="*/ 1606 w 1922"/>
                <a:gd name="T35" fmla="*/ 644 h 660"/>
                <a:gd name="T36" fmla="*/ 1832 w 1922"/>
                <a:gd name="T37" fmla="*/ 632 h 660"/>
                <a:gd name="T38" fmla="*/ 1910 w 1922"/>
                <a:gd name="T39" fmla="*/ 520 h 660"/>
                <a:gd name="T40" fmla="*/ 1920 w 1922"/>
                <a:gd name="T41" fmla="*/ 438 h 660"/>
                <a:gd name="T42" fmla="*/ 1894 w 1922"/>
                <a:gd name="T43" fmla="*/ 370 h 660"/>
                <a:gd name="T44" fmla="*/ 1796 w 1922"/>
                <a:gd name="T45" fmla="*/ 284 h 660"/>
                <a:gd name="T46" fmla="*/ 1614 w 1922"/>
                <a:gd name="T47" fmla="*/ 220 h 660"/>
                <a:gd name="T48" fmla="*/ 1406 w 1922"/>
                <a:gd name="T49" fmla="*/ 202 h 660"/>
                <a:gd name="T50" fmla="*/ 1166 w 1922"/>
                <a:gd name="T51" fmla="*/ 238 h 660"/>
                <a:gd name="T52" fmla="*/ 1020 w 1922"/>
                <a:gd name="T53" fmla="*/ 220 h 660"/>
                <a:gd name="T54" fmla="*/ 986 w 1922"/>
                <a:gd name="T55" fmla="*/ 98 h 660"/>
                <a:gd name="T56" fmla="*/ 920 w 1922"/>
                <a:gd name="T57" fmla="*/ 34 h 660"/>
                <a:gd name="T58" fmla="*/ 810 w 1922"/>
                <a:gd name="T59" fmla="*/ 0 h 660"/>
                <a:gd name="T60" fmla="*/ 670 w 1922"/>
                <a:gd name="T61" fmla="*/ 22 h 660"/>
                <a:gd name="T62" fmla="*/ 556 w 1922"/>
                <a:gd name="T63" fmla="*/ 86 h 660"/>
                <a:gd name="T64" fmla="*/ 374 w 1922"/>
                <a:gd name="T65" fmla="*/ 268 h 660"/>
                <a:gd name="T66" fmla="*/ 206 w 1922"/>
                <a:gd name="T67" fmla="*/ 250 h 660"/>
                <a:gd name="T68" fmla="*/ 128 w 1922"/>
                <a:gd name="T69" fmla="*/ 272 h 660"/>
                <a:gd name="T70" fmla="*/ 60 w 1922"/>
                <a:gd name="T71" fmla="*/ 320 h 660"/>
                <a:gd name="T72" fmla="*/ 16 w 1922"/>
                <a:gd name="T73" fmla="*/ 382 h 660"/>
                <a:gd name="T74" fmla="*/ 0 w 1922"/>
                <a:gd name="T75" fmla="*/ 472 h 660"/>
                <a:gd name="T76" fmla="*/ 42 w 1922"/>
                <a:gd name="T77" fmla="*/ 600 h 660"/>
                <a:gd name="T78" fmla="*/ 888 w 1922"/>
                <a:gd name="T79" fmla="*/ 398 h 660"/>
                <a:gd name="T80" fmla="*/ 796 w 1922"/>
                <a:gd name="T81" fmla="*/ 426 h 660"/>
                <a:gd name="T82" fmla="*/ 498 w 1922"/>
                <a:gd name="T83" fmla="*/ 214 h 660"/>
                <a:gd name="T84" fmla="*/ 638 w 1922"/>
                <a:gd name="T85" fmla="*/ 104 h 660"/>
                <a:gd name="T86" fmla="*/ 742 w 1922"/>
                <a:gd name="T87" fmla="*/ 64 h 660"/>
                <a:gd name="T88" fmla="*/ 848 w 1922"/>
                <a:gd name="T89" fmla="*/ 70 h 660"/>
                <a:gd name="T90" fmla="*/ 920 w 1922"/>
                <a:gd name="T91" fmla="*/ 128 h 660"/>
                <a:gd name="T92" fmla="*/ 942 w 1922"/>
                <a:gd name="T93" fmla="*/ 218 h 660"/>
                <a:gd name="T94" fmla="*/ 864 w 1922"/>
                <a:gd name="T95" fmla="*/ 334 h 660"/>
                <a:gd name="T96" fmla="*/ 626 w 1922"/>
                <a:gd name="T97" fmla="*/ 384 h 660"/>
                <a:gd name="T98" fmla="*/ 454 w 1922"/>
                <a:gd name="T99" fmla="*/ 264 h 660"/>
                <a:gd name="T100" fmla="*/ 136 w 1922"/>
                <a:gd name="T101" fmla="*/ 530 h 660"/>
                <a:gd name="T102" fmla="*/ 124 w 1922"/>
                <a:gd name="T103" fmla="*/ 448 h 660"/>
                <a:gd name="T104" fmla="*/ 162 w 1922"/>
                <a:gd name="T105" fmla="*/ 386 h 660"/>
                <a:gd name="T106" fmla="*/ 238 w 1922"/>
                <a:gd name="T107" fmla="*/ 358 h 660"/>
                <a:gd name="T108" fmla="*/ 222 w 1922"/>
                <a:gd name="T109" fmla="*/ 508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22" h="660">
                  <a:moveTo>
                    <a:pt x="270" y="656"/>
                  </a:moveTo>
                  <a:lnTo>
                    <a:pt x="250" y="646"/>
                  </a:lnTo>
                  <a:lnTo>
                    <a:pt x="228" y="634"/>
                  </a:lnTo>
                  <a:lnTo>
                    <a:pt x="244" y="602"/>
                  </a:lnTo>
                  <a:lnTo>
                    <a:pt x="258" y="570"/>
                  </a:lnTo>
                  <a:lnTo>
                    <a:pt x="274" y="538"/>
                  </a:lnTo>
                  <a:lnTo>
                    <a:pt x="290" y="506"/>
                  </a:lnTo>
                  <a:lnTo>
                    <a:pt x="306" y="476"/>
                  </a:lnTo>
                  <a:lnTo>
                    <a:pt x="326" y="444"/>
                  </a:lnTo>
                  <a:lnTo>
                    <a:pt x="344" y="414"/>
                  </a:lnTo>
                  <a:lnTo>
                    <a:pt x="362" y="382"/>
                  </a:lnTo>
                  <a:lnTo>
                    <a:pt x="382" y="390"/>
                  </a:lnTo>
                  <a:lnTo>
                    <a:pt x="406" y="400"/>
                  </a:lnTo>
                  <a:lnTo>
                    <a:pt x="430" y="412"/>
                  </a:lnTo>
                  <a:lnTo>
                    <a:pt x="452" y="422"/>
                  </a:lnTo>
                  <a:lnTo>
                    <a:pt x="476" y="434"/>
                  </a:lnTo>
                  <a:lnTo>
                    <a:pt x="524" y="460"/>
                  </a:lnTo>
                  <a:lnTo>
                    <a:pt x="570" y="486"/>
                  </a:lnTo>
                  <a:lnTo>
                    <a:pt x="536" y="506"/>
                  </a:lnTo>
                  <a:lnTo>
                    <a:pt x="504" y="528"/>
                  </a:lnTo>
                  <a:lnTo>
                    <a:pt x="470" y="550"/>
                  </a:lnTo>
                  <a:lnTo>
                    <a:pt x="438" y="574"/>
                  </a:lnTo>
                  <a:lnTo>
                    <a:pt x="408" y="598"/>
                  </a:lnTo>
                  <a:lnTo>
                    <a:pt x="376" y="620"/>
                  </a:lnTo>
                  <a:lnTo>
                    <a:pt x="346" y="646"/>
                  </a:lnTo>
                  <a:lnTo>
                    <a:pt x="330" y="660"/>
                  </a:lnTo>
                  <a:lnTo>
                    <a:pt x="420" y="660"/>
                  </a:lnTo>
                  <a:lnTo>
                    <a:pt x="446" y="638"/>
                  </a:lnTo>
                  <a:lnTo>
                    <a:pt x="498" y="600"/>
                  </a:lnTo>
                  <a:lnTo>
                    <a:pt x="524" y="582"/>
                  </a:lnTo>
                  <a:lnTo>
                    <a:pt x="552" y="564"/>
                  </a:lnTo>
                  <a:lnTo>
                    <a:pt x="578" y="546"/>
                  </a:lnTo>
                  <a:lnTo>
                    <a:pt x="606" y="528"/>
                  </a:lnTo>
                  <a:lnTo>
                    <a:pt x="626" y="516"/>
                  </a:lnTo>
                  <a:lnTo>
                    <a:pt x="724" y="572"/>
                  </a:lnTo>
                  <a:lnTo>
                    <a:pt x="706" y="584"/>
                  </a:lnTo>
                  <a:lnTo>
                    <a:pt x="686" y="596"/>
                  </a:lnTo>
                  <a:lnTo>
                    <a:pt x="668" y="606"/>
                  </a:lnTo>
                  <a:lnTo>
                    <a:pt x="648" y="616"/>
                  </a:lnTo>
                  <a:lnTo>
                    <a:pt x="630" y="626"/>
                  </a:lnTo>
                  <a:lnTo>
                    <a:pt x="608" y="634"/>
                  </a:lnTo>
                  <a:lnTo>
                    <a:pt x="590" y="642"/>
                  </a:lnTo>
                  <a:lnTo>
                    <a:pt x="568" y="650"/>
                  </a:lnTo>
                  <a:lnTo>
                    <a:pt x="548" y="656"/>
                  </a:lnTo>
                  <a:lnTo>
                    <a:pt x="534" y="660"/>
                  </a:lnTo>
                  <a:lnTo>
                    <a:pt x="744" y="660"/>
                  </a:lnTo>
                  <a:lnTo>
                    <a:pt x="758" y="650"/>
                  </a:lnTo>
                  <a:lnTo>
                    <a:pt x="782" y="634"/>
                  </a:lnTo>
                  <a:lnTo>
                    <a:pt x="802" y="616"/>
                  </a:lnTo>
                  <a:lnTo>
                    <a:pt x="836" y="634"/>
                  </a:lnTo>
                  <a:lnTo>
                    <a:pt x="870" y="652"/>
                  </a:lnTo>
                  <a:lnTo>
                    <a:pt x="886" y="660"/>
                  </a:lnTo>
                  <a:lnTo>
                    <a:pt x="1210" y="660"/>
                  </a:lnTo>
                  <a:lnTo>
                    <a:pt x="1182" y="654"/>
                  </a:lnTo>
                  <a:lnTo>
                    <a:pt x="1150" y="644"/>
                  </a:lnTo>
                  <a:lnTo>
                    <a:pt x="1118" y="634"/>
                  </a:lnTo>
                  <a:lnTo>
                    <a:pt x="1088" y="624"/>
                  </a:lnTo>
                  <a:lnTo>
                    <a:pt x="1058" y="612"/>
                  </a:lnTo>
                  <a:lnTo>
                    <a:pt x="1026" y="598"/>
                  </a:lnTo>
                  <a:lnTo>
                    <a:pt x="996" y="586"/>
                  </a:lnTo>
                  <a:lnTo>
                    <a:pt x="964" y="570"/>
                  </a:lnTo>
                  <a:lnTo>
                    <a:pt x="934" y="556"/>
                  </a:lnTo>
                  <a:lnTo>
                    <a:pt x="890" y="534"/>
                  </a:lnTo>
                  <a:lnTo>
                    <a:pt x="908" y="512"/>
                  </a:lnTo>
                  <a:lnTo>
                    <a:pt x="926" y="490"/>
                  </a:lnTo>
                  <a:lnTo>
                    <a:pt x="940" y="468"/>
                  </a:lnTo>
                  <a:lnTo>
                    <a:pt x="954" y="444"/>
                  </a:lnTo>
                  <a:lnTo>
                    <a:pt x="968" y="420"/>
                  </a:lnTo>
                  <a:lnTo>
                    <a:pt x="980" y="396"/>
                  </a:lnTo>
                  <a:lnTo>
                    <a:pt x="990" y="372"/>
                  </a:lnTo>
                  <a:lnTo>
                    <a:pt x="998" y="346"/>
                  </a:lnTo>
                  <a:lnTo>
                    <a:pt x="1058" y="330"/>
                  </a:lnTo>
                  <a:lnTo>
                    <a:pt x="1086" y="322"/>
                  </a:lnTo>
                  <a:lnTo>
                    <a:pt x="1114" y="314"/>
                  </a:lnTo>
                  <a:lnTo>
                    <a:pt x="1150" y="308"/>
                  </a:lnTo>
                  <a:lnTo>
                    <a:pt x="1182" y="300"/>
                  </a:lnTo>
                  <a:lnTo>
                    <a:pt x="1218" y="292"/>
                  </a:lnTo>
                  <a:lnTo>
                    <a:pt x="1252" y="288"/>
                  </a:lnTo>
                  <a:lnTo>
                    <a:pt x="1288" y="282"/>
                  </a:lnTo>
                  <a:lnTo>
                    <a:pt x="1322" y="278"/>
                  </a:lnTo>
                  <a:lnTo>
                    <a:pt x="1358" y="274"/>
                  </a:lnTo>
                  <a:lnTo>
                    <a:pt x="1392" y="272"/>
                  </a:lnTo>
                  <a:lnTo>
                    <a:pt x="1410" y="272"/>
                  </a:lnTo>
                  <a:lnTo>
                    <a:pt x="1426" y="270"/>
                  </a:lnTo>
                  <a:lnTo>
                    <a:pt x="1460" y="272"/>
                  </a:lnTo>
                  <a:lnTo>
                    <a:pt x="1492" y="276"/>
                  </a:lnTo>
                  <a:lnTo>
                    <a:pt x="1528" y="280"/>
                  </a:lnTo>
                  <a:lnTo>
                    <a:pt x="1560" y="286"/>
                  </a:lnTo>
                  <a:lnTo>
                    <a:pt x="1594" y="294"/>
                  </a:lnTo>
                  <a:lnTo>
                    <a:pt x="1626" y="302"/>
                  </a:lnTo>
                  <a:lnTo>
                    <a:pt x="1658" y="312"/>
                  </a:lnTo>
                  <a:lnTo>
                    <a:pt x="1688" y="324"/>
                  </a:lnTo>
                  <a:lnTo>
                    <a:pt x="1702" y="332"/>
                  </a:lnTo>
                  <a:lnTo>
                    <a:pt x="1716" y="338"/>
                  </a:lnTo>
                  <a:lnTo>
                    <a:pt x="1730" y="344"/>
                  </a:lnTo>
                  <a:lnTo>
                    <a:pt x="1744" y="352"/>
                  </a:lnTo>
                  <a:lnTo>
                    <a:pt x="1756" y="360"/>
                  </a:lnTo>
                  <a:lnTo>
                    <a:pt x="1768" y="368"/>
                  </a:lnTo>
                  <a:lnTo>
                    <a:pt x="1780" y="378"/>
                  </a:lnTo>
                  <a:lnTo>
                    <a:pt x="1788" y="388"/>
                  </a:lnTo>
                  <a:lnTo>
                    <a:pt x="1796" y="398"/>
                  </a:lnTo>
                  <a:lnTo>
                    <a:pt x="1804" y="408"/>
                  </a:lnTo>
                  <a:lnTo>
                    <a:pt x="1810" y="416"/>
                  </a:lnTo>
                  <a:lnTo>
                    <a:pt x="1816" y="426"/>
                  </a:lnTo>
                  <a:lnTo>
                    <a:pt x="1818" y="438"/>
                  </a:lnTo>
                  <a:lnTo>
                    <a:pt x="1820" y="448"/>
                  </a:lnTo>
                  <a:lnTo>
                    <a:pt x="1820" y="458"/>
                  </a:lnTo>
                  <a:lnTo>
                    <a:pt x="1818" y="470"/>
                  </a:lnTo>
                  <a:lnTo>
                    <a:pt x="1816" y="480"/>
                  </a:lnTo>
                  <a:lnTo>
                    <a:pt x="1812" y="492"/>
                  </a:lnTo>
                  <a:lnTo>
                    <a:pt x="1806" y="502"/>
                  </a:lnTo>
                  <a:lnTo>
                    <a:pt x="1802" y="514"/>
                  </a:lnTo>
                  <a:lnTo>
                    <a:pt x="1794" y="524"/>
                  </a:lnTo>
                  <a:lnTo>
                    <a:pt x="1786" y="536"/>
                  </a:lnTo>
                  <a:lnTo>
                    <a:pt x="1776" y="546"/>
                  </a:lnTo>
                  <a:lnTo>
                    <a:pt x="1766" y="556"/>
                  </a:lnTo>
                  <a:lnTo>
                    <a:pt x="1756" y="566"/>
                  </a:lnTo>
                  <a:lnTo>
                    <a:pt x="1744" y="574"/>
                  </a:lnTo>
                  <a:lnTo>
                    <a:pt x="1732" y="582"/>
                  </a:lnTo>
                  <a:lnTo>
                    <a:pt x="1720" y="590"/>
                  </a:lnTo>
                  <a:lnTo>
                    <a:pt x="1708" y="600"/>
                  </a:lnTo>
                  <a:lnTo>
                    <a:pt x="1694" y="606"/>
                  </a:lnTo>
                  <a:lnTo>
                    <a:pt x="1680" y="614"/>
                  </a:lnTo>
                  <a:lnTo>
                    <a:pt x="1666" y="620"/>
                  </a:lnTo>
                  <a:lnTo>
                    <a:pt x="1636" y="632"/>
                  </a:lnTo>
                  <a:lnTo>
                    <a:pt x="1606" y="644"/>
                  </a:lnTo>
                  <a:lnTo>
                    <a:pt x="1576" y="652"/>
                  </a:lnTo>
                  <a:lnTo>
                    <a:pt x="1544" y="660"/>
                  </a:lnTo>
                  <a:lnTo>
                    <a:pt x="1542" y="660"/>
                  </a:lnTo>
                  <a:lnTo>
                    <a:pt x="1798" y="660"/>
                  </a:lnTo>
                  <a:lnTo>
                    <a:pt x="1802" y="656"/>
                  </a:lnTo>
                  <a:lnTo>
                    <a:pt x="1818" y="644"/>
                  </a:lnTo>
                  <a:lnTo>
                    <a:pt x="1832" y="632"/>
                  </a:lnTo>
                  <a:lnTo>
                    <a:pt x="1846" y="618"/>
                  </a:lnTo>
                  <a:lnTo>
                    <a:pt x="1860" y="604"/>
                  </a:lnTo>
                  <a:lnTo>
                    <a:pt x="1872" y="588"/>
                  </a:lnTo>
                  <a:lnTo>
                    <a:pt x="1884" y="572"/>
                  </a:lnTo>
                  <a:lnTo>
                    <a:pt x="1894" y="556"/>
                  </a:lnTo>
                  <a:lnTo>
                    <a:pt x="1904" y="538"/>
                  </a:lnTo>
                  <a:lnTo>
                    <a:pt x="1910" y="520"/>
                  </a:lnTo>
                  <a:lnTo>
                    <a:pt x="1916" y="500"/>
                  </a:lnTo>
                  <a:lnTo>
                    <a:pt x="1918" y="490"/>
                  </a:lnTo>
                  <a:lnTo>
                    <a:pt x="1920" y="480"/>
                  </a:lnTo>
                  <a:lnTo>
                    <a:pt x="1920" y="470"/>
                  </a:lnTo>
                  <a:lnTo>
                    <a:pt x="1922" y="460"/>
                  </a:lnTo>
                  <a:lnTo>
                    <a:pt x="1922" y="450"/>
                  </a:lnTo>
                  <a:lnTo>
                    <a:pt x="1920" y="438"/>
                  </a:lnTo>
                  <a:lnTo>
                    <a:pt x="1918" y="428"/>
                  </a:lnTo>
                  <a:lnTo>
                    <a:pt x="1916" y="418"/>
                  </a:lnTo>
                  <a:lnTo>
                    <a:pt x="1912" y="408"/>
                  </a:lnTo>
                  <a:lnTo>
                    <a:pt x="1910" y="398"/>
                  </a:lnTo>
                  <a:lnTo>
                    <a:pt x="1904" y="388"/>
                  </a:lnTo>
                  <a:lnTo>
                    <a:pt x="1900" y="380"/>
                  </a:lnTo>
                  <a:lnTo>
                    <a:pt x="1894" y="370"/>
                  </a:lnTo>
                  <a:lnTo>
                    <a:pt x="1888" y="362"/>
                  </a:lnTo>
                  <a:lnTo>
                    <a:pt x="1874" y="346"/>
                  </a:lnTo>
                  <a:lnTo>
                    <a:pt x="1860" y="332"/>
                  </a:lnTo>
                  <a:lnTo>
                    <a:pt x="1846" y="318"/>
                  </a:lnTo>
                  <a:lnTo>
                    <a:pt x="1830" y="306"/>
                  </a:lnTo>
                  <a:lnTo>
                    <a:pt x="1814" y="294"/>
                  </a:lnTo>
                  <a:lnTo>
                    <a:pt x="1796" y="284"/>
                  </a:lnTo>
                  <a:lnTo>
                    <a:pt x="1778" y="276"/>
                  </a:lnTo>
                  <a:lnTo>
                    <a:pt x="1762" y="268"/>
                  </a:lnTo>
                  <a:lnTo>
                    <a:pt x="1742" y="260"/>
                  </a:lnTo>
                  <a:lnTo>
                    <a:pt x="1726" y="252"/>
                  </a:lnTo>
                  <a:lnTo>
                    <a:pt x="1688" y="240"/>
                  </a:lnTo>
                  <a:lnTo>
                    <a:pt x="1652" y="230"/>
                  </a:lnTo>
                  <a:lnTo>
                    <a:pt x="1614" y="220"/>
                  </a:lnTo>
                  <a:lnTo>
                    <a:pt x="1578" y="214"/>
                  </a:lnTo>
                  <a:lnTo>
                    <a:pt x="1540" y="208"/>
                  </a:lnTo>
                  <a:lnTo>
                    <a:pt x="1502" y="204"/>
                  </a:lnTo>
                  <a:lnTo>
                    <a:pt x="1464" y="202"/>
                  </a:lnTo>
                  <a:lnTo>
                    <a:pt x="1444" y="202"/>
                  </a:lnTo>
                  <a:lnTo>
                    <a:pt x="1424" y="202"/>
                  </a:lnTo>
                  <a:lnTo>
                    <a:pt x="1406" y="202"/>
                  </a:lnTo>
                  <a:lnTo>
                    <a:pt x="1386" y="204"/>
                  </a:lnTo>
                  <a:lnTo>
                    <a:pt x="1348" y="208"/>
                  </a:lnTo>
                  <a:lnTo>
                    <a:pt x="1312" y="214"/>
                  </a:lnTo>
                  <a:lnTo>
                    <a:pt x="1276" y="218"/>
                  </a:lnTo>
                  <a:lnTo>
                    <a:pt x="1240" y="224"/>
                  </a:lnTo>
                  <a:lnTo>
                    <a:pt x="1204" y="232"/>
                  </a:lnTo>
                  <a:lnTo>
                    <a:pt x="1166" y="238"/>
                  </a:lnTo>
                  <a:lnTo>
                    <a:pt x="1130" y="246"/>
                  </a:lnTo>
                  <a:lnTo>
                    <a:pt x="1096" y="256"/>
                  </a:lnTo>
                  <a:lnTo>
                    <a:pt x="1056" y="268"/>
                  </a:lnTo>
                  <a:lnTo>
                    <a:pt x="1016" y="280"/>
                  </a:lnTo>
                  <a:lnTo>
                    <a:pt x="1018" y="260"/>
                  </a:lnTo>
                  <a:lnTo>
                    <a:pt x="1020" y="240"/>
                  </a:lnTo>
                  <a:lnTo>
                    <a:pt x="1020" y="220"/>
                  </a:lnTo>
                  <a:lnTo>
                    <a:pt x="1020" y="200"/>
                  </a:lnTo>
                  <a:lnTo>
                    <a:pt x="1018" y="182"/>
                  </a:lnTo>
                  <a:lnTo>
                    <a:pt x="1014" y="166"/>
                  </a:lnTo>
                  <a:lnTo>
                    <a:pt x="1010" y="148"/>
                  </a:lnTo>
                  <a:lnTo>
                    <a:pt x="1004" y="132"/>
                  </a:lnTo>
                  <a:lnTo>
                    <a:pt x="996" y="114"/>
                  </a:lnTo>
                  <a:lnTo>
                    <a:pt x="986" y="98"/>
                  </a:lnTo>
                  <a:lnTo>
                    <a:pt x="974" y="80"/>
                  </a:lnTo>
                  <a:lnTo>
                    <a:pt x="962" y="66"/>
                  </a:lnTo>
                  <a:lnTo>
                    <a:pt x="954" y="58"/>
                  </a:lnTo>
                  <a:lnTo>
                    <a:pt x="946" y="52"/>
                  </a:lnTo>
                  <a:lnTo>
                    <a:pt x="938" y="44"/>
                  </a:lnTo>
                  <a:lnTo>
                    <a:pt x="930" y="38"/>
                  </a:lnTo>
                  <a:lnTo>
                    <a:pt x="920" y="34"/>
                  </a:lnTo>
                  <a:lnTo>
                    <a:pt x="912" y="28"/>
                  </a:lnTo>
                  <a:lnTo>
                    <a:pt x="902" y="24"/>
                  </a:lnTo>
                  <a:lnTo>
                    <a:pt x="892" y="20"/>
                  </a:lnTo>
                  <a:lnTo>
                    <a:pt x="872" y="12"/>
                  </a:lnTo>
                  <a:lnTo>
                    <a:pt x="852" y="8"/>
                  </a:lnTo>
                  <a:lnTo>
                    <a:pt x="830" y="2"/>
                  </a:lnTo>
                  <a:lnTo>
                    <a:pt x="810" y="0"/>
                  </a:lnTo>
                  <a:lnTo>
                    <a:pt x="790" y="0"/>
                  </a:lnTo>
                  <a:lnTo>
                    <a:pt x="770" y="0"/>
                  </a:lnTo>
                  <a:lnTo>
                    <a:pt x="748" y="2"/>
                  </a:lnTo>
                  <a:lnTo>
                    <a:pt x="728" y="6"/>
                  </a:lnTo>
                  <a:lnTo>
                    <a:pt x="708" y="10"/>
                  </a:lnTo>
                  <a:lnTo>
                    <a:pt x="688" y="16"/>
                  </a:lnTo>
                  <a:lnTo>
                    <a:pt x="670" y="22"/>
                  </a:lnTo>
                  <a:lnTo>
                    <a:pt x="654" y="30"/>
                  </a:lnTo>
                  <a:lnTo>
                    <a:pt x="634" y="38"/>
                  </a:lnTo>
                  <a:lnTo>
                    <a:pt x="618" y="46"/>
                  </a:lnTo>
                  <a:lnTo>
                    <a:pt x="602" y="56"/>
                  </a:lnTo>
                  <a:lnTo>
                    <a:pt x="586" y="66"/>
                  </a:lnTo>
                  <a:lnTo>
                    <a:pt x="570" y="76"/>
                  </a:lnTo>
                  <a:lnTo>
                    <a:pt x="556" y="86"/>
                  </a:lnTo>
                  <a:lnTo>
                    <a:pt x="528" y="108"/>
                  </a:lnTo>
                  <a:lnTo>
                    <a:pt x="500" y="132"/>
                  </a:lnTo>
                  <a:lnTo>
                    <a:pt x="476" y="154"/>
                  </a:lnTo>
                  <a:lnTo>
                    <a:pt x="450" y="180"/>
                  </a:lnTo>
                  <a:lnTo>
                    <a:pt x="426" y="204"/>
                  </a:lnTo>
                  <a:lnTo>
                    <a:pt x="400" y="236"/>
                  </a:lnTo>
                  <a:lnTo>
                    <a:pt x="374" y="268"/>
                  </a:lnTo>
                  <a:lnTo>
                    <a:pt x="352" y="262"/>
                  </a:lnTo>
                  <a:lnTo>
                    <a:pt x="328" y="256"/>
                  </a:lnTo>
                  <a:lnTo>
                    <a:pt x="302" y="252"/>
                  </a:lnTo>
                  <a:lnTo>
                    <a:pt x="276" y="248"/>
                  </a:lnTo>
                  <a:lnTo>
                    <a:pt x="254" y="248"/>
                  </a:lnTo>
                  <a:lnTo>
                    <a:pt x="230" y="248"/>
                  </a:lnTo>
                  <a:lnTo>
                    <a:pt x="206" y="250"/>
                  </a:lnTo>
                  <a:lnTo>
                    <a:pt x="196" y="252"/>
                  </a:lnTo>
                  <a:lnTo>
                    <a:pt x="184" y="254"/>
                  </a:lnTo>
                  <a:lnTo>
                    <a:pt x="172" y="256"/>
                  </a:lnTo>
                  <a:lnTo>
                    <a:pt x="160" y="260"/>
                  </a:lnTo>
                  <a:lnTo>
                    <a:pt x="150" y="264"/>
                  </a:lnTo>
                  <a:lnTo>
                    <a:pt x="138" y="268"/>
                  </a:lnTo>
                  <a:lnTo>
                    <a:pt x="128" y="272"/>
                  </a:lnTo>
                  <a:lnTo>
                    <a:pt x="118" y="278"/>
                  </a:lnTo>
                  <a:lnTo>
                    <a:pt x="106" y="284"/>
                  </a:lnTo>
                  <a:lnTo>
                    <a:pt x="96" y="290"/>
                  </a:lnTo>
                  <a:lnTo>
                    <a:pt x="86" y="296"/>
                  </a:lnTo>
                  <a:lnTo>
                    <a:pt x="78" y="304"/>
                  </a:lnTo>
                  <a:lnTo>
                    <a:pt x="68" y="310"/>
                  </a:lnTo>
                  <a:lnTo>
                    <a:pt x="60" y="320"/>
                  </a:lnTo>
                  <a:lnTo>
                    <a:pt x="52" y="328"/>
                  </a:lnTo>
                  <a:lnTo>
                    <a:pt x="44" y="336"/>
                  </a:lnTo>
                  <a:lnTo>
                    <a:pt x="38" y="344"/>
                  </a:lnTo>
                  <a:lnTo>
                    <a:pt x="32" y="354"/>
                  </a:lnTo>
                  <a:lnTo>
                    <a:pt x="26" y="364"/>
                  </a:lnTo>
                  <a:lnTo>
                    <a:pt x="20" y="372"/>
                  </a:lnTo>
                  <a:lnTo>
                    <a:pt x="16" y="382"/>
                  </a:lnTo>
                  <a:lnTo>
                    <a:pt x="12" y="392"/>
                  </a:lnTo>
                  <a:lnTo>
                    <a:pt x="8" y="402"/>
                  </a:lnTo>
                  <a:lnTo>
                    <a:pt x="6" y="412"/>
                  </a:lnTo>
                  <a:lnTo>
                    <a:pt x="4" y="422"/>
                  </a:lnTo>
                  <a:lnTo>
                    <a:pt x="2" y="434"/>
                  </a:lnTo>
                  <a:lnTo>
                    <a:pt x="0" y="454"/>
                  </a:lnTo>
                  <a:lnTo>
                    <a:pt x="0" y="472"/>
                  </a:lnTo>
                  <a:lnTo>
                    <a:pt x="2" y="492"/>
                  </a:lnTo>
                  <a:lnTo>
                    <a:pt x="4" y="512"/>
                  </a:lnTo>
                  <a:lnTo>
                    <a:pt x="10" y="532"/>
                  </a:lnTo>
                  <a:lnTo>
                    <a:pt x="16" y="550"/>
                  </a:lnTo>
                  <a:lnTo>
                    <a:pt x="24" y="568"/>
                  </a:lnTo>
                  <a:lnTo>
                    <a:pt x="32" y="586"/>
                  </a:lnTo>
                  <a:lnTo>
                    <a:pt x="42" y="600"/>
                  </a:lnTo>
                  <a:lnTo>
                    <a:pt x="52" y="616"/>
                  </a:lnTo>
                  <a:lnTo>
                    <a:pt x="64" y="632"/>
                  </a:lnTo>
                  <a:lnTo>
                    <a:pt x="76" y="646"/>
                  </a:lnTo>
                  <a:lnTo>
                    <a:pt x="88" y="660"/>
                  </a:lnTo>
                  <a:lnTo>
                    <a:pt x="280" y="660"/>
                  </a:lnTo>
                  <a:lnTo>
                    <a:pt x="270" y="656"/>
                  </a:lnTo>
                  <a:close/>
                  <a:moveTo>
                    <a:pt x="888" y="398"/>
                  </a:moveTo>
                  <a:lnTo>
                    <a:pt x="878" y="412"/>
                  </a:lnTo>
                  <a:lnTo>
                    <a:pt x="870" y="426"/>
                  </a:lnTo>
                  <a:lnTo>
                    <a:pt x="860" y="438"/>
                  </a:lnTo>
                  <a:lnTo>
                    <a:pt x="840" y="466"/>
                  </a:lnTo>
                  <a:lnTo>
                    <a:pt x="816" y="492"/>
                  </a:lnTo>
                  <a:lnTo>
                    <a:pt x="744" y="450"/>
                  </a:lnTo>
                  <a:lnTo>
                    <a:pt x="796" y="426"/>
                  </a:lnTo>
                  <a:lnTo>
                    <a:pt x="824" y="412"/>
                  </a:lnTo>
                  <a:lnTo>
                    <a:pt x="850" y="402"/>
                  </a:lnTo>
                  <a:lnTo>
                    <a:pt x="896" y="382"/>
                  </a:lnTo>
                  <a:lnTo>
                    <a:pt x="888" y="398"/>
                  </a:lnTo>
                  <a:close/>
                  <a:moveTo>
                    <a:pt x="454" y="264"/>
                  </a:moveTo>
                  <a:lnTo>
                    <a:pt x="476" y="238"/>
                  </a:lnTo>
                  <a:lnTo>
                    <a:pt x="498" y="214"/>
                  </a:lnTo>
                  <a:lnTo>
                    <a:pt x="522" y="192"/>
                  </a:lnTo>
                  <a:lnTo>
                    <a:pt x="546" y="170"/>
                  </a:lnTo>
                  <a:lnTo>
                    <a:pt x="570" y="148"/>
                  </a:lnTo>
                  <a:lnTo>
                    <a:pt x="596" y="130"/>
                  </a:lnTo>
                  <a:lnTo>
                    <a:pt x="610" y="120"/>
                  </a:lnTo>
                  <a:lnTo>
                    <a:pt x="624" y="112"/>
                  </a:lnTo>
                  <a:lnTo>
                    <a:pt x="638" y="104"/>
                  </a:lnTo>
                  <a:lnTo>
                    <a:pt x="652" y="96"/>
                  </a:lnTo>
                  <a:lnTo>
                    <a:pt x="668" y="88"/>
                  </a:lnTo>
                  <a:lnTo>
                    <a:pt x="682" y="82"/>
                  </a:lnTo>
                  <a:lnTo>
                    <a:pt x="696" y="76"/>
                  </a:lnTo>
                  <a:lnTo>
                    <a:pt x="712" y="72"/>
                  </a:lnTo>
                  <a:lnTo>
                    <a:pt x="726" y="68"/>
                  </a:lnTo>
                  <a:lnTo>
                    <a:pt x="742" y="64"/>
                  </a:lnTo>
                  <a:lnTo>
                    <a:pt x="758" y="62"/>
                  </a:lnTo>
                  <a:lnTo>
                    <a:pt x="772" y="60"/>
                  </a:lnTo>
                  <a:lnTo>
                    <a:pt x="788" y="60"/>
                  </a:lnTo>
                  <a:lnTo>
                    <a:pt x="804" y="62"/>
                  </a:lnTo>
                  <a:lnTo>
                    <a:pt x="818" y="64"/>
                  </a:lnTo>
                  <a:lnTo>
                    <a:pt x="834" y="66"/>
                  </a:lnTo>
                  <a:lnTo>
                    <a:pt x="848" y="70"/>
                  </a:lnTo>
                  <a:lnTo>
                    <a:pt x="862" y="76"/>
                  </a:lnTo>
                  <a:lnTo>
                    <a:pt x="874" y="82"/>
                  </a:lnTo>
                  <a:lnTo>
                    <a:pt x="884" y="88"/>
                  </a:lnTo>
                  <a:lnTo>
                    <a:pt x="896" y="98"/>
                  </a:lnTo>
                  <a:lnTo>
                    <a:pt x="904" y="106"/>
                  </a:lnTo>
                  <a:lnTo>
                    <a:pt x="912" y="116"/>
                  </a:lnTo>
                  <a:lnTo>
                    <a:pt x="920" y="128"/>
                  </a:lnTo>
                  <a:lnTo>
                    <a:pt x="926" y="138"/>
                  </a:lnTo>
                  <a:lnTo>
                    <a:pt x="932" y="152"/>
                  </a:lnTo>
                  <a:lnTo>
                    <a:pt x="934" y="164"/>
                  </a:lnTo>
                  <a:lnTo>
                    <a:pt x="938" y="178"/>
                  </a:lnTo>
                  <a:lnTo>
                    <a:pt x="940" y="192"/>
                  </a:lnTo>
                  <a:lnTo>
                    <a:pt x="942" y="204"/>
                  </a:lnTo>
                  <a:lnTo>
                    <a:pt x="942" y="218"/>
                  </a:lnTo>
                  <a:lnTo>
                    <a:pt x="942" y="232"/>
                  </a:lnTo>
                  <a:lnTo>
                    <a:pt x="940" y="244"/>
                  </a:lnTo>
                  <a:lnTo>
                    <a:pt x="940" y="256"/>
                  </a:lnTo>
                  <a:lnTo>
                    <a:pt x="934" y="284"/>
                  </a:lnTo>
                  <a:lnTo>
                    <a:pt x="926" y="310"/>
                  </a:lnTo>
                  <a:lnTo>
                    <a:pt x="896" y="320"/>
                  </a:lnTo>
                  <a:lnTo>
                    <a:pt x="864" y="334"/>
                  </a:lnTo>
                  <a:lnTo>
                    <a:pt x="834" y="346"/>
                  </a:lnTo>
                  <a:lnTo>
                    <a:pt x="804" y="358"/>
                  </a:lnTo>
                  <a:lnTo>
                    <a:pt x="774" y="372"/>
                  </a:lnTo>
                  <a:lnTo>
                    <a:pt x="744" y="388"/>
                  </a:lnTo>
                  <a:lnTo>
                    <a:pt x="716" y="402"/>
                  </a:lnTo>
                  <a:lnTo>
                    <a:pt x="686" y="416"/>
                  </a:lnTo>
                  <a:lnTo>
                    <a:pt x="626" y="384"/>
                  </a:lnTo>
                  <a:lnTo>
                    <a:pt x="566" y="350"/>
                  </a:lnTo>
                  <a:lnTo>
                    <a:pt x="534" y="334"/>
                  </a:lnTo>
                  <a:lnTo>
                    <a:pt x="502" y="318"/>
                  </a:lnTo>
                  <a:lnTo>
                    <a:pt x="470" y="304"/>
                  </a:lnTo>
                  <a:lnTo>
                    <a:pt x="436" y="290"/>
                  </a:lnTo>
                  <a:lnTo>
                    <a:pt x="432" y="288"/>
                  </a:lnTo>
                  <a:lnTo>
                    <a:pt x="454" y="264"/>
                  </a:lnTo>
                  <a:close/>
                  <a:moveTo>
                    <a:pt x="200" y="550"/>
                  </a:moveTo>
                  <a:lnTo>
                    <a:pt x="178" y="594"/>
                  </a:lnTo>
                  <a:lnTo>
                    <a:pt x="166" y="582"/>
                  </a:lnTo>
                  <a:lnTo>
                    <a:pt x="158" y="570"/>
                  </a:lnTo>
                  <a:lnTo>
                    <a:pt x="148" y="556"/>
                  </a:lnTo>
                  <a:lnTo>
                    <a:pt x="140" y="542"/>
                  </a:lnTo>
                  <a:lnTo>
                    <a:pt x="136" y="530"/>
                  </a:lnTo>
                  <a:lnTo>
                    <a:pt x="132" y="518"/>
                  </a:lnTo>
                  <a:lnTo>
                    <a:pt x="128" y="506"/>
                  </a:lnTo>
                  <a:lnTo>
                    <a:pt x="124" y="494"/>
                  </a:lnTo>
                  <a:lnTo>
                    <a:pt x="122" y="482"/>
                  </a:lnTo>
                  <a:lnTo>
                    <a:pt x="122" y="470"/>
                  </a:lnTo>
                  <a:lnTo>
                    <a:pt x="122" y="460"/>
                  </a:lnTo>
                  <a:lnTo>
                    <a:pt x="124" y="448"/>
                  </a:lnTo>
                  <a:lnTo>
                    <a:pt x="126" y="436"/>
                  </a:lnTo>
                  <a:lnTo>
                    <a:pt x="130" y="426"/>
                  </a:lnTo>
                  <a:lnTo>
                    <a:pt x="136" y="416"/>
                  </a:lnTo>
                  <a:lnTo>
                    <a:pt x="140" y="408"/>
                  </a:lnTo>
                  <a:lnTo>
                    <a:pt x="146" y="400"/>
                  </a:lnTo>
                  <a:lnTo>
                    <a:pt x="154" y="392"/>
                  </a:lnTo>
                  <a:lnTo>
                    <a:pt x="162" y="386"/>
                  </a:lnTo>
                  <a:lnTo>
                    <a:pt x="172" y="378"/>
                  </a:lnTo>
                  <a:lnTo>
                    <a:pt x="180" y="372"/>
                  </a:lnTo>
                  <a:lnTo>
                    <a:pt x="190" y="368"/>
                  </a:lnTo>
                  <a:lnTo>
                    <a:pt x="202" y="364"/>
                  </a:lnTo>
                  <a:lnTo>
                    <a:pt x="214" y="362"/>
                  </a:lnTo>
                  <a:lnTo>
                    <a:pt x="226" y="360"/>
                  </a:lnTo>
                  <a:lnTo>
                    <a:pt x="238" y="358"/>
                  </a:lnTo>
                  <a:lnTo>
                    <a:pt x="252" y="358"/>
                  </a:lnTo>
                  <a:lnTo>
                    <a:pt x="264" y="358"/>
                  </a:lnTo>
                  <a:lnTo>
                    <a:pt x="284" y="362"/>
                  </a:lnTo>
                  <a:lnTo>
                    <a:pt x="306" y="366"/>
                  </a:lnTo>
                  <a:lnTo>
                    <a:pt x="270" y="422"/>
                  </a:lnTo>
                  <a:lnTo>
                    <a:pt x="244" y="464"/>
                  </a:lnTo>
                  <a:lnTo>
                    <a:pt x="222" y="508"/>
                  </a:lnTo>
                  <a:lnTo>
                    <a:pt x="200" y="5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4085" y="2656"/>
              <a:ext cx="876" cy="584"/>
            </a:xfrm>
            <a:custGeom>
              <a:avLst/>
              <a:gdLst>
                <a:gd name="T0" fmla="*/ 856 w 876"/>
                <a:gd name="T1" fmla="*/ 550 h 584"/>
                <a:gd name="T2" fmla="*/ 832 w 876"/>
                <a:gd name="T3" fmla="*/ 500 h 584"/>
                <a:gd name="T4" fmla="*/ 786 w 876"/>
                <a:gd name="T5" fmla="*/ 398 h 584"/>
                <a:gd name="T6" fmla="*/ 744 w 876"/>
                <a:gd name="T7" fmla="*/ 292 h 584"/>
                <a:gd name="T8" fmla="*/ 712 w 876"/>
                <a:gd name="T9" fmla="*/ 210 h 584"/>
                <a:gd name="T10" fmla="*/ 686 w 876"/>
                <a:gd name="T11" fmla="*/ 156 h 584"/>
                <a:gd name="T12" fmla="*/ 656 w 876"/>
                <a:gd name="T13" fmla="*/ 104 h 584"/>
                <a:gd name="T14" fmla="*/ 638 w 876"/>
                <a:gd name="T15" fmla="*/ 80 h 584"/>
                <a:gd name="T16" fmla="*/ 616 w 876"/>
                <a:gd name="T17" fmla="*/ 56 h 584"/>
                <a:gd name="T18" fmla="*/ 590 w 876"/>
                <a:gd name="T19" fmla="*/ 34 h 584"/>
                <a:gd name="T20" fmla="*/ 560 w 876"/>
                <a:gd name="T21" fmla="*/ 16 h 584"/>
                <a:gd name="T22" fmla="*/ 528 w 876"/>
                <a:gd name="T23" fmla="*/ 4 h 584"/>
                <a:gd name="T24" fmla="*/ 492 w 876"/>
                <a:gd name="T25" fmla="*/ 0 h 584"/>
                <a:gd name="T26" fmla="*/ 458 w 876"/>
                <a:gd name="T27" fmla="*/ 2 h 584"/>
                <a:gd name="T28" fmla="*/ 424 w 876"/>
                <a:gd name="T29" fmla="*/ 12 h 584"/>
                <a:gd name="T30" fmla="*/ 394 w 876"/>
                <a:gd name="T31" fmla="*/ 28 h 584"/>
                <a:gd name="T32" fmla="*/ 368 w 876"/>
                <a:gd name="T33" fmla="*/ 46 h 584"/>
                <a:gd name="T34" fmla="*/ 322 w 876"/>
                <a:gd name="T35" fmla="*/ 88 h 584"/>
                <a:gd name="T36" fmla="*/ 282 w 876"/>
                <a:gd name="T37" fmla="*/ 134 h 584"/>
                <a:gd name="T38" fmla="*/ 248 w 876"/>
                <a:gd name="T39" fmla="*/ 184 h 584"/>
                <a:gd name="T40" fmla="*/ 218 w 876"/>
                <a:gd name="T41" fmla="*/ 234 h 584"/>
                <a:gd name="T42" fmla="*/ 178 w 876"/>
                <a:gd name="T43" fmla="*/ 312 h 584"/>
                <a:gd name="T44" fmla="*/ 138 w 876"/>
                <a:gd name="T45" fmla="*/ 386 h 584"/>
                <a:gd name="T46" fmla="*/ 94 w 876"/>
                <a:gd name="T47" fmla="*/ 456 h 584"/>
                <a:gd name="T48" fmla="*/ 64 w 876"/>
                <a:gd name="T49" fmla="*/ 504 h 584"/>
                <a:gd name="T50" fmla="*/ 30 w 876"/>
                <a:gd name="T51" fmla="*/ 546 h 584"/>
                <a:gd name="T52" fmla="*/ 0 w 876"/>
                <a:gd name="T53" fmla="*/ 584 h 584"/>
                <a:gd name="T54" fmla="*/ 114 w 876"/>
                <a:gd name="T55" fmla="*/ 574 h 584"/>
                <a:gd name="T56" fmla="*/ 146 w 876"/>
                <a:gd name="T57" fmla="*/ 524 h 584"/>
                <a:gd name="T58" fmla="*/ 190 w 876"/>
                <a:gd name="T59" fmla="*/ 448 h 584"/>
                <a:gd name="T60" fmla="*/ 242 w 876"/>
                <a:gd name="T61" fmla="*/ 342 h 584"/>
                <a:gd name="T62" fmla="*/ 278 w 876"/>
                <a:gd name="T63" fmla="*/ 268 h 584"/>
                <a:gd name="T64" fmla="*/ 306 w 876"/>
                <a:gd name="T65" fmla="*/ 220 h 584"/>
                <a:gd name="T66" fmla="*/ 336 w 876"/>
                <a:gd name="T67" fmla="*/ 174 h 584"/>
                <a:gd name="T68" fmla="*/ 370 w 876"/>
                <a:gd name="T69" fmla="*/ 132 h 584"/>
                <a:gd name="T70" fmla="*/ 406 w 876"/>
                <a:gd name="T71" fmla="*/ 98 h 584"/>
                <a:gd name="T72" fmla="*/ 428 w 876"/>
                <a:gd name="T73" fmla="*/ 84 h 584"/>
                <a:gd name="T74" fmla="*/ 448 w 876"/>
                <a:gd name="T75" fmla="*/ 74 h 584"/>
                <a:gd name="T76" fmla="*/ 470 w 876"/>
                <a:gd name="T77" fmla="*/ 66 h 584"/>
                <a:gd name="T78" fmla="*/ 492 w 876"/>
                <a:gd name="T79" fmla="*/ 64 h 584"/>
                <a:gd name="T80" fmla="*/ 512 w 876"/>
                <a:gd name="T81" fmla="*/ 66 h 584"/>
                <a:gd name="T82" fmla="*/ 532 w 876"/>
                <a:gd name="T83" fmla="*/ 74 h 584"/>
                <a:gd name="T84" fmla="*/ 552 w 876"/>
                <a:gd name="T85" fmla="*/ 86 h 584"/>
                <a:gd name="T86" fmla="*/ 570 w 876"/>
                <a:gd name="T87" fmla="*/ 102 h 584"/>
                <a:gd name="T88" fmla="*/ 588 w 876"/>
                <a:gd name="T89" fmla="*/ 120 h 584"/>
                <a:gd name="T90" fmla="*/ 616 w 876"/>
                <a:gd name="T91" fmla="*/ 164 h 584"/>
                <a:gd name="T92" fmla="*/ 640 w 876"/>
                <a:gd name="T93" fmla="*/ 210 h 584"/>
                <a:gd name="T94" fmla="*/ 662 w 876"/>
                <a:gd name="T95" fmla="*/ 262 h 584"/>
                <a:gd name="T96" fmla="*/ 700 w 876"/>
                <a:gd name="T97" fmla="*/ 370 h 584"/>
                <a:gd name="T98" fmla="*/ 740 w 876"/>
                <a:gd name="T99" fmla="*/ 476 h 584"/>
                <a:gd name="T100" fmla="*/ 774 w 876"/>
                <a:gd name="T101" fmla="*/ 558 h 584"/>
                <a:gd name="T102" fmla="*/ 876 w 876"/>
                <a:gd name="T103" fmla="*/ 5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6" h="584">
                  <a:moveTo>
                    <a:pt x="870" y="574"/>
                  </a:moveTo>
                  <a:lnTo>
                    <a:pt x="856" y="550"/>
                  </a:lnTo>
                  <a:lnTo>
                    <a:pt x="844" y="524"/>
                  </a:lnTo>
                  <a:lnTo>
                    <a:pt x="832" y="500"/>
                  </a:lnTo>
                  <a:lnTo>
                    <a:pt x="808" y="450"/>
                  </a:lnTo>
                  <a:lnTo>
                    <a:pt x="786" y="398"/>
                  </a:lnTo>
                  <a:lnTo>
                    <a:pt x="766" y="344"/>
                  </a:lnTo>
                  <a:lnTo>
                    <a:pt x="744" y="292"/>
                  </a:lnTo>
                  <a:lnTo>
                    <a:pt x="724" y="238"/>
                  </a:lnTo>
                  <a:lnTo>
                    <a:pt x="712" y="210"/>
                  </a:lnTo>
                  <a:lnTo>
                    <a:pt x="700" y="184"/>
                  </a:lnTo>
                  <a:lnTo>
                    <a:pt x="686" y="156"/>
                  </a:lnTo>
                  <a:lnTo>
                    <a:pt x="672" y="130"/>
                  </a:lnTo>
                  <a:lnTo>
                    <a:pt x="656" y="104"/>
                  </a:lnTo>
                  <a:lnTo>
                    <a:pt x="646" y="92"/>
                  </a:lnTo>
                  <a:lnTo>
                    <a:pt x="638" y="80"/>
                  </a:lnTo>
                  <a:lnTo>
                    <a:pt x="626" y="68"/>
                  </a:lnTo>
                  <a:lnTo>
                    <a:pt x="616" y="56"/>
                  </a:lnTo>
                  <a:lnTo>
                    <a:pt x="602" y="44"/>
                  </a:lnTo>
                  <a:lnTo>
                    <a:pt x="590" y="34"/>
                  </a:lnTo>
                  <a:lnTo>
                    <a:pt x="576" y="24"/>
                  </a:lnTo>
                  <a:lnTo>
                    <a:pt x="560" y="16"/>
                  </a:lnTo>
                  <a:lnTo>
                    <a:pt x="546" y="10"/>
                  </a:lnTo>
                  <a:lnTo>
                    <a:pt x="528" y="4"/>
                  </a:lnTo>
                  <a:lnTo>
                    <a:pt x="510" y="2"/>
                  </a:lnTo>
                  <a:lnTo>
                    <a:pt x="492" y="0"/>
                  </a:lnTo>
                  <a:lnTo>
                    <a:pt x="474" y="0"/>
                  </a:lnTo>
                  <a:lnTo>
                    <a:pt x="458" y="2"/>
                  </a:lnTo>
                  <a:lnTo>
                    <a:pt x="440" y="8"/>
                  </a:lnTo>
                  <a:lnTo>
                    <a:pt x="424" y="12"/>
                  </a:lnTo>
                  <a:lnTo>
                    <a:pt x="408" y="20"/>
                  </a:lnTo>
                  <a:lnTo>
                    <a:pt x="394" y="28"/>
                  </a:lnTo>
                  <a:lnTo>
                    <a:pt x="382" y="36"/>
                  </a:lnTo>
                  <a:lnTo>
                    <a:pt x="368" y="46"/>
                  </a:lnTo>
                  <a:lnTo>
                    <a:pt x="344" y="66"/>
                  </a:lnTo>
                  <a:lnTo>
                    <a:pt x="322" y="88"/>
                  </a:lnTo>
                  <a:lnTo>
                    <a:pt x="302" y="112"/>
                  </a:lnTo>
                  <a:lnTo>
                    <a:pt x="282" y="134"/>
                  </a:lnTo>
                  <a:lnTo>
                    <a:pt x="264" y="158"/>
                  </a:lnTo>
                  <a:lnTo>
                    <a:pt x="248" y="184"/>
                  </a:lnTo>
                  <a:lnTo>
                    <a:pt x="232" y="208"/>
                  </a:lnTo>
                  <a:lnTo>
                    <a:pt x="218" y="234"/>
                  </a:lnTo>
                  <a:lnTo>
                    <a:pt x="204" y="260"/>
                  </a:lnTo>
                  <a:lnTo>
                    <a:pt x="178" y="312"/>
                  </a:lnTo>
                  <a:lnTo>
                    <a:pt x="150" y="362"/>
                  </a:lnTo>
                  <a:lnTo>
                    <a:pt x="138" y="386"/>
                  </a:lnTo>
                  <a:lnTo>
                    <a:pt x="124" y="410"/>
                  </a:lnTo>
                  <a:lnTo>
                    <a:pt x="94" y="456"/>
                  </a:lnTo>
                  <a:lnTo>
                    <a:pt x="78" y="480"/>
                  </a:lnTo>
                  <a:lnTo>
                    <a:pt x="64" y="504"/>
                  </a:lnTo>
                  <a:lnTo>
                    <a:pt x="46" y="524"/>
                  </a:lnTo>
                  <a:lnTo>
                    <a:pt x="30" y="546"/>
                  </a:lnTo>
                  <a:lnTo>
                    <a:pt x="12" y="568"/>
                  </a:lnTo>
                  <a:lnTo>
                    <a:pt x="0" y="584"/>
                  </a:lnTo>
                  <a:lnTo>
                    <a:pt x="106" y="584"/>
                  </a:lnTo>
                  <a:lnTo>
                    <a:pt x="114" y="574"/>
                  </a:lnTo>
                  <a:lnTo>
                    <a:pt x="130" y="548"/>
                  </a:lnTo>
                  <a:lnTo>
                    <a:pt x="146" y="524"/>
                  </a:lnTo>
                  <a:lnTo>
                    <a:pt x="160" y="498"/>
                  </a:lnTo>
                  <a:lnTo>
                    <a:pt x="190" y="448"/>
                  </a:lnTo>
                  <a:lnTo>
                    <a:pt x="216" y="394"/>
                  </a:lnTo>
                  <a:lnTo>
                    <a:pt x="242" y="342"/>
                  </a:lnTo>
                  <a:lnTo>
                    <a:pt x="266" y="292"/>
                  </a:lnTo>
                  <a:lnTo>
                    <a:pt x="278" y="268"/>
                  </a:lnTo>
                  <a:lnTo>
                    <a:pt x="292" y="244"/>
                  </a:lnTo>
                  <a:lnTo>
                    <a:pt x="306" y="220"/>
                  </a:lnTo>
                  <a:lnTo>
                    <a:pt x="320" y="196"/>
                  </a:lnTo>
                  <a:lnTo>
                    <a:pt x="336" y="174"/>
                  </a:lnTo>
                  <a:lnTo>
                    <a:pt x="352" y="154"/>
                  </a:lnTo>
                  <a:lnTo>
                    <a:pt x="370" y="132"/>
                  </a:lnTo>
                  <a:lnTo>
                    <a:pt x="388" y="114"/>
                  </a:lnTo>
                  <a:lnTo>
                    <a:pt x="406" y="98"/>
                  </a:lnTo>
                  <a:lnTo>
                    <a:pt x="418" y="90"/>
                  </a:lnTo>
                  <a:lnTo>
                    <a:pt x="428" y="84"/>
                  </a:lnTo>
                  <a:lnTo>
                    <a:pt x="438" y="78"/>
                  </a:lnTo>
                  <a:lnTo>
                    <a:pt x="448" y="74"/>
                  </a:lnTo>
                  <a:lnTo>
                    <a:pt x="460" y="70"/>
                  </a:lnTo>
                  <a:lnTo>
                    <a:pt x="470" y="66"/>
                  </a:lnTo>
                  <a:lnTo>
                    <a:pt x="482" y="64"/>
                  </a:lnTo>
                  <a:lnTo>
                    <a:pt x="492" y="64"/>
                  </a:lnTo>
                  <a:lnTo>
                    <a:pt x="502" y="64"/>
                  </a:lnTo>
                  <a:lnTo>
                    <a:pt x="512" y="66"/>
                  </a:lnTo>
                  <a:lnTo>
                    <a:pt x="522" y="70"/>
                  </a:lnTo>
                  <a:lnTo>
                    <a:pt x="532" y="74"/>
                  </a:lnTo>
                  <a:lnTo>
                    <a:pt x="542" y="80"/>
                  </a:lnTo>
                  <a:lnTo>
                    <a:pt x="552" y="86"/>
                  </a:lnTo>
                  <a:lnTo>
                    <a:pt x="560" y="94"/>
                  </a:lnTo>
                  <a:lnTo>
                    <a:pt x="570" y="102"/>
                  </a:lnTo>
                  <a:lnTo>
                    <a:pt x="580" y="112"/>
                  </a:lnTo>
                  <a:lnTo>
                    <a:pt x="588" y="120"/>
                  </a:lnTo>
                  <a:lnTo>
                    <a:pt x="602" y="140"/>
                  </a:lnTo>
                  <a:lnTo>
                    <a:pt x="616" y="164"/>
                  </a:lnTo>
                  <a:lnTo>
                    <a:pt x="628" y="188"/>
                  </a:lnTo>
                  <a:lnTo>
                    <a:pt x="640" y="210"/>
                  </a:lnTo>
                  <a:lnTo>
                    <a:pt x="652" y="236"/>
                  </a:lnTo>
                  <a:lnTo>
                    <a:pt x="662" y="262"/>
                  </a:lnTo>
                  <a:lnTo>
                    <a:pt x="682" y="316"/>
                  </a:lnTo>
                  <a:lnTo>
                    <a:pt x="700" y="370"/>
                  </a:lnTo>
                  <a:lnTo>
                    <a:pt x="720" y="424"/>
                  </a:lnTo>
                  <a:lnTo>
                    <a:pt x="740" y="476"/>
                  </a:lnTo>
                  <a:lnTo>
                    <a:pt x="764" y="532"/>
                  </a:lnTo>
                  <a:lnTo>
                    <a:pt x="774" y="558"/>
                  </a:lnTo>
                  <a:lnTo>
                    <a:pt x="788" y="584"/>
                  </a:lnTo>
                  <a:lnTo>
                    <a:pt x="876" y="584"/>
                  </a:lnTo>
                  <a:lnTo>
                    <a:pt x="870" y="5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7"/>
            <p:cNvSpPr>
              <a:spLocks noEditPoints="1"/>
            </p:cNvSpPr>
            <p:nvPr userDrawn="1"/>
          </p:nvSpPr>
          <p:spPr bwMode="auto">
            <a:xfrm>
              <a:off x="2639" y="2300"/>
              <a:ext cx="1492" cy="940"/>
            </a:xfrm>
            <a:custGeom>
              <a:avLst/>
              <a:gdLst>
                <a:gd name="T0" fmla="*/ 1486 w 1492"/>
                <a:gd name="T1" fmla="*/ 486 h 940"/>
                <a:gd name="T2" fmla="*/ 1492 w 1492"/>
                <a:gd name="T3" fmla="*/ 388 h 940"/>
                <a:gd name="T4" fmla="*/ 1456 w 1492"/>
                <a:gd name="T5" fmla="*/ 232 h 940"/>
                <a:gd name="T6" fmla="*/ 1406 w 1492"/>
                <a:gd name="T7" fmla="*/ 148 h 940"/>
                <a:gd name="T8" fmla="*/ 1334 w 1492"/>
                <a:gd name="T9" fmla="*/ 78 h 940"/>
                <a:gd name="T10" fmla="*/ 1246 w 1492"/>
                <a:gd name="T11" fmla="*/ 28 h 940"/>
                <a:gd name="T12" fmla="*/ 1150 w 1492"/>
                <a:gd name="T13" fmla="*/ 6 h 940"/>
                <a:gd name="T14" fmla="*/ 1018 w 1492"/>
                <a:gd name="T15" fmla="*/ 6 h 940"/>
                <a:gd name="T16" fmla="*/ 836 w 1492"/>
                <a:gd name="T17" fmla="*/ 76 h 940"/>
                <a:gd name="T18" fmla="*/ 734 w 1492"/>
                <a:gd name="T19" fmla="*/ 162 h 940"/>
                <a:gd name="T20" fmla="*/ 652 w 1492"/>
                <a:gd name="T21" fmla="*/ 288 h 940"/>
                <a:gd name="T22" fmla="*/ 534 w 1492"/>
                <a:gd name="T23" fmla="*/ 322 h 940"/>
                <a:gd name="T24" fmla="*/ 398 w 1492"/>
                <a:gd name="T25" fmla="*/ 216 h 940"/>
                <a:gd name="T26" fmla="*/ 284 w 1492"/>
                <a:gd name="T27" fmla="*/ 168 h 940"/>
                <a:gd name="T28" fmla="*/ 186 w 1492"/>
                <a:gd name="T29" fmla="*/ 164 h 940"/>
                <a:gd name="T30" fmla="*/ 94 w 1492"/>
                <a:gd name="T31" fmla="*/ 202 h 940"/>
                <a:gd name="T32" fmla="*/ 26 w 1492"/>
                <a:gd name="T33" fmla="*/ 280 h 940"/>
                <a:gd name="T34" fmla="*/ 2 w 1492"/>
                <a:gd name="T35" fmla="*/ 376 h 940"/>
                <a:gd name="T36" fmla="*/ 14 w 1492"/>
                <a:gd name="T37" fmla="*/ 530 h 940"/>
                <a:gd name="T38" fmla="*/ 68 w 1492"/>
                <a:gd name="T39" fmla="*/ 700 h 940"/>
                <a:gd name="T40" fmla="*/ 184 w 1492"/>
                <a:gd name="T41" fmla="*/ 940 h 940"/>
                <a:gd name="T42" fmla="*/ 190 w 1492"/>
                <a:gd name="T43" fmla="*/ 738 h 940"/>
                <a:gd name="T44" fmla="*/ 110 w 1492"/>
                <a:gd name="T45" fmla="*/ 562 h 940"/>
                <a:gd name="T46" fmla="*/ 76 w 1492"/>
                <a:gd name="T47" fmla="*/ 408 h 940"/>
                <a:gd name="T48" fmla="*/ 88 w 1492"/>
                <a:gd name="T49" fmla="*/ 324 h 940"/>
                <a:gd name="T50" fmla="*/ 126 w 1492"/>
                <a:gd name="T51" fmla="*/ 268 h 940"/>
                <a:gd name="T52" fmla="*/ 188 w 1492"/>
                <a:gd name="T53" fmla="*/ 234 h 940"/>
                <a:gd name="T54" fmla="*/ 258 w 1492"/>
                <a:gd name="T55" fmla="*/ 230 h 940"/>
                <a:gd name="T56" fmla="*/ 364 w 1492"/>
                <a:gd name="T57" fmla="*/ 272 h 940"/>
                <a:gd name="T58" fmla="*/ 494 w 1492"/>
                <a:gd name="T59" fmla="*/ 372 h 940"/>
                <a:gd name="T60" fmla="*/ 596 w 1492"/>
                <a:gd name="T61" fmla="*/ 550 h 940"/>
                <a:gd name="T62" fmla="*/ 616 w 1492"/>
                <a:gd name="T63" fmla="*/ 702 h 940"/>
                <a:gd name="T64" fmla="*/ 678 w 1492"/>
                <a:gd name="T65" fmla="*/ 878 h 940"/>
                <a:gd name="T66" fmla="*/ 846 w 1492"/>
                <a:gd name="T67" fmla="*/ 912 h 940"/>
                <a:gd name="T68" fmla="*/ 774 w 1492"/>
                <a:gd name="T69" fmla="*/ 774 h 940"/>
                <a:gd name="T70" fmla="*/ 734 w 1492"/>
                <a:gd name="T71" fmla="*/ 614 h 940"/>
                <a:gd name="T72" fmla="*/ 834 w 1492"/>
                <a:gd name="T73" fmla="*/ 688 h 940"/>
                <a:gd name="T74" fmla="*/ 1006 w 1492"/>
                <a:gd name="T75" fmla="*/ 748 h 940"/>
                <a:gd name="T76" fmla="*/ 1188 w 1492"/>
                <a:gd name="T77" fmla="*/ 750 h 940"/>
                <a:gd name="T78" fmla="*/ 1308 w 1492"/>
                <a:gd name="T79" fmla="*/ 710 h 940"/>
                <a:gd name="T80" fmla="*/ 1388 w 1492"/>
                <a:gd name="T81" fmla="*/ 656 h 940"/>
                <a:gd name="T82" fmla="*/ 1450 w 1492"/>
                <a:gd name="T83" fmla="*/ 578 h 940"/>
                <a:gd name="T84" fmla="*/ 1380 w 1492"/>
                <a:gd name="T85" fmla="*/ 514 h 940"/>
                <a:gd name="T86" fmla="*/ 1346 w 1492"/>
                <a:gd name="T87" fmla="*/ 576 h 940"/>
                <a:gd name="T88" fmla="*/ 1270 w 1492"/>
                <a:gd name="T89" fmla="*/ 638 h 940"/>
                <a:gd name="T90" fmla="*/ 1122 w 1492"/>
                <a:gd name="T91" fmla="*/ 680 h 940"/>
                <a:gd name="T92" fmla="*/ 964 w 1492"/>
                <a:gd name="T93" fmla="*/ 668 h 940"/>
                <a:gd name="T94" fmla="*/ 822 w 1492"/>
                <a:gd name="T95" fmla="*/ 602 h 940"/>
                <a:gd name="T96" fmla="*/ 740 w 1492"/>
                <a:gd name="T97" fmla="*/ 452 h 940"/>
                <a:gd name="T98" fmla="*/ 776 w 1492"/>
                <a:gd name="T99" fmla="*/ 338 h 940"/>
                <a:gd name="T100" fmla="*/ 834 w 1492"/>
                <a:gd name="T101" fmla="*/ 248 h 940"/>
                <a:gd name="T102" fmla="*/ 948 w 1492"/>
                <a:gd name="T103" fmla="*/ 160 h 940"/>
                <a:gd name="T104" fmla="*/ 1088 w 1492"/>
                <a:gd name="T105" fmla="*/ 124 h 940"/>
                <a:gd name="T106" fmla="*/ 1228 w 1492"/>
                <a:gd name="T107" fmla="*/ 146 h 940"/>
                <a:gd name="T108" fmla="*/ 1336 w 1492"/>
                <a:gd name="T109" fmla="*/ 234 h 940"/>
                <a:gd name="T110" fmla="*/ 1390 w 1492"/>
                <a:gd name="T111" fmla="*/ 37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92" h="940">
                  <a:moveTo>
                    <a:pt x="1458" y="564"/>
                  </a:moveTo>
                  <a:lnTo>
                    <a:pt x="1466" y="550"/>
                  </a:lnTo>
                  <a:lnTo>
                    <a:pt x="1472" y="534"/>
                  </a:lnTo>
                  <a:lnTo>
                    <a:pt x="1478" y="518"/>
                  </a:lnTo>
                  <a:lnTo>
                    <a:pt x="1482" y="502"/>
                  </a:lnTo>
                  <a:lnTo>
                    <a:pt x="1486" y="486"/>
                  </a:lnTo>
                  <a:lnTo>
                    <a:pt x="1488" y="470"/>
                  </a:lnTo>
                  <a:lnTo>
                    <a:pt x="1490" y="452"/>
                  </a:lnTo>
                  <a:lnTo>
                    <a:pt x="1492" y="436"/>
                  </a:lnTo>
                  <a:lnTo>
                    <a:pt x="1492" y="420"/>
                  </a:lnTo>
                  <a:lnTo>
                    <a:pt x="1492" y="404"/>
                  </a:lnTo>
                  <a:lnTo>
                    <a:pt x="1492" y="388"/>
                  </a:lnTo>
                  <a:lnTo>
                    <a:pt x="1488" y="356"/>
                  </a:lnTo>
                  <a:lnTo>
                    <a:pt x="1484" y="324"/>
                  </a:lnTo>
                  <a:lnTo>
                    <a:pt x="1476" y="294"/>
                  </a:lnTo>
                  <a:lnTo>
                    <a:pt x="1468" y="264"/>
                  </a:lnTo>
                  <a:lnTo>
                    <a:pt x="1462" y="248"/>
                  </a:lnTo>
                  <a:lnTo>
                    <a:pt x="1456" y="232"/>
                  </a:lnTo>
                  <a:lnTo>
                    <a:pt x="1450" y="218"/>
                  </a:lnTo>
                  <a:lnTo>
                    <a:pt x="1442" y="202"/>
                  </a:lnTo>
                  <a:lnTo>
                    <a:pt x="1434" y="188"/>
                  </a:lnTo>
                  <a:lnTo>
                    <a:pt x="1424" y="174"/>
                  </a:lnTo>
                  <a:lnTo>
                    <a:pt x="1416" y="160"/>
                  </a:lnTo>
                  <a:lnTo>
                    <a:pt x="1406" y="148"/>
                  </a:lnTo>
                  <a:lnTo>
                    <a:pt x="1396" y="134"/>
                  </a:lnTo>
                  <a:lnTo>
                    <a:pt x="1384" y="122"/>
                  </a:lnTo>
                  <a:lnTo>
                    <a:pt x="1372" y="110"/>
                  </a:lnTo>
                  <a:lnTo>
                    <a:pt x="1360" y="98"/>
                  </a:lnTo>
                  <a:lnTo>
                    <a:pt x="1348" y="88"/>
                  </a:lnTo>
                  <a:lnTo>
                    <a:pt x="1334" y="78"/>
                  </a:lnTo>
                  <a:lnTo>
                    <a:pt x="1320" y="68"/>
                  </a:lnTo>
                  <a:lnTo>
                    <a:pt x="1306" y="58"/>
                  </a:lnTo>
                  <a:lnTo>
                    <a:pt x="1292" y="50"/>
                  </a:lnTo>
                  <a:lnTo>
                    <a:pt x="1276" y="42"/>
                  </a:lnTo>
                  <a:lnTo>
                    <a:pt x="1260" y="36"/>
                  </a:lnTo>
                  <a:lnTo>
                    <a:pt x="1246" y="28"/>
                  </a:lnTo>
                  <a:lnTo>
                    <a:pt x="1230" y="24"/>
                  </a:lnTo>
                  <a:lnTo>
                    <a:pt x="1214" y="18"/>
                  </a:lnTo>
                  <a:lnTo>
                    <a:pt x="1198" y="14"/>
                  </a:lnTo>
                  <a:lnTo>
                    <a:pt x="1182" y="10"/>
                  </a:lnTo>
                  <a:lnTo>
                    <a:pt x="1164" y="6"/>
                  </a:lnTo>
                  <a:lnTo>
                    <a:pt x="1150" y="6"/>
                  </a:lnTo>
                  <a:lnTo>
                    <a:pt x="1132" y="2"/>
                  </a:lnTo>
                  <a:lnTo>
                    <a:pt x="1116" y="2"/>
                  </a:lnTo>
                  <a:lnTo>
                    <a:pt x="1100" y="0"/>
                  </a:lnTo>
                  <a:lnTo>
                    <a:pt x="1084" y="0"/>
                  </a:lnTo>
                  <a:lnTo>
                    <a:pt x="1050" y="2"/>
                  </a:lnTo>
                  <a:lnTo>
                    <a:pt x="1018" y="6"/>
                  </a:lnTo>
                  <a:lnTo>
                    <a:pt x="986" y="14"/>
                  </a:lnTo>
                  <a:lnTo>
                    <a:pt x="954" y="22"/>
                  </a:lnTo>
                  <a:lnTo>
                    <a:pt x="924" y="32"/>
                  </a:lnTo>
                  <a:lnTo>
                    <a:pt x="894" y="46"/>
                  </a:lnTo>
                  <a:lnTo>
                    <a:pt x="864" y="60"/>
                  </a:lnTo>
                  <a:lnTo>
                    <a:pt x="836" y="76"/>
                  </a:lnTo>
                  <a:lnTo>
                    <a:pt x="808" y="94"/>
                  </a:lnTo>
                  <a:lnTo>
                    <a:pt x="782" y="114"/>
                  </a:lnTo>
                  <a:lnTo>
                    <a:pt x="770" y="126"/>
                  </a:lnTo>
                  <a:lnTo>
                    <a:pt x="758" y="138"/>
                  </a:lnTo>
                  <a:lnTo>
                    <a:pt x="746" y="150"/>
                  </a:lnTo>
                  <a:lnTo>
                    <a:pt x="734" y="162"/>
                  </a:lnTo>
                  <a:lnTo>
                    <a:pt x="724" y="174"/>
                  </a:lnTo>
                  <a:lnTo>
                    <a:pt x="714" y="186"/>
                  </a:lnTo>
                  <a:lnTo>
                    <a:pt x="696" y="210"/>
                  </a:lnTo>
                  <a:lnTo>
                    <a:pt x="680" y="236"/>
                  </a:lnTo>
                  <a:lnTo>
                    <a:pt x="666" y="262"/>
                  </a:lnTo>
                  <a:lnTo>
                    <a:pt x="652" y="288"/>
                  </a:lnTo>
                  <a:lnTo>
                    <a:pt x="640" y="316"/>
                  </a:lnTo>
                  <a:lnTo>
                    <a:pt x="630" y="344"/>
                  </a:lnTo>
                  <a:lnTo>
                    <a:pt x="620" y="370"/>
                  </a:lnTo>
                  <a:lnTo>
                    <a:pt x="614" y="400"/>
                  </a:lnTo>
                  <a:lnTo>
                    <a:pt x="574" y="360"/>
                  </a:lnTo>
                  <a:lnTo>
                    <a:pt x="534" y="322"/>
                  </a:lnTo>
                  <a:lnTo>
                    <a:pt x="514" y="304"/>
                  </a:lnTo>
                  <a:lnTo>
                    <a:pt x="492" y="284"/>
                  </a:lnTo>
                  <a:lnTo>
                    <a:pt x="470" y="266"/>
                  </a:lnTo>
                  <a:lnTo>
                    <a:pt x="446" y="250"/>
                  </a:lnTo>
                  <a:lnTo>
                    <a:pt x="424" y="232"/>
                  </a:lnTo>
                  <a:lnTo>
                    <a:pt x="398" y="216"/>
                  </a:lnTo>
                  <a:lnTo>
                    <a:pt x="372" y="202"/>
                  </a:lnTo>
                  <a:lnTo>
                    <a:pt x="344" y="188"/>
                  </a:lnTo>
                  <a:lnTo>
                    <a:pt x="330" y="182"/>
                  </a:lnTo>
                  <a:lnTo>
                    <a:pt x="314" y="176"/>
                  </a:lnTo>
                  <a:lnTo>
                    <a:pt x="300" y="172"/>
                  </a:lnTo>
                  <a:lnTo>
                    <a:pt x="284" y="168"/>
                  </a:lnTo>
                  <a:lnTo>
                    <a:pt x="268" y="164"/>
                  </a:lnTo>
                  <a:lnTo>
                    <a:pt x="252" y="162"/>
                  </a:lnTo>
                  <a:lnTo>
                    <a:pt x="236" y="160"/>
                  </a:lnTo>
                  <a:lnTo>
                    <a:pt x="218" y="160"/>
                  </a:lnTo>
                  <a:lnTo>
                    <a:pt x="202" y="162"/>
                  </a:lnTo>
                  <a:lnTo>
                    <a:pt x="186" y="164"/>
                  </a:lnTo>
                  <a:lnTo>
                    <a:pt x="168" y="168"/>
                  </a:lnTo>
                  <a:lnTo>
                    <a:pt x="152" y="172"/>
                  </a:lnTo>
                  <a:lnTo>
                    <a:pt x="136" y="178"/>
                  </a:lnTo>
                  <a:lnTo>
                    <a:pt x="122" y="186"/>
                  </a:lnTo>
                  <a:lnTo>
                    <a:pt x="106" y="194"/>
                  </a:lnTo>
                  <a:lnTo>
                    <a:pt x="94" y="202"/>
                  </a:lnTo>
                  <a:lnTo>
                    <a:pt x="80" y="214"/>
                  </a:lnTo>
                  <a:lnTo>
                    <a:pt x="68" y="224"/>
                  </a:lnTo>
                  <a:lnTo>
                    <a:pt x="56" y="238"/>
                  </a:lnTo>
                  <a:lnTo>
                    <a:pt x="44" y="252"/>
                  </a:lnTo>
                  <a:lnTo>
                    <a:pt x="34" y="266"/>
                  </a:lnTo>
                  <a:lnTo>
                    <a:pt x="26" y="280"/>
                  </a:lnTo>
                  <a:lnTo>
                    <a:pt x="20" y="296"/>
                  </a:lnTo>
                  <a:lnTo>
                    <a:pt x="14" y="312"/>
                  </a:lnTo>
                  <a:lnTo>
                    <a:pt x="10" y="328"/>
                  </a:lnTo>
                  <a:lnTo>
                    <a:pt x="6" y="344"/>
                  </a:lnTo>
                  <a:lnTo>
                    <a:pt x="4" y="360"/>
                  </a:lnTo>
                  <a:lnTo>
                    <a:pt x="2" y="376"/>
                  </a:lnTo>
                  <a:lnTo>
                    <a:pt x="0" y="392"/>
                  </a:lnTo>
                  <a:lnTo>
                    <a:pt x="0" y="408"/>
                  </a:lnTo>
                  <a:lnTo>
                    <a:pt x="0" y="440"/>
                  </a:lnTo>
                  <a:lnTo>
                    <a:pt x="4" y="470"/>
                  </a:lnTo>
                  <a:lnTo>
                    <a:pt x="8" y="500"/>
                  </a:lnTo>
                  <a:lnTo>
                    <a:pt x="14" y="530"/>
                  </a:lnTo>
                  <a:lnTo>
                    <a:pt x="22" y="560"/>
                  </a:lnTo>
                  <a:lnTo>
                    <a:pt x="30" y="588"/>
                  </a:lnTo>
                  <a:lnTo>
                    <a:pt x="38" y="618"/>
                  </a:lnTo>
                  <a:lnTo>
                    <a:pt x="46" y="646"/>
                  </a:lnTo>
                  <a:lnTo>
                    <a:pt x="58" y="672"/>
                  </a:lnTo>
                  <a:lnTo>
                    <a:pt x="68" y="700"/>
                  </a:lnTo>
                  <a:lnTo>
                    <a:pt x="80" y="728"/>
                  </a:lnTo>
                  <a:lnTo>
                    <a:pt x="104" y="782"/>
                  </a:lnTo>
                  <a:lnTo>
                    <a:pt x="128" y="834"/>
                  </a:lnTo>
                  <a:lnTo>
                    <a:pt x="154" y="886"/>
                  </a:lnTo>
                  <a:lnTo>
                    <a:pt x="182" y="938"/>
                  </a:lnTo>
                  <a:lnTo>
                    <a:pt x="184" y="940"/>
                  </a:lnTo>
                  <a:lnTo>
                    <a:pt x="318" y="940"/>
                  </a:lnTo>
                  <a:lnTo>
                    <a:pt x="310" y="926"/>
                  </a:lnTo>
                  <a:lnTo>
                    <a:pt x="278" y="880"/>
                  </a:lnTo>
                  <a:lnTo>
                    <a:pt x="248" y="832"/>
                  </a:lnTo>
                  <a:lnTo>
                    <a:pt x="218" y="786"/>
                  </a:lnTo>
                  <a:lnTo>
                    <a:pt x="190" y="738"/>
                  </a:lnTo>
                  <a:lnTo>
                    <a:pt x="164" y="688"/>
                  </a:lnTo>
                  <a:lnTo>
                    <a:pt x="152" y="664"/>
                  </a:lnTo>
                  <a:lnTo>
                    <a:pt x="140" y="638"/>
                  </a:lnTo>
                  <a:lnTo>
                    <a:pt x="130" y="614"/>
                  </a:lnTo>
                  <a:lnTo>
                    <a:pt x="120" y="588"/>
                  </a:lnTo>
                  <a:lnTo>
                    <a:pt x="110" y="562"/>
                  </a:lnTo>
                  <a:lnTo>
                    <a:pt x="102" y="536"/>
                  </a:lnTo>
                  <a:lnTo>
                    <a:pt x="94" y="510"/>
                  </a:lnTo>
                  <a:lnTo>
                    <a:pt x="88" y="484"/>
                  </a:lnTo>
                  <a:lnTo>
                    <a:pt x="82" y="460"/>
                  </a:lnTo>
                  <a:lnTo>
                    <a:pt x="78" y="434"/>
                  </a:lnTo>
                  <a:lnTo>
                    <a:pt x="76" y="408"/>
                  </a:lnTo>
                  <a:lnTo>
                    <a:pt x="78" y="382"/>
                  </a:lnTo>
                  <a:lnTo>
                    <a:pt x="78" y="370"/>
                  </a:lnTo>
                  <a:lnTo>
                    <a:pt x="80" y="358"/>
                  </a:lnTo>
                  <a:lnTo>
                    <a:pt x="82" y="346"/>
                  </a:lnTo>
                  <a:lnTo>
                    <a:pt x="84" y="334"/>
                  </a:lnTo>
                  <a:lnTo>
                    <a:pt x="88" y="324"/>
                  </a:lnTo>
                  <a:lnTo>
                    <a:pt x="94" y="312"/>
                  </a:lnTo>
                  <a:lnTo>
                    <a:pt x="98" y="302"/>
                  </a:lnTo>
                  <a:lnTo>
                    <a:pt x="104" y="294"/>
                  </a:lnTo>
                  <a:lnTo>
                    <a:pt x="112" y="284"/>
                  </a:lnTo>
                  <a:lnTo>
                    <a:pt x="118" y="276"/>
                  </a:lnTo>
                  <a:lnTo>
                    <a:pt x="126" y="268"/>
                  </a:lnTo>
                  <a:lnTo>
                    <a:pt x="136" y="260"/>
                  </a:lnTo>
                  <a:lnTo>
                    <a:pt x="146" y="254"/>
                  </a:lnTo>
                  <a:lnTo>
                    <a:pt x="156" y="248"/>
                  </a:lnTo>
                  <a:lnTo>
                    <a:pt x="166" y="242"/>
                  </a:lnTo>
                  <a:lnTo>
                    <a:pt x="176" y="238"/>
                  </a:lnTo>
                  <a:lnTo>
                    <a:pt x="188" y="234"/>
                  </a:lnTo>
                  <a:lnTo>
                    <a:pt x="198" y="230"/>
                  </a:lnTo>
                  <a:lnTo>
                    <a:pt x="210" y="228"/>
                  </a:lnTo>
                  <a:lnTo>
                    <a:pt x="222" y="228"/>
                  </a:lnTo>
                  <a:lnTo>
                    <a:pt x="234" y="228"/>
                  </a:lnTo>
                  <a:lnTo>
                    <a:pt x="246" y="228"/>
                  </a:lnTo>
                  <a:lnTo>
                    <a:pt x="258" y="230"/>
                  </a:lnTo>
                  <a:lnTo>
                    <a:pt x="270" y="232"/>
                  </a:lnTo>
                  <a:lnTo>
                    <a:pt x="280" y="234"/>
                  </a:lnTo>
                  <a:lnTo>
                    <a:pt x="294" y="238"/>
                  </a:lnTo>
                  <a:lnTo>
                    <a:pt x="318" y="248"/>
                  </a:lnTo>
                  <a:lnTo>
                    <a:pt x="342" y="260"/>
                  </a:lnTo>
                  <a:lnTo>
                    <a:pt x="364" y="272"/>
                  </a:lnTo>
                  <a:lnTo>
                    <a:pt x="386" y="286"/>
                  </a:lnTo>
                  <a:lnTo>
                    <a:pt x="410" y="302"/>
                  </a:lnTo>
                  <a:lnTo>
                    <a:pt x="432" y="318"/>
                  </a:lnTo>
                  <a:lnTo>
                    <a:pt x="454" y="336"/>
                  </a:lnTo>
                  <a:lnTo>
                    <a:pt x="474" y="354"/>
                  </a:lnTo>
                  <a:lnTo>
                    <a:pt x="494" y="372"/>
                  </a:lnTo>
                  <a:lnTo>
                    <a:pt x="536" y="410"/>
                  </a:lnTo>
                  <a:lnTo>
                    <a:pt x="576" y="452"/>
                  </a:lnTo>
                  <a:lnTo>
                    <a:pt x="600" y="476"/>
                  </a:lnTo>
                  <a:lnTo>
                    <a:pt x="598" y="502"/>
                  </a:lnTo>
                  <a:lnTo>
                    <a:pt x="598" y="526"/>
                  </a:lnTo>
                  <a:lnTo>
                    <a:pt x="596" y="550"/>
                  </a:lnTo>
                  <a:lnTo>
                    <a:pt x="598" y="574"/>
                  </a:lnTo>
                  <a:lnTo>
                    <a:pt x="600" y="600"/>
                  </a:lnTo>
                  <a:lnTo>
                    <a:pt x="602" y="624"/>
                  </a:lnTo>
                  <a:lnTo>
                    <a:pt x="604" y="648"/>
                  </a:lnTo>
                  <a:lnTo>
                    <a:pt x="608" y="672"/>
                  </a:lnTo>
                  <a:lnTo>
                    <a:pt x="616" y="702"/>
                  </a:lnTo>
                  <a:lnTo>
                    <a:pt x="622" y="734"/>
                  </a:lnTo>
                  <a:lnTo>
                    <a:pt x="630" y="762"/>
                  </a:lnTo>
                  <a:lnTo>
                    <a:pt x="640" y="792"/>
                  </a:lnTo>
                  <a:lnTo>
                    <a:pt x="652" y="822"/>
                  </a:lnTo>
                  <a:lnTo>
                    <a:pt x="664" y="850"/>
                  </a:lnTo>
                  <a:lnTo>
                    <a:pt x="678" y="878"/>
                  </a:lnTo>
                  <a:lnTo>
                    <a:pt x="692" y="906"/>
                  </a:lnTo>
                  <a:lnTo>
                    <a:pt x="708" y="934"/>
                  </a:lnTo>
                  <a:lnTo>
                    <a:pt x="712" y="940"/>
                  </a:lnTo>
                  <a:lnTo>
                    <a:pt x="866" y="940"/>
                  </a:lnTo>
                  <a:lnTo>
                    <a:pt x="860" y="934"/>
                  </a:lnTo>
                  <a:lnTo>
                    <a:pt x="846" y="912"/>
                  </a:lnTo>
                  <a:lnTo>
                    <a:pt x="830" y="890"/>
                  </a:lnTo>
                  <a:lnTo>
                    <a:pt x="818" y="868"/>
                  </a:lnTo>
                  <a:lnTo>
                    <a:pt x="804" y="844"/>
                  </a:lnTo>
                  <a:lnTo>
                    <a:pt x="794" y="822"/>
                  </a:lnTo>
                  <a:lnTo>
                    <a:pt x="784" y="798"/>
                  </a:lnTo>
                  <a:lnTo>
                    <a:pt x="774" y="774"/>
                  </a:lnTo>
                  <a:lnTo>
                    <a:pt x="764" y="750"/>
                  </a:lnTo>
                  <a:lnTo>
                    <a:pt x="756" y="724"/>
                  </a:lnTo>
                  <a:lnTo>
                    <a:pt x="750" y="700"/>
                  </a:lnTo>
                  <a:lnTo>
                    <a:pt x="744" y="674"/>
                  </a:lnTo>
                  <a:lnTo>
                    <a:pt x="740" y="648"/>
                  </a:lnTo>
                  <a:lnTo>
                    <a:pt x="734" y="614"/>
                  </a:lnTo>
                  <a:lnTo>
                    <a:pt x="736" y="616"/>
                  </a:lnTo>
                  <a:lnTo>
                    <a:pt x="758" y="636"/>
                  </a:lnTo>
                  <a:lnTo>
                    <a:pt x="782" y="656"/>
                  </a:lnTo>
                  <a:lnTo>
                    <a:pt x="794" y="664"/>
                  </a:lnTo>
                  <a:lnTo>
                    <a:pt x="806" y="672"/>
                  </a:lnTo>
                  <a:lnTo>
                    <a:pt x="834" y="688"/>
                  </a:lnTo>
                  <a:lnTo>
                    <a:pt x="860" y="702"/>
                  </a:lnTo>
                  <a:lnTo>
                    <a:pt x="888" y="716"/>
                  </a:lnTo>
                  <a:lnTo>
                    <a:pt x="916" y="726"/>
                  </a:lnTo>
                  <a:lnTo>
                    <a:pt x="946" y="736"/>
                  </a:lnTo>
                  <a:lnTo>
                    <a:pt x="976" y="742"/>
                  </a:lnTo>
                  <a:lnTo>
                    <a:pt x="1006" y="748"/>
                  </a:lnTo>
                  <a:lnTo>
                    <a:pt x="1036" y="752"/>
                  </a:lnTo>
                  <a:lnTo>
                    <a:pt x="1066" y="756"/>
                  </a:lnTo>
                  <a:lnTo>
                    <a:pt x="1096" y="756"/>
                  </a:lnTo>
                  <a:lnTo>
                    <a:pt x="1128" y="756"/>
                  </a:lnTo>
                  <a:lnTo>
                    <a:pt x="1158" y="752"/>
                  </a:lnTo>
                  <a:lnTo>
                    <a:pt x="1188" y="750"/>
                  </a:lnTo>
                  <a:lnTo>
                    <a:pt x="1220" y="742"/>
                  </a:lnTo>
                  <a:lnTo>
                    <a:pt x="1248" y="734"/>
                  </a:lnTo>
                  <a:lnTo>
                    <a:pt x="1264" y="730"/>
                  </a:lnTo>
                  <a:lnTo>
                    <a:pt x="1278" y="724"/>
                  </a:lnTo>
                  <a:lnTo>
                    <a:pt x="1294" y="718"/>
                  </a:lnTo>
                  <a:lnTo>
                    <a:pt x="1308" y="710"/>
                  </a:lnTo>
                  <a:lnTo>
                    <a:pt x="1322" y="704"/>
                  </a:lnTo>
                  <a:lnTo>
                    <a:pt x="1336" y="696"/>
                  </a:lnTo>
                  <a:lnTo>
                    <a:pt x="1350" y="686"/>
                  </a:lnTo>
                  <a:lnTo>
                    <a:pt x="1362" y="678"/>
                  </a:lnTo>
                  <a:lnTo>
                    <a:pt x="1376" y="666"/>
                  </a:lnTo>
                  <a:lnTo>
                    <a:pt x="1388" y="656"/>
                  </a:lnTo>
                  <a:lnTo>
                    <a:pt x="1400" y="646"/>
                  </a:lnTo>
                  <a:lnTo>
                    <a:pt x="1410" y="634"/>
                  </a:lnTo>
                  <a:lnTo>
                    <a:pt x="1422" y="620"/>
                  </a:lnTo>
                  <a:lnTo>
                    <a:pt x="1432" y="608"/>
                  </a:lnTo>
                  <a:lnTo>
                    <a:pt x="1442" y="594"/>
                  </a:lnTo>
                  <a:lnTo>
                    <a:pt x="1450" y="578"/>
                  </a:lnTo>
                  <a:lnTo>
                    <a:pt x="1458" y="564"/>
                  </a:lnTo>
                  <a:close/>
                  <a:moveTo>
                    <a:pt x="1396" y="444"/>
                  </a:moveTo>
                  <a:lnTo>
                    <a:pt x="1392" y="470"/>
                  </a:lnTo>
                  <a:lnTo>
                    <a:pt x="1388" y="492"/>
                  </a:lnTo>
                  <a:lnTo>
                    <a:pt x="1384" y="504"/>
                  </a:lnTo>
                  <a:lnTo>
                    <a:pt x="1380" y="514"/>
                  </a:lnTo>
                  <a:lnTo>
                    <a:pt x="1376" y="526"/>
                  </a:lnTo>
                  <a:lnTo>
                    <a:pt x="1370" y="536"/>
                  </a:lnTo>
                  <a:lnTo>
                    <a:pt x="1366" y="546"/>
                  </a:lnTo>
                  <a:lnTo>
                    <a:pt x="1358" y="556"/>
                  </a:lnTo>
                  <a:lnTo>
                    <a:pt x="1352" y="566"/>
                  </a:lnTo>
                  <a:lnTo>
                    <a:pt x="1346" y="576"/>
                  </a:lnTo>
                  <a:lnTo>
                    <a:pt x="1338" y="584"/>
                  </a:lnTo>
                  <a:lnTo>
                    <a:pt x="1328" y="594"/>
                  </a:lnTo>
                  <a:lnTo>
                    <a:pt x="1320" y="602"/>
                  </a:lnTo>
                  <a:lnTo>
                    <a:pt x="1310" y="610"/>
                  </a:lnTo>
                  <a:lnTo>
                    <a:pt x="1290" y="624"/>
                  </a:lnTo>
                  <a:lnTo>
                    <a:pt x="1270" y="638"/>
                  </a:lnTo>
                  <a:lnTo>
                    <a:pt x="1246" y="648"/>
                  </a:lnTo>
                  <a:lnTo>
                    <a:pt x="1224" y="658"/>
                  </a:lnTo>
                  <a:lnTo>
                    <a:pt x="1198" y="666"/>
                  </a:lnTo>
                  <a:lnTo>
                    <a:pt x="1174" y="672"/>
                  </a:lnTo>
                  <a:lnTo>
                    <a:pt x="1148" y="676"/>
                  </a:lnTo>
                  <a:lnTo>
                    <a:pt x="1122" y="680"/>
                  </a:lnTo>
                  <a:lnTo>
                    <a:pt x="1096" y="682"/>
                  </a:lnTo>
                  <a:lnTo>
                    <a:pt x="1070" y="682"/>
                  </a:lnTo>
                  <a:lnTo>
                    <a:pt x="1042" y="680"/>
                  </a:lnTo>
                  <a:lnTo>
                    <a:pt x="1016" y="678"/>
                  </a:lnTo>
                  <a:lnTo>
                    <a:pt x="990" y="674"/>
                  </a:lnTo>
                  <a:lnTo>
                    <a:pt x="964" y="668"/>
                  </a:lnTo>
                  <a:lnTo>
                    <a:pt x="938" y="660"/>
                  </a:lnTo>
                  <a:lnTo>
                    <a:pt x="914" y="652"/>
                  </a:lnTo>
                  <a:lnTo>
                    <a:pt x="888" y="642"/>
                  </a:lnTo>
                  <a:lnTo>
                    <a:pt x="866" y="630"/>
                  </a:lnTo>
                  <a:lnTo>
                    <a:pt x="842" y="616"/>
                  </a:lnTo>
                  <a:lnTo>
                    <a:pt x="822" y="602"/>
                  </a:lnTo>
                  <a:lnTo>
                    <a:pt x="800" y="586"/>
                  </a:lnTo>
                  <a:lnTo>
                    <a:pt x="780" y="568"/>
                  </a:lnTo>
                  <a:lnTo>
                    <a:pt x="756" y="544"/>
                  </a:lnTo>
                  <a:lnTo>
                    <a:pt x="732" y="520"/>
                  </a:lnTo>
                  <a:lnTo>
                    <a:pt x="734" y="486"/>
                  </a:lnTo>
                  <a:lnTo>
                    <a:pt x="740" y="452"/>
                  </a:lnTo>
                  <a:lnTo>
                    <a:pt x="746" y="418"/>
                  </a:lnTo>
                  <a:lnTo>
                    <a:pt x="752" y="402"/>
                  </a:lnTo>
                  <a:lnTo>
                    <a:pt x="756" y="386"/>
                  </a:lnTo>
                  <a:lnTo>
                    <a:pt x="762" y="370"/>
                  </a:lnTo>
                  <a:lnTo>
                    <a:pt x="768" y="354"/>
                  </a:lnTo>
                  <a:lnTo>
                    <a:pt x="776" y="338"/>
                  </a:lnTo>
                  <a:lnTo>
                    <a:pt x="784" y="324"/>
                  </a:lnTo>
                  <a:lnTo>
                    <a:pt x="792" y="308"/>
                  </a:lnTo>
                  <a:lnTo>
                    <a:pt x="800" y="294"/>
                  </a:lnTo>
                  <a:lnTo>
                    <a:pt x="810" y="280"/>
                  </a:lnTo>
                  <a:lnTo>
                    <a:pt x="818" y="266"/>
                  </a:lnTo>
                  <a:lnTo>
                    <a:pt x="834" y="248"/>
                  </a:lnTo>
                  <a:lnTo>
                    <a:pt x="850" y="230"/>
                  </a:lnTo>
                  <a:lnTo>
                    <a:pt x="868" y="214"/>
                  </a:lnTo>
                  <a:lnTo>
                    <a:pt x="886" y="198"/>
                  </a:lnTo>
                  <a:lnTo>
                    <a:pt x="906" y="184"/>
                  </a:lnTo>
                  <a:lnTo>
                    <a:pt x="926" y="172"/>
                  </a:lnTo>
                  <a:lnTo>
                    <a:pt x="948" y="160"/>
                  </a:lnTo>
                  <a:lnTo>
                    <a:pt x="970" y="150"/>
                  </a:lnTo>
                  <a:lnTo>
                    <a:pt x="992" y="142"/>
                  </a:lnTo>
                  <a:lnTo>
                    <a:pt x="1016" y="134"/>
                  </a:lnTo>
                  <a:lnTo>
                    <a:pt x="1040" y="130"/>
                  </a:lnTo>
                  <a:lnTo>
                    <a:pt x="1062" y="126"/>
                  </a:lnTo>
                  <a:lnTo>
                    <a:pt x="1088" y="124"/>
                  </a:lnTo>
                  <a:lnTo>
                    <a:pt x="1112" y="122"/>
                  </a:lnTo>
                  <a:lnTo>
                    <a:pt x="1136" y="124"/>
                  </a:lnTo>
                  <a:lnTo>
                    <a:pt x="1160" y="126"/>
                  </a:lnTo>
                  <a:lnTo>
                    <a:pt x="1184" y="132"/>
                  </a:lnTo>
                  <a:lnTo>
                    <a:pt x="1206" y="138"/>
                  </a:lnTo>
                  <a:lnTo>
                    <a:pt x="1228" y="146"/>
                  </a:lnTo>
                  <a:lnTo>
                    <a:pt x="1248" y="156"/>
                  </a:lnTo>
                  <a:lnTo>
                    <a:pt x="1270" y="170"/>
                  </a:lnTo>
                  <a:lnTo>
                    <a:pt x="1288" y="182"/>
                  </a:lnTo>
                  <a:lnTo>
                    <a:pt x="1306" y="198"/>
                  </a:lnTo>
                  <a:lnTo>
                    <a:pt x="1322" y="216"/>
                  </a:lnTo>
                  <a:lnTo>
                    <a:pt x="1336" y="234"/>
                  </a:lnTo>
                  <a:lnTo>
                    <a:pt x="1348" y="254"/>
                  </a:lnTo>
                  <a:lnTo>
                    <a:pt x="1360" y="274"/>
                  </a:lnTo>
                  <a:lnTo>
                    <a:pt x="1370" y="298"/>
                  </a:lnTo>
                  <a:lnTo>
                    <a:pt x="1378" y="322"/>
                  </a:lnTo>
                  <a:lnTo>
                    <a:pt x="1384" y="346"/>
                  </a:lnTo>
                  <a:lnTo>
                    <a:pt x="1390" y="370"/>
                  </a:lnTo>
                  <a:lnTo>
                    <a:pt x="1394" y="396"/>
                  </a:lnTo>
                  <a:lnTo>
                    <a:pt x="1396" y="420"/>
                  </a:lnTo>
                  <a:lnTo>
                    <a:pt x="1396" y="4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1726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"/>
          <p:cNvGrpSpPr>
            <a:grpSpLocks noChangeAspect="1"/>
          </p:cNvGrpSpPr>
          <p:nvPr userDrawn="1"/>
        </p:nvGrpSpPr>
        <p:grpSpPr bwMode="auto">
          <a:xfrm>
            <a:off x="4497917" y="4470400"/>
            <a:ext cx="6155267" cy="2387600"/>
            <a:chOff x="2125" y="2112"/>
            <a:chExt cx="2908" cy="1128"/>
          </a:xfrm>
          <a:solidFill>
            <a:schemeClr val="accent3"/>
          </a:solidFill>
        </p:grpSpPr>
        <p:sp>
          <p:nvSpPr>
            <p:cNvPr id="49" name="Freeform 5"/>
            <p:cNvSpPr>
              <a:spLocks noEditPoints="1"/>
            </p:cNvSpPr>
            <p:nvPr userDrawn="1"/>
          </p:nvSpPr>
          <p:spPr bwMode="auto">
            <a:xfrm>
              <a:off x="2125" y="2112"/>
              <a:ext cx="1092" cy="1128"/>
            </a:xfrm>
            <a:custGeom>
              <a:avLst/>
              <a:gdLst>
                <a:gd name="T0" fmla="*/ 172 w 1092"/>
                <a:gd name="T1" fmla="*/ 1060 h 1128"/>
                <a:gd name="T2" fmla="*/ 430 w 1092"/>
                <a:gd name="T3" fmla="*/ 962 h 1128"/>
                <a:gd name="T4" fmla="*/ 462 w 1092"/>
                <a:gd name="T5" fmla="*/ 1128 h 1128"/>
                <a:gd name="T6" fmla="*/ 480 w 1092"/>
                <a:gd name="T7" fmla="*/ 1022 h 1128"/>
                <a:gd name="T8" fmla="*/ 574 w 1092"/>
                <a:gd name="T9" fmla="*/ 904 h 1128"/>
                <a:gd name="T10" fmla="*/ 732 w 1092"/>
                <a:gd name="T11" fmla="*/ 812 h 1128"/>
                <a:gd name="T12" fmla="*/ 822 w 1092"/>
                <a:gd name="T13" fmla="*/ 798 h 1128"/>
                <a:gd name="T14" fmla="*/ 912 w 1092"/>
                <a:gd name="T15" fmla="*/ 818 h 1128"/>
                <a:gd name="T16" fmla="*/ 1006 w 1092"/>
                <a:gd name="T17" fmla="*/ 806 h 1128"/>
                <a:gd name="T18" fmla="*/ 1056 w 1092"/>
                <a:gd name="T19" fmla="*/ 772 h 1128"/>
                <a:gd name="T20" fmla="*/ 1090 w 1092"/>
                <a:gd name="T21" fmla="*/ 692 h 1128"/>
                <a:gd name="T22" fmla="*/ 1076 w 1092"/>
                <a:gd name="T23" fmla="*/ 598 h 1128"/>
                <a:gd name="T24" fmla="*/ 1024 w 1092"/>
                <a:gd name="T25" fmla="*/ 524 h 1128"/>
                <a:gd name="T26" fmla="*/ 950 w 1092"/>
                <a:gd name="T27" fmla="*/ 470 h 1128"/>
                <a:gd name="T28" fmla="*/ 964 w 1092"/>
                <a:gd name="T29" fmla="*/ 314 h 1128"/>
                <a:gd name="T30" fmla="*/ 936 w 1092"/>
                <a:gd name="T31" fmla="*/ 166 h 1128"/>
                <a:gd name="T32" fmla="*/ 882 w 1092"/>
                <a:gd name="T33" fmla="*/ 62 h 1128"/>
                <a:gd name="T34" fmla="*/ 832 w 1092"/>
                <a:gd name="T35" fmla="*/ 14 h 1128"/>
                <a:gd name="T36" fmla="*/ 768 w 1092"/>
                <a:gd name="T37" fmla="*/ 2 h 1128"/>
                <a:gd name="T38" fmla="*/ 712 w 1092"/>
                <a:gd name="T39" fmla="*/ 22 h 1128"/>
                <a:gd name="T40" fmla="*/ 646 w 1092"/>
                <a:gd name="T41" fmla="*/ 86 h 1128"/>
                <a:gd name="T42" fmla="*/ 602 w 1092"/>
                <a:gd name="T43" fmla="*/ 164 h 1128"/>
                <a:gd name="T44" fmla="*/ 560 w 1092"/>
                <a:gd name="T45" fmla="*/ 338 h 1128"/>
                <a:gd name="T46" fmla="*/ 578 w 1092"/>
                <a:gd name="T47" fmla="*/ 494 h 1128"/>
                <a:gd name="T48" fmla="*/ 510 w 1092"/>
                <a:gd name="T49" fmla="*/ 610 h 1128"/>
                <a:gd name="T50" fmla="*/ 444 w 1092"/>
                <a:gd name="T51" fmla="*/ 766 h 1128"/>
                <a:gd name="T52" fmla="*/ 416 w 1092"/>
                <a:gd name="T53" fmla="*/ 916 h 1128"/>
                <a:gd name="T54" fmla="*/ 112 w 1092"/>
                <a:gd name="T55" fmla="*/ 1044 h 1128"/>
                <a:gd name="T56" fmla="*/ 12 w 1092"/>
                <a:gd name="T57" fmla="*/ 1114 h 1128"/>
                <a:gd name="T58" fmla="*/ 802 w 1092"/>
                <a:gd name="T59" fmla="*/ 652 h 1128"/>
                <a:gd name="T60" fmla="*/ 724 w 1092"/>
                <a:gd name="T61" fmla="*/ 626 h 1128"/>
                <a:gd name="T62" fmla="*/ 676 w 1092"/>
                <a:gd name="T63" fmla="*/ 538 h 1128"/>
                <a:gd name="T64" fmla="*/ 720 w 1092"/>
                <a:gd name="T65" fmla="*/ 490 h 1128"/>
                <a:gd name="T66" fmla="*/ 796 w 1092"/>
                <a:gd name="T67" fmla="*/ 476 h 1128"/>
                <a:gd name="T68" fmla="*/ 864 w 1092"/>
                <a:gd name="T69" fmla="*/ 516 h 1128"/>
                <a:gd name="T70" fmla="*/ 824 w 1092"/>
                <a:gd name="T71" fmla="*/ 616 h 1128"/>
                <a:gd name="T72" fmla="*/ 954 w 1092"/>
                <a:gd name="T73" fmla="*/ 530 h 1128"/>
                <a:gd name="T74" fmla="*/ 1014 w 1092"/>
                <a:gd name="T75" fmla="*/ 598 h 1128"/>
                <a:gd name="T76" fmla="*/ 1034 w 1092"/>
                <a:gd name="T77" fmla="*/ 656 h 1128"/>
                <a:gd name="T78" fmla="*/ 1022 w 1092"/>
                <a:gd name="T79" fmla="*/ 720 h 1128"/>
                <a:gd name="T80" fmla="*/ 976 w 1092"/>
                <a:gd name="T81" fmla="*/ 752 h 1128"/>
                <a:gd name="T82" fmla="*/ 908 w 1092"/>
                <a:gd name="T83" fmla="*/ 754 h 1128"/>
                <a:gd name="T84" fmla="*/ 840 w 1092"/>
                <a:gd name="T85" fmla="*/ 730 h 1128"/>
                <a:gd name="T86" fmla="*/ 870 w 1092"/>
                <a:gd name="T87" fmla="*/ 670 h 1128"/>
                <a:gd name="T88" fmla="*/ 648 w 1092"/>
                <a:gd name="T89" fmla="*/ 300 h 1128"/>
                <a:gd name="T90" fmla="*/ 698 w 1092"/>
                <a:gd name="T91" fmla="*/ 162 h 1128"/>
                <a:gd name="T92" fmla="*/ 754 w 1092"/>
                <a:gd name="T93" fmla="*/ 94 h 1128"/>
                <a:gd name="T94" fmla="*/ 790 w 1092"/>
                <a:gd name="T95" fmla="*/ 86 h 1128"/>
                <a:gd name="T96" fmla="*/ 834 w 1092"/>
                <a:gd name="T97" fmla="*/ 136 h 1128"/>
                <a:gd name="T98" fmla="*/ 872 w 1092"/>
                <a:gd name="T99" fmla="*/ 234 h 1128"/>
                <a:gd name="T100" fmla="*/ 886 w 1092"/>
                <a:gd name="T101" fmla="*/ 362 h 1128"/>
                <a:gd name="T102" fmla="*/ 832 w 1092"/>
                <a:gd name="T103" fmla="*/ 434 h 1128"/>
                <a:gd name="T104" fmla="*/ 744 w 1092"/>
                <a:gd name="T105" fmla="*/ 438 h 1128"/>
                <a:gd name="T106" fmla="*/ 664 w 1092"/>
                <a:gd name="T107" fmla="*/ 468 h 1128"/>
                <a:gd name="T108" fmla="*/ 642 w 1092"/>
                <a:gd name="T109" fmla="*/ 364 h 1128"/>
                <a:gd name="T110" fmla="*/ 488 w 1092"/>
                <a:gd name="T111" fmla="*/ 754 h 1128"/>
                <a:gd name="T112" fmla="*/ 556 w 1092"/>
                <a:gd name="T113" fmla="*/ 614 h 1128"/>
                <a:gd name="T114" fmla="*/ 636 w 1092"/>
                <a:gd name="T115" fmla="*/ 628 h 1128"/>
                <a:gd name="T116" fmla="*/ 712 w 1092"/>
                <a:gd name="T117" fmla="*/ 752 h 1128"/>
                <a:gd name="T118" fmla="*/ 584 w 1092"/>
                <a:gd name="T119" fmla="*/ 8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2" h="1128">
                  <a:moveTo>
                    <a:pt x="66" y="1122"/>
                  </a:moveTo>
                  <a:lnTo>
                    <a:pt x="74" y="1116"/>
                  </a:lnTo>
                  <a:lnTo>
                    <a:pt x="92" y="1104"/>
                  </a:lnTo>
                  <a:lnTo>
                    <a:pt x="112" y="1092"/>
                  </a:lnTo>
                  <a:lnTo>
                    <a:pt x="132" y="1080"/>
                  </a:lnTo>
                  <a:lnTo>
                    <a:pt x="152" y="1070"/>
                  </a:lnTo>
                  <a:lnTo>
                    <a:pt x="172" y="1060"/>
                  </a:lnTo>
                  <a:lnTo>
                    <a:pt x="192" y="1052"/>
                  </a:lnTo>
                  <a:lnTo>
                    <a:pt x="214" y="1044"/>
                  </a:lnTo>
                  <a:lnTo>
                    <a:pt x="256" y="1026"/>
                  </a:lnTo>
                  <a:lnTo>
                    <a:pt x="300" y="1010"/>
                  </a:lnTo>
                  <a:lnTo>
                    <a:pt x="344" y="994"/>
                  </a:lnTo>
                  <a:lnTo>
                    <a:pt x="386" y="978"/>
                  </a:lnTo>
                  <a:lnTo>
                    <a:pt x="430" y="962"/>
                  </a:lnTo>
                  <a:lnTo>
                    <a:pt x="432" y="992"/>
                  </a:lnTo>
                  <a:lnTo>
                    <a:pt x="438" y="1020"/>
                  </a:lnTo>
                  <a:lnTo>
                    <a:pt x="442" y="1048"/>
                  </a:lnTo>
                  <a:lnTo>
                    <a:pt x="448" y="1076"/>
                  </a:lnTo>
                  <a:lnTo>
                    <a:pt x="454" y="1100"/>
                  </a:lnTo>
                  <a:lnTo>
                    <a:pt x="460" y="1124"/>
                  </a:lnTo>
                  <a:lnTo>
                    <a:pt x="462" y="1128"/>
                  </a:lnTo>
                  <a:lnTo>
                    <a:pt x="508" y="1128"/>
                  </a:lnTo>
                  <a:lnTo>
                    <a:pt x="502" y="1114"/>
                  </a:lnTo>
                  <a:lnTo>
                    <a:pt x="496" y="1096"/>
                  </a:lnTo>
                  <a:lnTo>
                    <a:pt x="492" y="1078"/>
                  </a:lnTo>
                  <a:lnTo>
                    <a:pt x="488" y="1058"/>
                  </a:lnTo>
                  <a:lnTo>
                    <a:pt x="484" y="1040"/>
                  </a:lnTo>
                  <a:lnTo>
                    <a:pt x="480" y="1022"/>
                  </a:lnTo>
                  <a:lnTo>
                    <a:pt x="476" y="1004"/>
                  </a:lnTo>
                  <a:lnTo>
                    <a:pt x="474" y="984"/>
                  </a:lnTo>
                  <a:lnTo>
                    <a:pt x="472" y="966"/>
                  </a:lnTo>
                  <a:lnTo>
                    <a:pt x="470" y="946"/>
                  </a:lnTo>
                  <a:lnTo>
                    <a:pt x="504" y="934"/>
                  </a:lnTo>
                  <a:lnTo>
                    <a:pt x="540" y="920"/>
                  </a:lnTo>
                  <a:lnTo>
                    <a:pt x="574" y="904"/>
                  </a:lnTo>
                  <a:lnTo>
                    <a:pt x="608" y="888"/>
                  </a:lnTo>
                  <a:lnTo>
                    <a:pt x="630" y="876"/>
                  </a:lnTo>
                  <a:lnTo>
                    <a:pt x="650" y="864"/>
                  </a:lnTo>
                  <a:lnTo>
                    <a:pt x="672" y="852"/>
                  </a:lnTo>
                  <a:lnTo>
                    <a:pt x="692" y="840"/>
                  </a:lnTo>
                  <a:lnTo>
                    <a:pt x="712" y="826"/>
                  </a:lnTo>
                  <a:lnTo>
                    <a:pt x="732" y="812"/>
                  </a:lnTo>
                  <a:lnTo>
                    <a:pt x="752" y="796"/>
                  </a:lnTo>
                  <a:lnTo>
                    <a:pt x="770" y="780"/>
                  </a:lnTo>
                  <a:lnTo>
                    <a:pt x="780" y="774"/>
                  </a:lnTo>
                  <a:lnTo>
                    <a:pt x="788" y="780"/>
                  </a:lnTo>
                  <a:lnTo>
                    <a:pt x="800" y="786"/>
                  </a:lnTo>
                  <a:lnTo>
                    <a:pt x="810" y="792"/>
                  </a:lnTo>
                  <a:lnTo>
                    <a:pt x="822" y="798"/>
                  </a:lnTo>
                  <a:lnTo>
                    <a:pt x="836" y="802"/>
                  </a:lnTo>
                  <a:lnTo>
                    <a:pt x="848" y="806"/>
                  </a:lnTo>
                  <a:lnTo>
                    <a:pt x="860" y="810"/>
                  </a:lnTo>
                  <a:lnTo>
                    <a:pt x="874" y="812"/>
                  </a:lnTo>
                  <a:lnTo>
                    <a:pt x="886" y="814"/>
                  </a:lnTo>
                  <a:lnTo>
                    <a:pt x="900" y="818"/>
                  </a:lnTo>
                  <a:lnTo>
                    <a:pt x="912" y="818"/>
                  </a:lnTo>
                  <a:lnTo>
                    <a:pt x="926" y="820"/>
                  </a:lnTo>
                  <a:lnTo>
                    <a:pt x="938" y="820"/>
                  </a:lnTo>
                  <a:lnTo>
                    <a:pt x="952" y="820"/>
                  </a:lnTo>
                  <a:lnTo>
                    <a:pt x="966" y="818"/>
                  </a:lnTo>
                  <a:lnTo>
                    <a:pt x="980" y="814"/>
                  </a:lnTo>
                  <a:lnTo>
                    <a:pt x="994" y="812"/>
                  </a:lnTo>
                  <a:lnTo>
                    <a:pt x="1006" y="806"/>
                  </a:lnTo>
                  <a:lnTo>
                    <a:pt x="1014" y="804"/>
                  </a:lnTo>
                  <a:lnTo>
                    <a:pt x="1020" y="800"/>
                  </a:lnTo>
                  <a:lnTo>
                    <a:pt x="1034" y="794"/>
                  </a:lnTo>
                  <a:lnTo>
                    <a:pt x="1046" y="784"/>
                  </a:lnTo>
                  <a:lnTo>
                    <a:pt x="1052" y="778"/>
                  </a:lnTo>
                  <a:lnTo>
                    <a:pt x="1054" y="776"/>
                  </a:lnTo>
                  <a:lnTo>
                    <a:pt x="1056" y="772"/>
                  </a:lnTo>
                  <a:lnTo>
                    <a:pt x="1066" y="760"/>
                  </a:lnTo>
                  <a:lnTo>
                    <a:pt x="1070" y="754"/>
                  </a:lnTo>
                  <a:lnTo>
                    <a:pt x="1074" y="748"/>
                  </a:lnTo>
                  <a:lnTo>
                    <a:pt x="1080" y="734"/>
                  </a:lnTo>
                  <a:lnTo>
                    <a:pt x="1084" y="720"/>
                  </a:lnTo>
                  <a:lnTo>
                    <a:pt x="1088" y="706"/>
                  </a:lnTo>
                  <a:lnTo>
                    <a:pt x="1090" y="692"/>
                  </a:lnTo>
                  <a:lnTo>
                    <a:pt x="1092" y="678"/>
                  </a:lnTo>
                  <a:lnTo>
                    <a:pt x="1092" y="664"/>
                  </a:lnTo>
                  <a:lnTo>
                    <a:pt x="1090" y="652"/>
                  </a:lnTo>
                  <a:lnTo>
                    <a:pt x="1088" y="638"/>
                  </a:lnTo>
                  <a:lnTo>
                    <a:pt x="1084" y="624"/>
                  </a:lnTo>
                  <a:lnTo>
                    <a:pt x="1082" y="612"/>
                  </a:lnTo>
                  <a:lnTo>
                    <a:pt x="1076" y="598"/>
                  </a:lnTo>
                  <a:lnTo>
                    <a:pt x="1070" y="586"/>
                  </a:lnTo>
                  <a:lnTo>
                    <a:pt x="1064" y="574"/>
                  </a:lnTo>
                  <a:lnTo>
                    <a:pt x="1056" y="564"/>
                  </a:lnTo>
                  <a:lnTo>
                    <a:pt x="1050" y="552"/>
                  </a:lnTo>
                  <a:lnTo>
                    <a:pt x="1040" y="544"/>
                  </a:lnTo>
                  <a:lnTo>
                    <a:pt x="1032" y="532"/>
                  </a:lnTo>
                  <a:lnTo>
                    <a:pt x="1024" y="524"/>
                  </a:lnTo>
                  <a:lnTo>
                    <a:pt x="1014" y="516"/>
                  </a:lnTo>
                  <a:lnTo>
                    <a:pt x="1006" y="508"/>
                  </a:lnTo>
                  <a:lnTo>
                    <a:pt x="998" y="500"/>
                  </a:lnTo>
                  <a:lnTo>
                    <a:pt x="988" y="494"/>
                  </a:lnTo>
                  <a:lnTo>
                    <a:pt x="980" y="488"/>
                  </a:lnTo>
                  <a:lnTo>
                    <a:pt x="970" y="482"/>
                  </a:lnTo>
                  <a:lnTo>
                    <a:pt x="950" y="470"/>
                  </a:lnTo>
                  <a:lnTo>
                    <a:pt x="954" y="454"/>
                  </a:lnTo>
                  <a:lnTo>
                    <a:pt x="956" y="438"/>
                  </a:lnTo>
                  <a:lnTo>
                    <a:pt x="960" y="414"/>
                  </a:lnTo>
                  <a:lnTo>
                    <a:pt x="962" y="390"/>
                  </a:lnTo>
                  <a:lnTo>
                    <a:pt x="964" y="364"/>
                  </a:lnTo>
                  <a:lnTo>
                    <a:pt x="966" y="340"/>
                  </a:lnTo>
                  <a:lnTo>
                    <a:pt x="964" y="314"/>
                  </a:lnTo>
                  <a:lnTo>
                    <a:pt x="962" y="290"/>
                  </a:lnTo>
                  <a:lnTo>
                    <a:pt x="960" y="264"/>
                  </a:lnTo>
                  <a:lnTo>
                    <a:pt x="956" y="240"/>
                  </a:lnTo>
                  <a:lnTo>
                    <a:pt x="954" y="228"/>
                  </a:lnTo>
                  <a:lnTo>
                    <a:pt x="950" y="214"/>
                  </a:lnTo>
                  <a:lnTo>
                    <a:pt x="944" y="190"/>
                  </a:lnTo>
                  <a:lnTo>
                    <a:pt x="936" y="166"/>
                  </a:lnTo>
                  <a:lnTo>
                    <a:pt x="928" y="140"/>
                  </a:lnTo>
                  <a:lnTo>
                    <a:pt x="916" y="118"/>
                  </a:lnTo>
                  <a:lnTo>
                    <a:pt x="910" y="106"/>
                  </a:lnTo>
                  <a:lnTo>
                    <a:pt x="908" y="100"/>
                  </a:lnTo>
                  <a:lnTo>
                    <a:pt x="904" y="96"/>
                  </a:lnTo>
                  <a:lnTo>
                    <a:pt x="890" y="74"/>
                  </a:lnTo>
                  <a:lnTo>
                    <a:pt x="882" y="62"/>
                  </a:lnTo>
                  <a:lnTo>
                    <a:pt x="874" y="50"/>
                  </a:lnTo>
                  <a:lnTo>
                    <a:pt x="864" y="40"/>
                  </a:lnTo>
                  <a:lnTo>
                    <a:pt x="858" y="34"/>
                  </a:lnTo>
                  <a:lnTo>
                    <a:pt x="852" y="28"/>
                  </a:lnTo>
                  <a:lnTo>
                    <a:pt x="846" y="24"/>
                  </a:lnTo>
                  <a:lnTo>
                    <a:pt x="840" y="18"/>
                  </a:lnTo>
                  <a:lnTo>
                    <a:pt x="832" y="14"/>
                  </a:lnTo>
                  <a:lnTo>
                    <a:pt x="824" y="10"/>
                  </a:lnTo>
                  <a:lnTo>
                    <a:pt x="814" y="6"/>
                  </a:lnTo>
                  <a:lnTo>
                    <a:pt x="804" y="4"/>
                  </a:lnTo>
                  <a:lnTo>
                    <a:pt x="796" y="2"/>
                  </a:lnTo>
                  <a:lnTo>
                    <a:pt x="786" y="2"/>
                  </a:lnTo>
                  <a:lnTo>
                    <a:pt x="776" y="0"/>
                  </a:lnTo>
                  <a:lnTo>
                    <a:pt x="768" y="2"/>
                  </a:lnTo>
                  <a:lnTo>
                    <a:pt x="758" y="2"/>
                  </a:lnTo>
                  <a:lnTo>
                    <a:pt x="750" y="4"/>
                  </a:lnTo>
                  <a:lnTo>
                    <a:pt x="740" y="8"/>
                  </a:lnTo>
                  <a:lnTo>
                    <a:pt x="732" y="12"/>
                  </a:lnTo>
                  <a:lnTo>
                    <a:pt x="726" y="14"/>
                  </a:lnTo>
                  <a:lnTo>
                    <a:pt x="718" y="18"/>
                  </a:lnTo>
                  <a:lnTo>
                    <a:pt x="712" y="22"/>
                  </a:lnTo>
                  <a:lnTo>
                    <a:pt x="704" y="26"/>
                  </a:lnTo>
                  <a:lnTo>
                    <a:pt x="692" y="36"/>
                  </a:lnTo>
                  <a:lnTo>
                    <a:pt x="682" y="46"/>
                  </a:lnTo>
                  <a:lnTo>
                    <a:pt x="672" y="56"/>
                  </a:lnTo>
                  <a:lnTo>
                    <a:pt x="664" y="64"/>
                  </a:lnTo>
                  <a:lnTo>
                    <a:pt x="654" y="76"/>
                  </a:lnTo>
                  <a:lnTo>
                    <a:pt x="646" y="86"/>
                  </a:lnTo>
                  <a:lnTo>
                    <a:pt x="640" y="96"/>
                  </a:lnTo>
                  <a:lnTo>
                    <a:pt x="632" y="108"/>
                  </a:lnTo>
                  <a:lnTo>
                    <a:pt x="626" y="118"/>
                  </a:lnTo>
                  <a:lnTo>
                    <a:pt x="620" y="130"/>
                  </a:lnTo>
                  <a:lnTo>
                    <a:pt x="614" y="142"/>
                  </a:lnTo>
                  <a:lnTo>
                    <a:pt x="608" y="154"/>
                  </a:lnTo>
                  <a:lnTo>
                    <a:pt x="602" y="164"/>
                  </a:lnTo>
                  <a:lnTo>
                    <a:pt x="592" y="188"/>
                  </a:lnTo>
                  <a:lnTo>
                    <a:pt x="584" y="212"/>
                  </a:lnTo>
                  <a:lnTo>
                    <a:pt x="576" y="238"/>
                  </a:lnTo>
                  <a:lnTo>
                    <a:pt x="570" y="262"/>
                  </a:lnTo>
                  <a:lnTo>
                    <a:pt x="566" y="288"/>
                  </a:lnTo>
                  <a:lnTo>
                    <a:pt x="562" y="312"/>
                  </a:lnTo>
                  <a:lnTo>
                    <a:pt x="560" y="338"/>
                  </a:lnTo>
                  <a:lnTo>
                    <a:pt x="560" y="362"/>
                  </a:lnTo>
                  <a:lnTo>
                    <a:pt x="562" y="388"/>
                  </a:lnTo>
                  <a:lnTo>
                    <a:pt x="564" y="414"/>
                  </a:lnTo>
                  <a:lnTo>
                    <a:pt x="566" y="438"/>
                  </a:lnTo>
                  <a:lnTo>
                    <a:pt x="572" y="464"/>
                  </a:lnTo>
                  <a:lnTo>
                    <a:pt x="574" y="478"/>
                  </a:lnTo>
                  <a:lnTo>
                    <a:pt x="578" y="494"/>
                  </a:lnTo>
                  <a:lnTo>
                    <a:pt x="582" y="508"/>
                  </a:lnTo>
                  <a:lnTo>
                    <a:pt x="586" y="522"/>
                  </a:lnTo>
                  <a:lnTo>
                    <a:pt x="572" y="534"/>
                  </a:lnTo>
                  <a:lnTo>
                    <a:pt x="554" y="552"/>
                  </a:lnTo>
                  <a:lnTo>
                    <a:pt x="540" y="570"/>
                  </a:lnTo>
                  <a:lnTo>
                    <a:pt x="524" y="590"/>
                  </a:lnTo>
                  <a:lnTo>
                    <a:pt x="510" y="610"/>
                  </a:lnTo>
                  <a:lnTo>
                    <a:pt x="498" y="630"/>
                  </a:lnTo>
                  <a:lnTo>
                    <a:pt x="486" y="652"/>
                  </a:lnTo>
                  <a:lnTo>
                    <a:pt x="474" y="674"/>
                  </a:lnTo>
                  <a:lnTo>
                    <a:pt x="466" y="696"/>
                  </a:lnTo>
                  <a:lnTo>
                    <a:pt x="458" y="720"/>
                  </a:lnTo>
                  <a:lnTo>
                    <a:pt x="450" y="742"/>
                  </a:lnTo>
                  <a:lnTo>
                    <a:pt x="444" y="766"/>
                  </a:lnTo>
                  <a:lnTo>
                    <a:pt x="438" y="790"/>
                  </a:lnTo>
                  <a:lnTo>
                    <a:pt x="434" y="814"/>
                  </a:lnTo>
                  <a:lnTo>
                    <a:pt x="432" y="838"/>
                  </a:lnTo>
                  <a:lnTo>
                    <a:pt x="430" y="862"/>
                  </a:lnTo>
                  <a:lnTo>
                    <a:pt x="428" y="886"/>
                  </a:lnTo>
                  <a:lnTo>
                    <a:pt x="428" y="912"/>
                  </a:lnTo>
                  <a:lnTo>
                    <a:pt x="416" y="916"/>
                  </a:lnTo>
                  <a:lnTo>
                    <a:pt x="330" y="952"/>
                  </a:lnTo>
                  <a:lnTo>
                    <a:pt x="242" y="986"/>
                  </a:lnTo>
                  <a:lnTo>
                    <a:pt x="198" y="1004"/>
                  </a:lnTo>
                  <a:lnTo>
                    <a:pt x="178" y="1012"/>
                  </a:lnTo>
                  <a:lnTo>
                    <a:pt x="154" y="1024"/>
                  </a:lnTo>
                  <a:lnTo>
                    <a:pt x="134" y="1034"/>
                  </a:lnTo>
                  <a:lnTo>
                    <a:pt x="112" y="1044"/>
                  </a:lnTo>
                  <a:lnTo>
                    <a:pt x="92" y="1056"/>
                  </a:lnTo>
                  <a:lnTo>
                    <a:pt x="70" y="1068"/>
                  </a:lnTo>
                  <a:lnTo>
                    <a:pt x="50" y="1082"/>
                  </a:lnTo>
                  <a:lnTo>
                    <a:pt x="40" y="1090"/>
                  </a:lnTo>
                  <a:lnTo>
                    <a:pt x="30" y="1098"/>
                  </a:lnTo>
                  <a:lnTo>
                    <a:pt x="22" y="1106"/>
                  </a:lnTo>
                  <a:lnTo>
                    <a:pt x="12" y="1114"/>
                  </a:lnTo>
                  <a:lnTo>
                    <a:pt x="2" y="1124"/>
                  </a:lnTo>
                  <a:lnTo>
                    <a:pt x="0" y="1128"/>
                  </a:lnTo>
                  <a:lnTo>
                    <a:pt x="58" y="1128"/>
                  </a:lnTo>
                  <a:lnTo>
                    <a:pt x="66" y="1122"/>
                  </a:lnTo>
                  <a:close/>
                  <a:moveTo>
                    <a:pt x="818" y="624"/>
                  </a:moveTo>
                  <a:lnTo>
                    <a:pt x="812" y="634"/>
                  </a:lnTo>
                  <a:lnTo>
                    <a:pt x="802" y="652"/>
                  </a:lnTo>
                  <a:lnTo>
                    <a:pt x="788" y="670"/>
                  </a:lnTo>
                  <a:lnTo>
                    <a:pt x="784" y="678"/>
                  </a:lnTo>
                  <a:lnTo>
                    <a:pt x="776" y="684"/>
                  </a:lnTo>
                  <a:lnTo>
                    <a:pt x="766" y="674"/>
                  </a:lnTo>
                  <a:lnTo>
                    <a:pt x="750" y="658"/>
                  </a:lnTo>
                  <a:lnTo>
                    <a:pt x="736" y="642"/>
                  </a:lnTo>
                  <a:lnTo>
                    <a:pt x="724" y="626"/>
                  </a:lnTo>
                  <a:lnTo>
                    <a:pt x="712" y="608"/>
                  </a:lnTo>
                  <a:lnTo>
                    <a:pt x="704" y="596"/>
                  </a:lnTo>
                  <a:lnTo>
                    <a:pt x="698" y="586"/>
                  </a:lnTo>
                  <a:lnTo>
                    <a:pt x="692" y="574"/>
                  </a:lnTo>
                  <a:lnTo>
                    <a:pt x="686" y="562"/>
                  </a:lnTo>
                  <a:lnTo>
                    <a:pt x="680" y="550"/>
                  </a:lnTo>
                  <a:lnTo>
                    <a:pt x="676" y="538"/>
                  </a:lnTo>
                  <a:lnTo>
                    <a:pt x="670" y="528"/>
                  </a:lnTo>
                  <a:lnTo>
                    <a:pt x="666" y="514"/>
                  </a:lnTo>
                  <a:lnTo>
                    <a:pt x="676" y="508"/>
                  </a:lnTo>
                  <a:lnTo>
                    <a:pt x="686" y="504"/>
                  </a:lnTo>
                  <a:lnTo>
                    <a:pt x="698" y="498"/>
                  </a:lnTo>
                  <a:lnTo>
                    <a:pt x="708" y="494"/>
                  </a:lnTo>
                  <a:lnTo>
                    <a:pt x="720" y="490"/>
                  </a:lnTo>
                  <a:lnTo>
                    <a:pt x="730" y="488"/>
                  </a:lnTo>
                  <a:lnTo>
                    <a:pt x="742" y="484"/>
                  </a:lnTo>
                  <a:lnTo>
                    <a:pt x="752" y="482"/>
                  </a:lnTo>
                  <a:lnTo>
                    <a:pt x="764" y="480"/>
                  </a:lnTo>
                  <a:lnTo>
                    <a:pt x="774" y="478"/>
                  </a:lnTo>
                  <a:lnTo>
                    <a:pt x="784" y="476"/>
                  </a:lnTo>
                  <a:lnTo>
                    <a:pt x="796" y="476"/>
                  </a:lnTo>
                  <a:lnTo>
                    <a:pt x="806" y="476"/>
                  </a:lnTo>
                  <a:lnTo>
                    <a:pt x="816" y="478"/>
                  </a:lnTo>
                  <a:lnTo>
                    <a:pt x="828" y="478"/>
                  </a:lnTo>
                  <a:lnTo>
                    <a:pt x="838" y="480"/>
                  </a:lnTo>
                  <a:lnTo>
                    <a:pt x="854" y="484"/>
                  </a:lnTo>
                  <a:lnTo>
                    <a:pt x="870" y="488"/>
                  </a:lnTo>
                  <a:lnTo>
                    <a:pt x="864" y="516"/>
                  </a:lnTo>
                  <a:lnTo>
                    <a:pt x="860" y="530"/>
                  </a:lnTo>
                  <a:lnTo>
                    <a:pt x="856" y="544"/>
                  </a:lnTo>
                  <a:lnTo>
                    <a:pt x="850" y="556"/>
                  </a:lnTo>
                  <a:lnTo>
                    <a:pt x="844" y="570"/>
                  </a:lnTo>
                  <a:lnTo>
                    <a:pt x="838" y="582"/>
                  </a:lnTo>
                  <a:lnTo>
                    <a:pt x="834" y="596"/>
                  </a:lnTo>
                  <a:lnTo>
                    <a:pt x="824" y="616"/>
                  </a:lnTo>
                  <a:lnTo>
                    <a:pt x="818" y="624"/>
                  </a:lnTo>
                  <a:close/>
                  <a:moveTo>
                    <a:pt x="894" y="626"/>
                  </a:moveTo>
                  <a:lnTo>
                    <a:pt x="908" y="600"/>
                  </a:lnTo>
                  <a:lnTo>
                    <a:pt x="918" y="574"/>
                  </a:lnTo>
                  <a:lnTo>
                    <a:pt x="928" y="548"/>
                  </a:lnTo>
                  <a:lnTo>
                    <a:pt x="938" y="520"/>
                  </a:lnTo>
                  <a:lnTo>
                    <a:pt x="954" y="530"/>
                  </a:lnTo>
                  <a:lnTo>
                    <a:pt x="968" y="542"/>
                  </a:lnTo>
                  <a:lnTo>
                    <a:pt x="982" y="554"/>
                  </a:lnTo>
                  <a:lnTo>
                    <a:pt x="994" y="568"/>
                  </a:lnTo>
                  <a:lnTo>
                    <a:pt x="1000" y="576"/>
                  </a:lnTo>
                  <a:lnTo>
                    <a:pt x="1006" y="582"/>
                  </a:lnTo>
                  <a:lnTo>
                    <a:pt x="1010" y="590"/>
                  </a:lnTo>
                  <a:lnTo>
                    <a:pt x="1014" y="598"/>
                  </a:lnTo>
                  <a:lnTo>
                    <a:pt x="1018" y="604"/>
                  </a:lnTo>
                  <a:lnTo>
                    <a:pt x="1022" y="612"/>
                  </a:lnTo>
                  <a:lnTo>
                    <a:pt x="1026" y="620"/>
                  </a:lnTo>
                  <a:lnTo>
                    <a:pt x="1028" y="628"/>
                  </a:lnTo>
                  <a:lnTo>
                    <a:pt x="1032" y="638"/>
                  </a:lnTo>
                  <a:lnTo>
                    <a:pt x="1034" y="648"/>
                  </a:lnTo>
                  <a:lnTo>
                    <a:pt x="1034" y="656"/>
                  </a:lnTo>
                  <a:lnTo>
                    <a:pt x="1034" y="666"/>
                  </a:lnTo>
                  <a:lnTo>
                    <a:pt x="1034" y="676"/>
                  </a:lnTo>
                  <a:lnTo>
                    <a:pt x="1034" y="686"/>
                  </a:lnTo>
                  <a:lnTo>
                    <a:pt x="1032" y="694"/>
                  </a:lnTo>
                  <a:lnTo>
                    <a:pt x="1028" y="704"/>
                  </a:lnTo>
                  <a:lnTo>
                    <a:pt x="1026" y="712"/>
                  </a:lnTo>
                  <a:lnTo>
                    <a:pt x="1022" y="720"/>
                  </a:lnTo>
                  <a:lnTo>
                    <a:pt x="1018" y="726"/>
                  </a:lnTo>
                  <a:lnTo>
                    <a:pt x="1012" y="732"/>
                  </a:lnTo>
                  <a:lnTo>
                    <a:pt x="1008" y="738"/>
                  </a:lnTo>
                  <a:lnTo>
                    <a:pt x="1000" y="742"/>
                  </a:lnTo>
                  <a:lnTo>
                    <a:pt x="992" y="746"/>
                  </a:lnTo>
                  <a:lnTo>
                    <a:pt x="984" y="750"/>
                  </a:lnTo>
                  <a:lnTo>
                    <a:pt x="976" y="752"/>
                  </a:lnTo>
                  <a:lnTo>
                    <a:pt x="968" y="754"/>
                  </a:lnTo>
                  <a:lnTo>
                    <a:pt x="958" y="756"/>
                  </a:lnTo>
                  <a:lnTo>
                    <a:pt x="948" y="756"/>
                  </a:lnTo>
                  <a:lnTo>
                    <a:pt x="938" y="756"/>
                  </a:lnTo>
                  <a:lnTo>
                    <a:pt x="928" y="756"/>
                  </a:lnTo>
                  <a:lnTo>
                    <a:pt x="918" y="756"/>
                  </a:lnTo>
                  <a:lnTo>
                    <a:pt x="908" y="754"/>
                  </a:lnTo>
                  <a:lnTo>
                    <a:pt x="898" y="752"/>
                  </a:lnTo>
                  <a:lnTo>
                    <a:pt x="888" y="750"/>
                  </a:lnTo>
                  <a:lnTo>
                    <a:pt x="878" y="746"/>
                  </a:lnTo>
                  <a:lnTo>
                    <a:pt x="868" y="744"/>
                  </a:lnTo>
                  <a:lnTo>
                    <a:pt x="860" y="740"/>
                  </a:lnTo>
                  <a:lnTo>
                    <a:pt x="850" y="736"/>
                  </a:lnTo>
                  <a:lnTo>
                    <a:pt x="840" y="730"/>
                  </a:lnTo>
                  <a:lnTo>
                    <a:pt x="832" y="726"/>
                  </a:lnTo>
                  <a:lnTo>
                    <a:pt x="828" y="724"/>
                  </a:lnTo>
                  <a:lnTo>
                    <a:pt x="834" y="716"/>
                  </a:lnTo>
                  <a:lnTo>
                    <a:pt x="840" y="710"/>
                  </a:lnTo>
                  <a:lnTo>
                    <a:pt x="854" y="690"/>
                  </a:lnTo>
                  <a:lnTo>
                    <a:pt x="862" y="680"/>
                  </a:lnTo>
                  <a:lnTo>
                    <a:pt x="870" y="670"/>
                  </a:lnTo>
                  <a:lnTo>
                    <a:pt x="876" y="658"/>
                  </a:lnTo>
                  <a:lnTo>
                    <a:pt x="882" y="648"/>
                  </a:lnTo>
                  <a:lnTo>
                    <a:pt x="894" y="626"/>
                  </a:lnTo>
                  <a:close/>
                  <a:moveTo>
                    <a:pt x="642" y="364"/>
                  </a:moveTo>
                  <a:lnTo>
                    <a:pt x="642" y="342"/>
                  </a:lnTo>
                  <a:lnTo>
                    <a:pt x="644" y="322"/>
                  </a:lnTo>
                  <a:lnTo>
                    <a:pt x="648" y="300"/>
                  </a:lnTo>
                  <a:lnTo>
                    <a:pt x="652" y="278"/>
                  </a:lnTo>
                  <a:lnTo>
                    <a:pt x="656" y="258"/>
                  </a:lnTo>
                  <a:lnTo>
                    <a:pt x="662" y="238"/>
                  </a:lnTo>
                  <a:lnTo>
                    <a:pt x="670" y="218"/>
                  </a:lnTo>
                  <a:lnTo>
                    <a:pt x="678" y="198"/>
                  </a:lnTo>
                  <a:lnTo>
                    <a:pt x="686" y="180"/>
                  </a:lnTo>
                  <a:lnTo>
                    <a:pt x="698" y="162"/>
                  </a:lnTo>
                  <a:lnTo>
                    <a:pt x="708" y="144"/>
                  </a:lnTo>
                  <a:lnTo>
                    <a:pt x="720" y="128"/>
                  </a:lnTo>
                  <a:lnTo>
                    <a:pt x="726" y="120"/>
                  </a:lnTo>
                  <a:lnTo>
                    <a:pt x="734" y="112"/>
                  </a:lnTo>
                  <a:lnTo>
                    <a:pt x="740" y="106"/>
                  </a:lnTo>
                  <a:lnTo>
                    <a:pt x="746" y="100"/>
                  </a:lnTo>
                  <a:lnTo>
                    <a:pt x="754" y="94"/>
                  </a:lnTo>
                  <a:lnTo>
                    <a:pt x="760" y="92"/>
                  </a:lnTo>
                  <a:lnTo>
                    <a:pt x="766" y="88"/>
                  </a:lnTo>
                  <a:lnTo>
                    <a:pt x="772" y="86"/>
                  </a:lnTo>
                  <a:lnTo>
                    <a:pt x="776" y="84"/>
                  </a:lnTo>
                  <a:lnTo>
                    <a:pt x="782" y="84"/>
                  </a:lnTo>
                  <a:lnTo>
                    <a:pt x="784" y="84"/>
                  </a:lnTo>
                  <a:lnTo>
                    <a:pt x="790" y="86"/>
                  </a:lnTo>
                  <a:lnTo>
                    <a:pt x="794" y="90"/>
                  </a:lnTo>
                  <a:lnTo>
                    <a:pt x="800" y="92"/>
                  </a:lnTo>
                  <a:lnTo>
                    <a:pt x="806" y="98"/>
                  </a:lnTo>
                  <a:lnTo>
                    <a:pt x="810" y="104"/>
                  </a:lnTo>
                  <a:lnTo>
                    <a:pt x="816" y="112"/>
                  </a:lnTo>
                  <a:lnTo>
                    <a:pt x="822" y="120"/>
                  </a:lnTo>
                  <a:lnTo>
                    <a:pt x="834" y="136"/>
                  </a:lnTo>
                  <a:lnTo>
                    <a:pt x="836" y="142"/>
                  </a:lnTo>
                  <a:lnTo>
                    <a:pt x="838" y="146"/>
                  </a:lnTo>
                  <a:lnTo>
                    <a:pt x="842" y="154"/>
                  </a:lnTo>
                  <a:lnTo>
                    <a:pt x="852" y="174"/>
                  </a:lnTo>
                  <a:lnTo>
                    <a:pt x="860" y="194"/>
                  </a:lnTo>
                  <a:lnTo>
                    <a:pt x="866" y="214"/>
                  </a:lnTo>
                  <a:lnTo>
                    <a:pt x="872" y="234"/>
                  </a:lnTo>
                  <a:lnTo>
                    <a:pt x="876" y="244"/>
                  </a:lnTo>
                  <a:lnTo>
                    <a:pt x="878" y="254"/>
                  </a:lnTo>
                  <a:lnTo>
                    <a:pt x="880" y="276"/>
                  </a:lnTo>
                  <a:lnTo>
                    <a:pt x="884" y="298"/>
                  </a:lnTo>
                  <a:lnTo>
                    <a:pt x="886" y="318"/>
                  </a:lnTo>
                  <a:lnTo>
                    <a:pt x="886" y="340"/>
                  </a:lnTo>
                  <a:lnTo>
                    <a:pt x="886" y="362"/>
                  </a:lnTo>
                  <a:lnTo>
                    <a:pt x="886" y="384"/>
                  </a:lnTo>
                  <a:lnTo>
                    <a:pt x="884" y="406"/>
                  </a:lnTo>
                  <a:lnTo>
                    <a:pt x="882" y="428"/>
                  </a:lnTo>
                  <a:lnTo>
                    <a:pt x="880" y="442"/>
                  </a:lnTo>
                  <a:lnTo>
                    <a:pt x="862" y="438"/>
                  </a:lnTo>
                  <a:lnTo>
                    <a:pt x="844" y="434"/>
                  </a:lnTo>
                  <a:lnTo>
                    <a:pt x="832" y="434"/>
                  </a:lnTo>
                  <a:lnTo>
                    <a:pt x="820" y="432"/>
                  </a:lnTo>
                  <a:lnTo>
                    <a:pt x="806" y="432"/>
                  </a:lnTo>
                  <a:lnTo>
                    <a:pt x="794" y="432"/>
                  </a:lnTo>
                  <a:lnTo>
                    <a:pt x="782" y="432"/>
                  </a:lnTo>
                  <a:lnTo>
                    <a:pt x="768" y="434"/>
                  </a:lnTo>
                  <a:lnTo>
                    <a:pt x="756" y="436"/>
                  </a:lnTo>
                  <a:lnTo>
                    <a:pt x="744" y="438"/>
                  </a:lnTo>
                  <a:lnTo>
                    <a:pt x="732" y="442"/>
                  </a:lnTo>
                  <a:lnTo>
                    <a:pt x="720" y="444"/>
                  </a:lnTo>
                  <a:lnTo>
                    <a:pt x="708" y="448"/>
                  </a:lnTo>
                  <a:lnTo>
                    <a:pt x="698" y="452"/>
                  </a:lnTo>
                  <a:lnTo>
                    <a:pt x="686" y="458"/>
                  </a:lnTo>
                  <a:lnTo>
                    <a:pt x="676" y="462"/>
                  </a:lnTo>
                  <a:lnTo>
                    <a:pt x="664" y="468"/>
                  </a:lnTo>
                  <a:lnTo>
                    <a:pt x="654" y="474"/>
                  </a:lnTo>
                  <a:lnTo>
                    <a:pt x="652" y="460"/>
                  </a:lnTo>
                  <a:lnTo>
                    <a:pt x="648" y="448"/>
                  </a:lnTo>
                  <a:lnTo>
                    <a:pt x="646" y="428"/>
                  </a:lnTo>
                  <a:lnTo>
                    <a:pt x="642" y="406"/>
                  </a:lnTo>
                  <a:lnTo>
                    <a:pt x="642" y="386"/>
                  </a:lnTo>
                  <a:lnTo>
                    <a:pt x="642" y="364"/>
                  </a:lnTo>
                  <a:close/>
                  <a:moveTo>
                    <a:pt x="468" y="888"/>
                  </a:moveTo>
                  <a:lnTo>
                    <a:pt x="470" y="864"/>
                  </a:lnTo>
                  <a:lnTo>
                    <a:pt x="472" y="842"/>
                  </a:lnTo>
                  <a:lnTo>
                    <a:pt x="474" y="820"/>
                  </a:lnTo>
                  <a:lnTo>
                    <a:pt x="478" y="796"/>
                  </a:lnTo>
                  <a:lnTo>
                    <a:pt x="482" y="776"/>
                  </a:lnTo>
                  <a:lnTo>
                    <a:pt x="488" y="754"/>
                  </a:lnTo>
                  <a:lnTo>
                    <a:pt x="494" y="732"/>
                  </a:lnTo>
                  <a:lnTo>
                    <a:pt x="502" y="712"/>
                  </a:lnTo>
                  <a:lnTo>
                    <a:pt x="512" y="690"/>
                  </a:lnTo>
                  <a:lnTo>
                    <a:pt x="520" y="670"/>
                  </a:lnTo>
                  <a:lnTo>
                    <a:pt x="532" y="650"/>
                  </a:lnTo>
                  <a:lnTo>
                    <a:pt x="544" y="632"/>
                  </a:lnTo>
                  <a:lnTo>
                    <a:pt x="556" y="614"/>
                  </a:lnTo>
                  <a:lnTo>
                    <a:pt x="570" y="596"/>
                  </a:lnTo>
                  <a:lnTo>
                    <a:pt x="584" y="580"/>
                  </a:lnTo>
                  <a:lnTo>
                    <a:pt x="600" y="564"/>
                  </a:lnTo>
                  <a:lnTo>
                    <a:pt x="602" y="562"/>
                  </a:lnTo>
                  <a:lnTo>
                    <a:pt x="612" y="584"/>
                  </a:lnTo>
                  <a:lnTo>
                    <a:pt x="624" y="606"/>
                  </a:lnTo>
                  <a:lnTo>
                    <a:pt x="636" y="628"/>
                  </a:lnTo>
                  <a:lnTo>
                    <a:pt x="650" y="650"/>
                  </a:lnTo>
                  <a:lnTo>
                    <a:pt x="666" y="668"/>
                  </a:lnTo>
                  <a:lnTo>
                    <a:pt x="682" y="688"/>
                  </a:lnTo>
                  <a:lnTo>
                    <a:pt x="698" y="708"/>
                  </a:lnTo>
                  <a:lnTo>
                    <a:pt x="716" y="724"/>
                  </a:lnTo>
                  <a:lnTo>
                    <a:pt x="730" y="736"/>
                  </a:lnTo>
                  <a:lnTo>
                    <a:pt x="712" y="752"/>
                  </a:lnTo>
                  <a:lnTo>
                    <a:pt x="696" y="764"/>
                  </a:lnTo>
                  <a:lnTo>
                    <a:pt x="678" y="778"/>
                  </a:lnTo>
                  <a:lnTo>
                    <a:pt x="660" y="792"/>
                  </a:lnTo>
                  <a:lnTo>
                    <a:pt x="642" y="804"/>
                  </a:lnTo>
                  <a:lnTo>
                    <a:pt x="622" y="816"/>
                  </a:lnTo>
                  <a:lnTo>
                    <a:pt x="604" y="828"/>
                  </a:lnTo>
                  <a:lnTo>
                    <a:pt x="584" y="838"/>
                  </a:lnTo>
                  <a:lnTo>
                    <a:pt x="556" y="854"/>
                  </a:lnTo>
                  <a:lnTo>
                    <a:pt x="526" y="868"/>
                  </a:lnTo>
                  <a:lnTo>
                    <a:pt x="498" y="882"/>
                  </a:lnTo>
                  <a:lnTo>
                    <a:pt x="468" y="894"/>
                  </a:lnTo>
                  <a:lnTo>
                    <a:pt x="468" y="8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6"/>
            <p:cNvSpPr>
              <a:spLocks noEditPoints="1"/>
            </p:cNvSpPr>
            <p:nvPr userDrawn="1"/>
          </p:nvSpPr>
          <p:spPr bwMode="auto">
            <a:xfrm>
              <a:off x="2987" y="2184"/>
              <a:ext cx="936" cy="1056"/>
            </a:xfrm>
            <a:custGeom>
              <a:avLst/>
              <a:gdLst>
                <a:gd name="T0" fmla="*/ 720 w 936"/>
                <a:gd name="T1" fmla="*/ 970 h 1056"/>
                <a:gd name="T2" fmla="*/ 752 w 936"/>
                <a:gd name="T3" fmla="*/ 868 h 1056"/>
                <a:gd name="T4" fmla="*/ 750 w 936"/>
                <a:gd name="T5" fmla="*/ 760 h 1056"/>
                <a:gd name="T6" fmla="*/ 704 w 936"/>
                <a:gd name="T7" fmla="*/ 660 h 1056"/>
                <a:gd name="T8" fmla="*/ 630 w 936"/>
                <a:gd name="T9" fmla="*/ 594 h 1056"/>
                <a:gd name="T10" fmla="*/ 468 w 936"/>
                <a:gd name="T11" fmla="*/ 510 h 1056"/>
                <a:gd name="T12" fmla="*/ 364 w 936"/>
                <a:gd name="T13" fmla="*/ 348 h 1056"/>
                <a:gd name="T14" fmla="*/ 326 w 936"/>
                <a:gd name="T15" fmla="*/ 240 h 1056"/>
                <a:gd name="T16" fmla="*/ 340 w 936"/>
                <a:gd name="T17" fmla="*/ 166 h 1056"/>
                <a:gd name="T18" fmla="*/ 390 w 936"/>
                <a:gd name="T19" fmla="*/ 110 h 1056"/>
                <a:gd name="T20" fmla="*/ 466 w 936"/>
                <a:gd name="T21" fmla="*/ 86 h 1056"/>
                <a:gd name="T22" fmla="*/ 560 w 936"/>
                <a:gd name="T23" fmla="*/ 94 h 1056"/>
                <a:gd name="T24" fmla="*/ 658 w 936"/>
                <a:gd name="T25" fmla="*/ 144 h 1056"/>
                <a:gd name="T26" fmla="*/ 754 w 936"/>
                <a:gd name="T27" fmla="*/ 244 h 1056"/>
                <a:gd name="T28" fmla="*/ 840 w 936"/>
                <a:gd name="T29" fmla="*/ 414 h 1056"/>
                <a:gd name="T30" fmla="*/ 880 w 936"/>
                <a:gd name="T31" fmla="*/ 600 h 1056"/>
                <a:gd name="T32" fmla="*/ 864 w 936"/>
                <a:gd name="T33" fmla="*/ 818 h 1056"/>
                <a:gd name="T34" fmla="*/ 792 w 936"/>
                <a:gd name="T35" fmla="*/ 1056 h 1056"/>
                <a:gd name="T36" fmla="*/ 906 w 936"/>
                <a:gd name="T37" fmla="*/ 852 h 1056"/>
                <a:gd name="T38" fmla="*/ 936 w 936"/>
                <a:gd name="T39" fmla="*/ 624 h 1056"/>
                <a:gd name="T40" fmla="*/ 914 w 936"/>
                <a:gd name="T41" fmla="*/ 444 h 1056"/>
                <a:gd name="T42" fmla="*/ 838 w 936"/>
                <a:gd name="T43" fmla="*/ 250 h 1056"/>
                <a:gd name="T44" fmla="*/ 736 w 936"/>
                <a:gd name="T45" fmla="*/ 112 h 1056"/>
                <a:gd name="T46" fmla="*/ 610 w 936"/>
                <a:gd name="T47" fmla="*/ 28 h 1056"/>
                <a:gd name="T48" fmla="*/ 502 w 936"/>
                <a:gd name="T49" fmla="*/ 2 h 1056"/>
                <a:gd name="T50" fmla="*/ 386 w 936"/>
                <a:gd name="T51" fmla="*/ 16 h 1056"/>
                <a:gd name="T52" fmla="*/ 284 w 936"/>
                <a:gd name="T53" fmla="*/ 86 h 1056"/>
                <a:gd name="T54" fmla="*/ 234 w 936"/>
                <a:gd name="T55" fmla="*/ 214 h 1056"/>
                <a:gd name="T56" fmla="*/ 252 w 936"/>
                <a:gd name="T57" fmla="*/ 332 h 1056"/>
                <a:gd name="T58" fmla="*/ 352 w 936"/>
                <a:gd name="T59" fmla="*/ 502 h 1056"/>
                <a:gd name="T60" fmla="*/ 170 w 936"/>
                <a:gd name="T61" fmla="*/ 522 h 1056"/>
                <a:gd name="T62" fmla="*/ 62 w 936"/>
                <a:gd name="T63" fmla="*/ 566 h 1056"/>
                <a:gd name="T64" fmla="*/ 6 w 936"/>
                <a:gd name="T65" fmla="*/ 648 h 1056"/>
                <a:gd name="T66" fmla="*/ 10 w 936"/>
                <a:gd name="T67" fmla="*/ 758 h 1056"/>
                <a:gd name="T68" fmla="*/ 52 w 936"/>
                <a:gd name="T69" fmla="*/ 830 h 1056"/>
                <a:gd name="T70" fmla="*/ 154 w 936"/>
                <a:gd name="T71" fmla="*/ 882 h 1056"/>
                <a:gd name="T72" fmla="*/ 272 w 936"/>
                <a:gd name="T73" fmla="*/ 878 h 1056"/>
                <a:gd name="T74" fmla="*/ 378 w 936"/>
                <a:gd name="T75" fmla="*/ 832 h 1056"/>
                <a:gd name="T76" fmla="*/ 462 w 936"/>
                <a:gd name="T77" fmla="*/ 746 h 1056"/>
                <a:gd name="T78" fmla="*/ 496 w 936"/>
                <a:gd name="T79" fmla="*/ 622 h 1056"/>
                <a:gd name="T80" fmla="*/ 620 w 936"/>
                <a:gd name="T81" fmla="*/ 656 h 1056"/>
                <a:gd name="T82" fmla="*/ 666 w 936"/>
                <a:gd name="T83" fmla="*/ 702 h 1056"/>
                <a:gd name="T84" fmla="*/ 702 w 936"/>
                <a:gd name="T85" fmla="*/ 782 h 1056"/>
                <a:gd name="T86" fmla="*/ 702 w 936"/>
                <a:gd name="T87" fmla="*/ 872 h 1056"/>
                <a:gd name="T88" fmla="*/ 660 w 936"/>
                <a:gd name="T89" fmla="*/ 980 h 1056"/>
                <a:gd name="T90" fmla="*/ 662 w 936"/>
                <a:gd name="T91" fmla="*/ 1056 h 1056"/>
                <a:gd name="T92" fmla="*/ 388 w 936"/>
                <a:gd name="T93" fmla="*/ 682 h 1056"/>
                <a:gd name="T94" fmla="*/ 340 w 936"/>
                <a:gd name="T95" fmla="*/ 740 h 1056"/>
                <a:gd name="T96" fmla="*/ 270 w 936"/>
                <a:gd name="T97" fmla="*/ 780 h 1056"/>
                <a:gd name="T98" fmla="*/ 190 w 936"/>
                <a:gd name="T99" fmla="*/ 792 h 1056"/>
                <a:gd name="T100" fmla="*/ 122 w 936"/>
                <a:gd name="T101" fmla="*/ 772 h 1056"/>
                <a:gd name="T102" fmla="*/ 90 w 936"/>
                <a:gd name="T103" fmla="*/ 722 h 1056"/>
                <a:gd name="T104" fmla="*/ 92 w 936"/>
                <a:gd name="T105" fmla="*/ 656 h 1056"/>
                <a:gd name="T106" fmla="*/ 138 w 936"/>
                <a:gd name="T107" fmla="*/ 614 h 1056"/>
                <a:gd name="T108" fmla="*/ 254 w 936"/>
                <a:gd name="T109" fmla="*/ 584 h 1056"/>
                <a:gd name="T110" fmla="*/ 396 w 936"/>
                <a:gd name="T111" fmla="*/ 60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6" h="1056">
                  <a:moveTo>
                    <a:pt x="668" y="1048"/>
                  </a:moveTo>
                  <a:lnTo>
                    <a:pt x="676" y="1038"/>
                  </a:lnTo>
                  <a:lnTo>
                    <a:pt x="684" y="1028"/>
                  </a:lnTo>
                  <a:lnTo>
                    <a:pt x="692" y="1016"/>
                  </a:lnTo>
                  <a:lnTo>
                    <a:pt x="700" y="1006"/>
                  </a:lnTo>
                  <a:lnTo>
                    <a:pt x="706" y="994"/>
                  </a:lnTo>
                  <a:lnTo>
                    <a:pt x="714" y="982"/>
                  </a:lnTo>
                  <a:lnTo>
                    <a:pt x="720" y="970"/>
                  </a:lnTo>
                  <a:lnTo>
                    <a:pt x="724" y="958"/>
                  </a:lnTo>
                  <a:lnTo>
                    <a:pt x="730" y="946"/>
                  </a:lnTo>
                  <a:lnTo>
                    <a:pt x="734" y="934"/>
                  </a:lnTo>
                  <a:lnTo>
                    <a:pt x="740" y="922"/>
                  </a:lnTo>
                  <a:lnTo>
                    <a:pt x="744" y="908"/>
                  </a:lnTo>
                  <a:lnTo>
                    <a:pt x="748" y="896"/>
                  </a:lnTo>
                  <a:lnTo>
                    <a:pt x="750" y="882"/>
                  </a:lnTo>
                  <a:lnTo>
                    <a:pt x="752" y="868"/>
                  </a:lnTo>
                  <a:lnTo>
                    <a:pt x="754" y="856"/>
                  </a:lnTo>
                  <a:lnTo>
                    <a:pt x="756" y="842"/>
                  </a:lnTo>
                  <a:lnTo>
                    <a:pt x="756" y="828"/>
                  </a:lnTo>
                  <a:lnTo>
                    <a:pt x="756" y="814"/>
                  </a:lnTo>
                  <a:lnTo>
                    <a:pt x="756" y="800"/>
                  </a:lnTo>
                  <a:lnTo>
                    <a:pt x="754" y="788"/>
                  </a:lnTo>
                  <a:lnTo>
                    <a:pt x="752" y="774"/>
                  </a:lnTo>
                  <a:lnTo>
                    <a:pt x="750" y="760"/>
                  </a:lnTo>
                  <a:lnTo>
                    <a:pt x="746" y="746"/>
                  </a:lnTo>
                  <a:lnTo>
                    <a:pt x="742" y="734"/>
                  </a:lnTo>
                  <a:lnTo>
                    <a:pt x="738" y="720"/>
                  </a:lnTo>
                  <a:lnTo>
                    <a:pt x="732" y="708"/>
                  </a:lnTo>
                  <a:lnTo>
                    <a:pt x="726" y="696"/>
                  </a:lnTo>
                  <a:lnTo>
                    <a:pt x="720" y="682"/>
                  </a:lnTo>
                  <a:lnTo>
                    <a:pt x="712" y="672"/>
                  </a:lnTo>
                  <a:lnTo>
                    <a:pt x="704" y="660"/>
                  </a:lnTo>
                  <a:lnTo>
                    <a:pt x="696" y="648"/>
                  </a:lnTo>
                  <a:lnTo>
                    <a:pt x="686" y="638"/>
                  </a:lnTo>
                  <a:lnTo>
                    <a:pt x="676" y="628"/>
                  </a:lnTo>
                  <a:lnTo>
                    <a:pt x="672" y="622"/>
                  </a:lnTo>
                  <a:lnTo>
                    <a:pt x="666" y="618"/>
                  </a:lnTo>
                  <a:lnTo>
                    <a:pt x="654" y="608"/>
                  </a:lnTo>
                  <a:lnTo>
                    <a:pt x="642" y="600"/>
                  </a:lnTo>
                  <a:lnTo>
                    <a:pt x="630" y="594"/>
                  </a:lnTo>
                  <a:lnTo>
                    <a:pt x="606" y="580"/>
                  </a:lnTo>
                  <a:lnTo>
                    <a:pt x="582" y="570"/>
                  </a:lnTo>
                  <a:lnTo>
                    <a:pt x="558" y="560"/>
                  </a:lnTo>
                  <a:lnTo>
                    <a:pt x="534" y="552"/>
                  </a:lnTo>
                  <a:lnTo>
                    <a:pt x="508" y="544"/>
                  </a:lnTo>
                  <a:lnTo>
                    <a:pt x="478" y="536"/>
                  </a:lnTo>
                  <a:lnTo>
                    <a:pt x="472" y="522"/>
                  </a:lnTo>
                  <a:lnTo>
                    <a:pt x="468" y="510"/>
                  </a:lnTo>
                  <a:lnTo>
                    <a:pt x="464" y="502"/>
                  </a:lnTo>
                  <a:lnTo>
                    <a:pt x="460" y="496"/>
                  </a:lnTo>
                  <a:lnTo>
                    <a:pt x="446" y="472"/>
                  </a:lnTo>
                  <a:lnTo>
                    <a:pt x="432" y="450"/>
                  </a:lnTo>
                  <a:lnTo>
                    <a:pt x="404" y="408"/>
                  </a:lnTo>
                  <a:lnTo>
                    <a:pt x="390" y="388"/>
                  </a:lnTo>
                  <a:lnTo>
                    <a:pt x="376" y="368"/>
                  </a:lnTo>
                  <a:lnTo>
                    <a:pt x="364" y="348"/>
                  </a:lnTo>
                  <a:lnTo>
                    <a:pt x="354" y="328"/>
                  </a:lnTo>
                  <a:lnTo>
                    <a:pt x="344" y="308"/>
                  </a:lnTo>
                  <a:lnTo>
                    <a:pt x="336" y="288"/>
                  </a:lnTo>
                  <a:lnTo>
                    <a:pt x="334" y="278"/>
                  </a:lnTo>
                  <a:lnTo>
                    <a:pt x="330" y="270"/>
                  </a:lnTo>
                  <a:lnTo>
                    <a:pt x="328" y="260"/>
                  </a:lnTo>
                  <a:lnTo>
                    <a:pt x="328" y="250"/>
                  </a:lnTo>
                  <a:lnTo>
                    <a:pt x="326" y="240"/>
                  </a:lnTo>
                  <a:lnTo>
                    <a:pt x="326" y="232"/>
                  </a:lnTo>
                  <a:lnTo>
                    <a:pt x="326" y="220"/>
                  </a:lnTo>
                  <a:lnTo>
                    <a:pt x="328" y="212"/>
                  </a:lnTo>
                  <a:lnTo>
                    <a:pt x="328" y="202"/>
                  </a:lnTo>
                  <a:lnTo>
                    <a:pt x="330" y="192"/>
                  </a:lnTo>
                  <a:lnTo>
                    <a:pt x="334" y="182"/>
                  </a:lnTo>
                  <a:lnTo>
                    <a:pt x="338" y="174"/>
                  </a:lnTo>
                  <a:lnTo>
                    <a:pt x="340" y="166"/>
                  </a:lnTo>
                  <a:lnTo>
                    <a:pt x="346" y="158"/>
                  </a:lnTo>
                  <a:lnTo>
                    <a:pt x="350" y="150"/>
                  </a:lnTo>
                  <a:lnTo>
                    <a:pt x="356" y="142"/>
                  </a:lnTo>
                  <a:lnTo>
                    <a:pt x="362" y="134"/>
                  </a:lnTo>
                  <a:lnTo>
                    <a:pt x="368" y="128"/>
                  </a:lnTo>
                  <a:lnTo>
                    <a:pt x="374" y="122"/>
                  </a:lnTo>
                  <a:lnTo>
                    <a:pt x="382" y="116"/>
                  </a:lnTo>
                  <a:lnTo>
                    <a:pt x="390" y="110"/>
                  </a:lnTo>
                  <a:lnTo>
                    <a:pt x="398" y="106"/>
                  </a:lnTo>
                  <a:lnTo>
                    <a:pt x="406" y="102"/>
                  </a:lnTo>
                  <a:lnTo>
                    <a:pt x="416" y="96"/>
                  </a:lnTo>
                  <a:lnTo>
                    <a:pt x="426" y="94"/>
                  </a:lnTo>
                  <a:lnTo>
                    <a:pt x="434" y="90"/>
                  </a:lnTo>
                  <a:lnTo>
                    <a:pt x="444" y="88"/>
                  </a:lnTo>
                  <a:lnTo>
                    <a:pt x="454" y="86"/>
                  </a:lnTo>
                  <a:lnTo>
                    <a:pt x="466" y="86"/>
                  </a:lnTo>
                  <a:lnTo>
                    <a:pt x="476" y="84"/>
                  </a:lnTo>
                  <a:lnTo>
                    <a:pt x="486" y="84"/>
                  </a:lnTo>
                  <a:lnTo>
                    <a:pt x="496" y="84"/>
                  </a:lnTo>
                  <a:lnTo>
                    <a:pt x="518" y="86"/>
                  </a:lnTo>
                  <a:lnTo>
                    <a:pt x="528" y="86"/>
                  </a:lnTo>
                  <a:lnTo>
                    <a:pt x="540" y="88"/>
                  </a:lnTo>
                  <a:lnTo>
                    <a:pt x="550" y="90"/>
                  </a:lnTo>
                  <a:lnTo>
                    <a:pt x="560" y="94"/>
                  </a:lnTo>
                  <a:lnTo>
                    <a:pt x="570" y="96"/>
                  </a:lnTo>
                  <a:lnTo>
                    <a:pt x="580" y="102"/>
                  </a:lnTo>
                  <a:lnTo>
                    <a:pt x="592" y="106"/>
                  </a:lnTo>
                  <a:lnTo>
                    <a:pt x="600" y="110"/>
                  </a:lnTo>
                  <a:lnTo>
                    <a:pt x="612" y="114"/>
                  </a:lnTo>
                  <a:lnTo>
                    <a:pt x="620" y="120"/>
                  </a:lnTo>
                  <a:lnTo>
                    <a:pt x="640" y="132"/>
                  </a:lnTo>
                  <a:lnTo>
                    <a:pt x="658" y="144"/>
                  </a:lnTo>
                  <a:lnTo>
                    <a:pt x="676" y="158"/>
                  </a:lnTo>
                  <a:lnTo>
                    <a:pt x="686" y="166"/>
                  </a:lnTo>
                  <a:lnTo>
                    <a:pt x="694" y="174"/>
                  </a:lnTo>
                  <a:lnTo>
                    <a:pt x="710" y="190"/>
                  </a:lnTo>
                  <a:lnTo>
                    <a:pt x="718" y="198"/>
                  </a:lnTo>
                  <a:lnTo>
                    <a:pt x="726" y="208"/>
                  </a:lnTo>
                  <a:lnTo>
                    <a:pt x="740" y="226"/>
                  </a:lnTo>
                  <a:lnTo>
                    <a:pt x="754" y="244"/>
                  </a:lnTo>
                  <a:lnTo>
                    <a:pt x="768" y="264"/>
                  </a:lnTo>
                  <a:lnTo>
                    <a:pt x="780" y="284"/>
                  </a:lnTo>
                  <a:lnTo>
                    <a:pt x="792" y="304"/>
                  </a:lnTo>
                  <a:lnTo>
                    <a:pt x="804" y="326"/>
                  </a:lnTo>
                  <a:lnTo>
                    <a:pt x="814" y="346"/>
                  </a:lnTo>
                  <a:lnTo>
                    <a:pt x="824" y="368"/>
                  </a:lnTo>
                  <a:lnTo>
                    <a:pt x="834" y="390"/>
                  </a:lnTo>
                  <a:lnTo>
                    <a:pt x="840" y="414"/>
                  </a:lnTo>
                  <a:lnTo>
                    <a:pt x="848" y="436"/>
                  </a:lnTo>
                  <a:lnTo>
                    <a:pt x="856" y="458"/>
                  </a:lnTo>
                  <a:lnTo>
                    <a:pt x="862" y="482"/>
                  </a:lnTo>
                  <a:lnTo>
                    <a:pt x="868" y="506"/>
                  </a:lnTo>
                  <a:lnTo>
                    <a:pt x="872" y="530"/>
                  </a:lnTo>
                  <a:lnTo>
                    <a:pt x="876" y="552"/>
                  </a:lnTo>
                  <a:lnTo>
                    <a:pt x="878" y="576"/>
                  </a:lnTo>
                  <a:lnTo>
                    <a:pt x="880" y="600"/>
                  </a:lnTo>
                  <a:lnTo>
                    <a:pt x="882" y="612"/>
                  </a:lnTo>
                  <a:lnTo>
                    <a:pt x="882" y="624"/>
                  </a:lnTo>
                  <a:lnTo>
                    <a:pt x="882" y="648"/>
                  </a:lnTo>
                  <a:lnTo>
                    <a:pt x="882" y="672"/>
                  </a:lnTo>
                  <a:lnTo>
                    <a:pt x="880" y="696"/>
                  </a:lnTo>
                  <a:lnTo>
                    <a:pt x="876" y="746"/>
                  </a:lnTo>
                  <a:lnTo>
                    <a:pt x="868" y="792"/>
                  </a:lnTo>
                  <a:lnTo>
                    <a:pt x="864" y="818"/>
                  </a:lnTo>
                  <a:lnTo>
                    <a:pt x="858" y="842"/>
                  </a:lnTo>
                  <a:lnTo>
                    <a:pt x="852" y="864"/>
                  </a:lnTo>
                  <a:lnTo>
                    <a:pt x="846" y="888"/>
                  </a:lnTo>
                  <a:lnTo>
                    <a:pt x="840" y="912"/>
                  </a:lnTo>
                  <a:lnTo>
                    <a:pt x="834" y="936"/>
                  </a:lnTo>
                  <a:lnTo>
                    <a:pt x="818" y="982"/>
                  </a:lnTo>
                  <a:lnTo>
                    <a:pt x="802" y="1030"/>
                  </a:lnTo>
                  <a:lnTo>
                    <a:pt x="792" y="1056"/>
                  </a:lnTo>
                  <a:lnTo>
                    <a:pt x="840" y="1056"/>
                  </a:lnTo>
                  <a:lnTo>
                    <a:pt x="844" y="1046"/>
                  </a:lnTo>
                  <a:lnTo>
                    <a:pt x="862" y="998"/>
                  </a:lnTo>
                  <a:lnTo>
                    <a:pt x="878" y="950"/>
                  </a:lnTo>
                  <a:lnTo>
                    <a:pt x="886" y="926"/>
                  </a:lnTo>
                  <a:lnTo>
                    <a:pt x="892" y="902"/>
                  </a:lnTo>
                  <a:lnTo>
                    <a:pt x="900" y="878"/>
                  </a:lnTo>
                  <a:lnTo>
                    <a:pt x="906" y="852"/>
                  </a:lnTo>
                  <a:lnTo>
                    <a:pt x="912" y="828"/>
                  </a:lnTo>
                  <a:lnTo>
                    <a:pt x="916" y="802"/>
                  </a:lnTo>
                  <a:lnTo>
                    <a:pt x="922" y="776"/>
                  </a:lnTo>
                  <a:lnTo>
                    <a:pt x="926" y="752"/>
                  </a:lnTo>
                  <a:lnTo>
                    <a:pt x="932" y="700"/>
                  </a:lnTo>
                  <a:lnTo>
                    <a:pt x="934" y="676"/>
                  </a:lnTo>
                  <a:lnTo>
                    <a:pt x="934" y="650"/>
                  </a:lnTo>
                  <a:lnTo>
                    <a:pt x="936" y="624"/>
                  </a:lnTo>
                  <a:lnTo>
                    <a:pt x="936" y="610"/>
                  </a:lnTo>
                  <a:lnTo>
                    <a:pt x="936" y="598"/>
                  </a:lnTo>
                  <a:lnTo>
                    <a:pt x="934" y="572"/>
                  </a:lnTo>
                  <a:lnTo>
                    <a:pt x="932" y="546"/>
                  </a:lnTo>
                  <a:lnTo>
                    <a:pt x="928" y="520"/>
                  </a:lnTo>
                  <a:lnTo>
                    <a:pt x="926" y="494"/>
                  </a:lnTo>
                  <a:lnTo>
                    <a:pt x="920" y="468"/>
                  </a:lnTo>
                  <a:lnTo>
                    <a:pt x="914" y="444"/>
                  </a:lnTo>
                  <a:lnTo>
                    <a:pt x="908" y="418"/>
                  </a:lnTo>
                  <a:lnTo>
                    <a:pt x="900" y="394"/>
                  </a:lnTo>
                  <a:lnTo>
                    <a:pt x="892" y="368"/>
                  </a:lnTo>
                  <a:lnTo>
                    <a:pt x="884" y="344"/>
                  </a:lnTo>
                  <a:lnTo>
                    <a:pt x="874" y="320"/>
                  </a:lnTo>
                  <a:lnTo>
                    <a:pt x="862" y="296"/>
                  </a:lnTo>
                  <a:lnTo>
                    <a:pt x="852" y="272"/>
                  </a:lnTo>
                  <a:lnTo>
                    <a:pt x="838" y="250"/>
                  </a:lnTo>
                  <a:lnTo>
                    <a:pt x="826" y="226"/>
                  </a:lnTo>
                  <a:lnTo>
                    <a:pt x="812" y="204"/>
                  </a:lnTo>
                  <a:lnTo>
                    <a:pt x="796" y="182"/>
                  </a:lnTo>
                  <a:lnTo>
                    <a:pt x="780" y="162"/>
                  </a:lnTo>
                  <a:lnTo>
                    <a:pt x="772" y="150"/>
                  </a:lnTo>
                  <a:lnTo>
                    <a:pt x="764" y="142"/>
                  </a:lnTo>
                  <a:lnTo>
                    <a:pt x="746" y="122"/>
                  </a:lnTo>
                  <a:lnTo>
                    <a:pt x="736" y="112"/>
                  </a:lnTo>
                  <a:lnTo>
                    <a:pt x="726" y="104"/>
                  </a:lnTo>
                  <a:lnTo>
                    <a:pt x="704" y="86"/>
                  </a:lnTo>
                  <a:lnTo>
                    <a:pt x="684" y="68"/>
                  </a:lnTo>
                  <a:lnTo>
                    <a:pt x="660" y="54"/>
                  </a:lnTo>
                  <a:lnTo>
                    <a:pt x="648" y="46"/>
                  </a:lnTo>
                  <a:lnTo>
                    <a:pt x="636" y="40"/>
                  </a:lnTo>
                  <a:lnTo>
                    <a:pt x="624" y="34"/>
                  </a:lnTo>
                  <a:lnTo>
                    <a:pt x="610" y="28"/>
                  </a:lnTo>
                  <a:lnTo>
                    <a:pt x="598" y="22"/>
                  </a:lnTo>
                  <a:lnTo>
                    <a:pt x="584" y="18"/>
                  </a:lnTo>
                  <a:lnTo>
                    <a:pt x="570" y="14"/>
                  </a:lnTo>
                  <a:lnTo>
                    <a:pt x="558" y="10"/>
                  </a:lnTo>
                  <a:lnTo>
                    <a:pt x="544" y="8"/>
                  </a:lnTo>
                  <a:lnTo>
                    <a:pt x="528" y="4"/>
                  </a:lnTo>
                  <a:lnTo>
                    <a:pt x="514" y="2"/>
                  </a:lnTo>
                  <a:lnTo>
                    <a:pt x="502" y="2"/>
                  </a:lnTo>
                  <a:lnTo>
                    <a:pt x="486" y="0"/>
                  </a:lnTo>
                  <a:lnTo>
                    <a:pt x="472" y="0"/>
                  </a:lnTo>
                  <a:lnTo>
                    <a:pt x="458" y="2"/>
                  </a:lnTo>
                  <a:lnTo>
                    <a:pt x="444" y="2"/>
                  </a:lnTo>
                  <a:lnTo>
                    <a:pt x="428" y="4"/>
                  </a:lnTo>
                  <a:lnTo>
                    <a:pt x="414" y="8"/>
                  </a:lnTo>
                  <a:lnTo>
                    <a:pt x="400" y="12"/>
                  </a:lnTo>
                  <a:lnTo>
                    <a:pt x="386" y="16"/>
                  </a:lnTo>
                  <a:lnTo>
                    <a:pt x="372" y="22"/>
                  </a:lnTo>
                  <a:lnTo>
                    <a:pt x="358" y="28"/>
                  </a:lnTo>
                  <a:lnTo>
                    <a:pt x="344" y="36"/>
                  </a:lnTo>
                  <a:lnTo>
                    <a:pt x="330" y="44"/>
                  </a:lnTo>
                  <a:lnTo>
                    <a:pt x="318" y="54"/>
                  </a:lnTo>
                  <a:lnTo>
                    <a:pt x="306" y="64"/>
                  </a:lnTo>
                  <a:lnTo>
                    <a:pt x="296" y="74"/>
                  </a:lnTo>
                  <a:lnTo>
                    <a:pt x="284" y="86"/>
                  </a:lnTo>
                  <a:lnTo>
                    <a:pt x="276" y="98"/>
                  </a:lnTo>
                  <a:lnTo>
                    <a:pt x="266" y="112"/>
                  </a:lnTo>
                  <a:lnTo>
                    <a:pt x="260" y="126"/>
                  </a:lnTo>
                  <a:lnTo>
                    <a:pt x="252" y="140"/>
                  </a:lnTo>
                  <a:lnTo>
                    <a:pt x="244" y="168"/>
                  </a:lnTo>
                  <a:lnTo>
                    <a:pt x="240" y="184"/>
                  </a:lnTo>
                  <a:lnTo>
                    <a:pt x="236" y="198"/>
                  </a:lnTo>
                  <a:lnTo>
                    <a:pt x="234" y="214"/>
                  </a:lnTo>
                  <a:lnTo>
                    <a:pt x="232" y="230"/>
                  </a:lnTo>
                  <a:lnTo>
                    <a:pt x="232" y="244"/>
                  </a:lnTo>
                  <a:lnTo>
                    <a:pt x="234" y="260"/>
                  </a:lnTo>
                  <a:lnTo>
                    <a:pt x="236" y="276"/>
                  </a:lnTo>
                  <a:lnTo>
                    <a:pt x="240" y="290"/>
                  </a:lnTo>
                  <a:lnTo>
                    <a:pt x="244" y="304"/>
                  </a:lnTo>
                  <a:lnTo>
                    <a:pt x="246" y="318"/>
                  </a:lnTo>
                  <a:lnTo>
                    <a:pt x="252" y="332"/>
                  </a:lnTo>
                  <a:lnTo>
                    <a:pt x="256" y="346"/>
                  </a:lnTo>
                  <a:lnTo>
                    <a:pt x="262" y="358"/>
                  </a:lnTo>
                  <a:lnTo>
                    <a:pt x="268" y="370"/>
                  </a:lnTo>
                  <a:lnTo>
                    <a:pt x="282" y="396"/>
                  </a:lnTo>
                  <a:lnTo>
                    <a:pt x="296" y="418"/>
                  </a:lnTo>
                  <a:lnTo>
                    <a:pt x="310" y="440"/>
                  </a:lnTo>
                  <a:lnTo>
                    <a:pt x="324" y="462"/>
                  </a:lnTo>
                  <a:lnTo>
                    <a:pt x="352" y="502"/>
                  </a:lnTo>
                  <a:lnTo>
                    <a:pt x="360" y="516"/>
                  </a:lnTo>
                  <a:lnTo>
                    <a:pt x="332" y="514"/>
                  </a:lnTo>
                  <a:lnTo>
                    <a:pt x="302" y="512"/>
                  </a:lnTo>
                  <a:lnTo>
                    <a:pt x="276" y="512"/>
                  </a:lnTo>
                  <a:lnTo>
                    <a:pt x="250" y="512"/>
                  </a:lnTo>
                  <a:lnTo>
                    <a:pt x="224" y="514"/>
                  </a:lnTo>
                  <a:lnTo>
                    <a:pt x="196" y="516"/>
                  </a:lnTo>
                  <a:lnTo>
                    <a:pt x="170" y="522"/>
                  </a:lnTo>
                  <a:lnTo>
                    <a:pt x="156" y="524"/>
                  </a:lnTo>
                  <a:lnTo>
                    <a:pt x="142" y="528"/>
                  </a:lnTo>
                  <a:lnTo>
                    <a:pt x="130" y="532"/>
                  </a:lnTo>
                  <a:lnTo>
                    <a:pt x="116" y="538"/>
                  </a:lnTo>
                  <a:lnTo>
                    <a:pt x="102" y="544"/>
                  </a:lnTo>
                  <a:lnTo>
                    <a:pt x="88" y="550"/>
                  </a:lnTo>
                  <a:lnTo>
                    <a:pt x="76" y="558"/>
                  </a:lnTo>
                  <a:lnTo>
                    <a:pt x="62" y="566"/>
                  </a:lnTo>
                  <a:lnTo>
                    <a:pt x="50" y="578"/>
                  </a:lnTo>
                  <a:lnTo>
                    <a:pt x="38" y="590"/>
                  </a:lnTo>
                  <a:lnTo>
                    <a:pt x="28" y="602"/>
                  </a:lnTo>
                  <a:lnTo>
                    <a:pt x="24" y="610"/>
                  </a:lnTo>
                  <a:lnTo>
                    <a:pt x="18" y="618"/>
                  </a:lnTo>
                  <a:lnTo>
                    <a:pt x="16" y="624"/>
                  </a:lnTo>
                  <a:lnTo>
                    <a:pt x="12" y="632"/>
                  </a:lnTo>
                  <a:lnTo>
                    <a:pt x="6" y="648"/>
                  </a:lnTo>
                  <a:lnTo>
                    <a:pt x="4" y="656"/>
                  </a:lnTo>
                  <a:lnTo>
                    <a:pt x="2" y="666"/>
                  </a:lnTo>
                  <a:lnTo>
                    <a:pt x="0" y="682"/>
                  </a:lnTo>
                  <a:lnTo>
                    <a:pt x="0" y="698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6" y="744"/>
                  </a:lnTo>
                  <a:lnTo>
                    <a:pt x="10" y="758"/>
                  </a:lnTo>
                  <a:lnTo>
                    <a:pt x="12" y="768"/>
                  </a:lnTo>
                  <a:lnTo>
                    <a:pt x="16" y="774"/>
                  </a:lnTo>
                  <a:lnTo>
                    <a:pt x="24" y="790"/>
                  </a:lnTo>
                  <a:lnTo>
                    <a:pt x="26" y="796"/>
                  </a:lnTo>
                  <a:lnTo>
                    <a:pt x="32" y="804"/>
                  </a:lnTo>
                  <a:lnTo>
                    <a:pt x="36" y="810"/>
                  </a:lnTo>
                  <a:lnTo>
                    <a:pt x="42" y="818"/>
                  </a:lnTo>
                  <a:lnTo>
                    <a:pt x="52" y="830"/>
                  </a:lnTo>
                  <a:lnTo>
                    <a:pt x="66" y="842"/>
                  </a:lnTo>
                  <a:lnTo>
                    <a:pt x="78" y="852"/>
                  </a:lnTo>
                  <a:lnTo>
                    <a:pt x="94" y="860"/>
                  </a:lnTo>
                  <a:lnTo>
                    <a:pt x="100" y="864"/>
                  </a:lnTo>
                  <a:lnTo>
                    <a:pt x="108" y="866"/>
                  </a:lnTo>
                  <a:lnTo>
                    <a:pt x="122" y="872"/>
                  </a:lnTo>
                  <a:lnTo>
                    <a:pt x="138" y="878"/>
                  </a:lnTo>
                  <a:lnTo>
                    <a:pt x="154" y="882"/>
                  </a:lnTo>
                  <a:lnTo>
                    <a:pt x="168" y="884"/>
                  </a:lnTo>
                  <a:lnTo>
                    <a:pt x="182" y="884"/>
                  </a:lnTo>
                  <a:lnTo>
                    <a:pt x="198" y="886"/>
                  </a:lnTo>
                  <a:lnTo>
                    <a:pt x="214" y="886"/>
                  </a:lnTo>
                  <a:lnTo>
                    <a:pt x="228" y="884"/>
                  </a:lnTo>
                  <a:lnTo>
                    <a:pt x="244" y="882"/>
                  </a:lnTo>
                  <a:lnTo>
                    <a:pt x="258" y="880"/>
                  </a:lnTo>
                  <a:lnTo>
                    <a:pt x="272" y="878"/>
                  </a:lnTo>
                  <a:lnTo>
                    <a:pt x="286" y="874"/>
                  </a:lnTo>
                  <a:lnTo>
                    <a:pt x="300" y="870"/>
                  </a:lnTo>
                  <a:lnTo>
                    <a:pt x="314" y="866"/>
                  </a:lnTo>
                  <a:lnTo>
                    <a:pt x="328" y="860"/>
                  </a:lnTo>
                  <a:lnTo>
                    <a:pt x="340" y="854"/>
                  </a:lnTo>
                  <a:lnTo>
                    <a:pt x="354" y="846"/>
                  </a:lnTo>
                  <a:lnTo>
                    <a:pt x="366" y="840"/>
                  </a:lnTo>
                  <a:lnTo>
                    <a:pt x="378" y="832"/>
                  </a:lnTo>
                  <a:lnTo>
                    <a:pt x="390" y="824"/>
                  </a:lnTo>
                  <a:lnTo>
                    <a:pt x="402" y="814"/>
                  </a:lnTo>
                  <a:lnTo>
                    <a:pt x="414" y="804"/>
                  </a:lnTo>
                  <a:lnTo>
                    <a:pt x="424" y="794"/>
                  </a:lnTo>
                  <a:lnTo>
                    <a:pt x="434" y="782"/>
                  </a:lnTo>
                  <a:lnTo>
                    <a:pt x="444" y="772"/>
                  </a:lnTo>
                  <a:lnTo>
                    <a:pt x="454" y="758"/>
                  </a:lnTo>
                  <a:lnTo>
                    <a:pt x="462" y="746"/>
                  </a:lnTo>
                  <a:lnTo>
                    <a:pt x="470" y="732"/>
                  </a:lnTo>
                  <a:lnTo>
                    <a:pt x="476" y="718"/>
                  </a:lnTo>
                  <a:lnTo>
                    <a:pt x="484" y="704"/>
                  </a:lnTo>
                  <a:lnTo>
                    <a:pt x="488" y="688"/>
                  </a:lnTo>
                  <a:lnTo>
                    <a:pt x="492" y="672"/>
                  </a:lnTo>
                  <a:lnTo>
                    <a:pt x="494" y="656"/>
                  </a:lnTo>
                  <a:lnTo>
                    <a:pt x="496" y="640"/>
                  </a:lnTo>
                  <a:lnTo>
                    <a:pt x="496" y="622"/>
                  </a:lnTo>
                  <a:lnTo>
                    <a:pt x="494" y="606"/>
                  </a:lnTo>
                  <a:lnTo>
                    <a:pt x="518" y="612"/>
                  </a:lnTo>
                  <a:lnTo>
                    <a:pt x="540" y="618"/>
                  </a:lnTo>
                  <a:lnTo>
                    <a:pt x="562" y="626"/>
                  </a:lnTo>
                  <a:lnTo>
                    <a:pt x="582" y="634"/>
                  </a:lnTo>
                  <a:lnTo>
                    <a:pt x="602" y="644"/>
                  </a:lnTo>
                  <a:lnTo>
                    <a:pt x="612" y="650"/>
                  </a:lnTo>
                  <a:lnTo>
                    <a:pt x="620" y="656"/>
                  </a:lnTo>
                  <a:lnTo>
                    <a:pt x="626" y="658"/>
                  </a:lnTo>
                  <a:lnTo>
                    <a:pt x="630" y="662"/>
                  </a:lnTo>
                  <a:lnTo>
                    <a:pt x="634" y="664"/>
                  </a:lnTo>
                  <a:lnTo>
                    <a:pt x="636" y="668"/>
                  </a:lnTo>
                  <a:lnTo>
                    <a:pt x="646" y="676"/>
                  </a:lnTo>
                  <a:lnTo>
                    <a:pt x="652" y="684"/>
                  </a:lnTo>
                  <a:lnTo>
                    <a:pt x="660" y="692"/>
                  </a:lnTo>
                  <a:lnTo>
                    <a:pt x="666" y="702"/>
                  </a:lnTo>
                  <a:lnTo>
                    <a:pt x="672" y="712"/>
                  </a:lnTo>
                  <a:lnTo>
                    <a:pt x="678" y="720"/>
                  </a:lnTo>
                  <a:lnTo>
                    <a:pt x="684" y="730"/>
                  </a:lnTo>
                  <a:lnTo>
                    <a:pt x="688" y="740"/>
                  </a:lnTo>
                  <a:lnTo>
                    <a:pt x="692" y="750"/>
                  </a:lnTo>
                  <a:lnTo>
                    <a:pt x="696" y="760"/>
                  </a:lnTo>
                  <a:lnTo>
                    <a:pt x="698" y="772"/>
                  </a:lnTo>
                  <a:lnTo>
                    <a:pt x="702" y="782"/>
                  </a:lnTo>
                  <a:lnTo>
                    <a:pt x="704" y="794"/>
                  </a:lnTo>
                  <a:lnTo>
                    <a:pt x="704" y="806"/>
                  </a:lnTo>
                  <a:lnTo>
                    <a:pt x="706" y="816"/>
                  </a:lnTo>
                  <a:lnTo>
                    <a:pt x="706" y="828"/>
                  </a:lnTo>
                  <a:lnTo>
                    <a:pt x="706" y="840"/>
                  </a:lnTo>
                  <a:lnTo>
                    <a:pt x="704" y="850"/>
                  </a:lnTo>
                  <a:lnTo>
                    <a:pt x="704" y="862"/>
                  </a:lnTo>
                  <a:lnTo>
                    <a:pt x="702" y="872"/>
                  </a:lnTo>
                  <a:lnTo>
                    <a:pt x="698" y="884"/>
                  </a:lnTo>
                  <a:lnTo>
                    <a:pt x="696" y="896"/>
                  </a:lnTo>
                  <a:lnTo>
                    <a:pt x="694" y="906"/>
                  </a:lnTo>
                  <a:lnTo>
                    <a:pt x="690" y="918"/>
                  </a:lnTo>
                  <a:lnTo>
                    <a:pt x="686" y="928"/>
                  </a:lnTo>
                  <a:lnTo>
                    <a:pt x="680" y="940"/>
                  </a:lnTo>
                  <a:lnTo>
                    <a:pt x="670" y="960"/>
                  </a:lnTo>
                  <a:lnTo>
                    <a:pt x="660" y="980"/>
                  </a:lnTo>
                  <a:lnTo>
                    <a:pt x="646" y="998"/>
                  </a:lnTo>
                  <a:lnTo>
                    <a:pt x="632" y="1018"/>
                  </a:lnTo>
                  <a:lnTo>
                    <a:pt x="624" y="1026"/>
                  </a:lnTo>
                  <a:lnTo>
                    <a:pt x="616" y="1034"/>
                  </a:lnTo>
                  <a:lnTo>
                    <a:pt x="608" y="1042"/>
                  </a:lnTo>
                  <a:lnTo>
                    <a:pt x="598" y="1050"/>
                  </a:lnTo>
                  <a:lnTo>
                    <a:pt x="592" y="1056"/>
                  </a:lnTo>
                  <a:lnTo>
                    <a:pt x="662" y="1056"/>
                  </a:lnTo>
                  <a:lnTo>
                    <a:pt x="668" y="1048"/>
                  </a:lnTo>
                  <a:close/>
                  <a:moveTo>
                    <a:pt x="398" y="632"/>
                  </a:moveTo>
                  <a:lnTo>
                    <a:pt x="398" y="642"/>
                  </a:lnTo>
                  <a:lnTo>
                    <a:pt x="396" y="650"/>
                  </a:lnTo>
                  <a:lnTo>
                    <a:pt x="394" y="658"/>
                  </a:lnTo>
                  <a:lnTo>
                    <a:pt x="392" y="666"/>
                  </a:lnTo>
                  <a:lnTo>
                    <a:pt x="390" y="674"/>
                  </a:lnTo>
                  <a:lnTo>
                    <a:pt x="388" y="682"/>
                  </a:lnTo>
                  <a:lnTo>
                    <a:pt x="382" y="690"/>
                  </a:lnTo>
                  <a:lnTo>
                    <a:pt x="378" y="698"/>
                  </a:lnTo>
                  <a:lnTo>
                    <a:pt x="374" y="704"/>
                  </a:lnTo>
                  <a:lnTo>
                    <a:pt x="368" y="712"/>
                  </a:lnTo>
                  <a:lnTo>
                    <a:pt x="362" y="720"/>
                  </a:lnTo>
                  <a:lnTo>
                    <a:pt x="356" y="726"/>
                  </a:lnTo>
                  <a:lnTo>
                    <a:pt x="348" y="734"/>
                  </a:lnTo>
                  <a:lnTo>
                    <a:pt x="340" y="740"/>
                  </a:lnTo>
                  <a:lnTo>
                    <a:pt x="334" y="746"/>
                  </a:lnTo>
                  <a:lnTo>
                    <a:pt x="324" y="752"/>
                  </a:lnTo>
                  <a:lnTo>
                    <a:pt x="316" y="758"/>
                  </a:lnTo>
                  <a:lnTo>
                    <a:pt x="306" y="764"/>
                  </a:lnTo>
                  <a:lnTo>
                    <a:pt x="298" y="768"/>
                  </a:lnTo>
                  <a:lnTo>
                    <a:pt x="288" y="772"/>
                  </a:lnTo>
                  <a:lnTo>
                    <a:pt x="280" y="776"/>
                  </a:lnTo>
                  <a:lnTo>
                    <a:pt x="270" y="780"/>
                  </a:lnTo>
                  <a:lnTo>
                    <a:pt x="260" y="784"/>
                  </a:lnTo>
                  <a:lnTo>
                    <a:pt x="250" y="786"/>
                  </a:lnTo>
                  <a:lnTo>
                    <a:pt x="240" y="788"/>
                  </a:lnTo>
                  <a:lnTo>
                    <a:pt x="230" y="790"/>
                  </a:lnTo>
                  <a:lnTo>
                    <a:pt x="218" y="792"/>
                  </a:lnTo>
                  <a:lnTo>
                    <a:pt x="210" y="792"/>
                  </a:lnTo>
                  <a:lnTo>
                    <a:pt x="198" y="792"/>
                  </a:lnTo>
                  <a:lnTo>
                    <a:pt x="190" y="792"/>
                  </a:lnTo>
                  <a:lnTo>
                    <a:pt x="180" y="792"/>
                  </a:lnTo>
                  <a:lnTo>
                    <a:pt x="170" y="790"/>
                  </a:lnTo>
                  <a:lnTo>
                    <a:pt x="160" y="790"/>
                  </a:lnTo>
                  <a:lnTo>
                    <a:pt x="152" y="786"/>
                  </a:lnTo>
                  <a:lnTo>
                    <a:pt x="144" y="784"/>
                  </a:lnTo>
                  <a:lnTo>
                    <a:pt x="136" y="780"/>
                  </a:lnTo>
                  <a:lnTo>
                    <a:pt x="128" y="776"/>
                  </a:lnTo>
                  <a:lnTo>
                    <a:pt x="122" y="772"/>
                  </a:lnTo>
                  <a:lnTo>
                    <a:pt x="116" y="766"/>
                  </a:lnTo>
                  <a:lnTo>
                    <a:pt x="110" y="760"/>
                  </a:lnTo>
                  <a:lnTo>
                    <a:pt x="104" y="754"/>
                  </a:lnTo>
                  <a:lnTo>
                    <a:pt x="100" y="748"/>
                  </a:lnTo>
                  <a:lnTo>
                    <a:pt x="96" y="740"/>
                  </a:lnTo>
                  <a:lnTo>
                    <a:pt x="94" y="736"/>
                  </a:lnTo>
                  <a:lnTo>
                    <a:pt x="94" y="732"/>
                  </a:lnTo>
                  <a:lnTo>
                    <a:pt x="90" y="722"/>
                  </a:lnTo>
                  <a:lnTo>
                    <a:pt x="86" y="704"/>
                  </a:lnTo>
                  <a:lnTo>
                    <a:pt x="86" y="686"/>
                  </a:lnTo>
                  <a:lnTo>
                    <a:pt x="86" y="682"/>
                  </a:lnTo>
                  <a:lnTo>
                    <a:pt x="86" y="678"/>
                  </a:lnTo>
                  <a:lnTo>
                    <a:pt x="86" y="674"/>
                  </a:lnTo>
                  <a:lnTo>
                    <a:pt x="88" y="670"/>
                  </a:lnTo>
                  <a:lnTo>
                    <a:pt x="90" y="662"/>
                  </a:lnTo>
                  <a:lnTo>
                    <a:pt x="92" y="656"/>
                  </a:lnTo>
                  <a:lnTo>
                    <a:pt x="94" y="652"/>
                  </a:lnTo>
                  <a:lnTo>
                    <a:pt x="96" y="648"/>
                  </a:lnTo>
                  <a:lnTo>
                    <a:pt x="100" y="642"/>
                  </a:lnTo>
                  <a:lnTo>
                    <a:pt x="106" y="636"/>
                  </a:lnTo>
                  <a:lnTo>
                    <a:pt x="112" y="630"/>
                  </a:lnTo>
                  <a:lnTo>
                    <a:pt x="120" y="624"/>
                  </a:lnTo>
                  <a:lnTo>
                    <a:pt x="128" y="618"/>
                  </a:lnTo>
                  <a:lnTo>
                    <a:pt x="138" y="614"/>
                  </a:lnTo>
                  <a:lnTo>
                    <a:pt x="146" y="610"/>
                  </a:lnTo>
                  <a:lnTo>
                    <a:pt x="156" y="606"/>
                  </a:lnTo>
                  <a:lnTo>
                    <a:pt x="166" y="602"/>
                  </a:lnTo>
                  <a:lnTo>
                    <a:pt x="176" y="598"/>
                  </a:lnTo>
                  <a:lnTo>
                    <a:pt x="186" y="596"/>
                  </a:lnTo>
                  <a:lnTo>
                    <a:pt x="210" y="592"/>
                  </a:lnTo>
                  <a:lnTo>
                    <a:pt x="232" y="588"/>
                  </a:lnTo>
                  <a:lnTo>
                    <a:pt x="254" y="584"/>
                  </a:lnTo>
                  <a:lnTo>
                    <a:pt x="278" y="584"/>
                  </a:lnTo>
                  <a:lnTo>
                    <a:pt x="302" y="584"/>
                  </a:lnTo>
                  <a:lnTo>
                    <a:pt x="324" y="584"/>
                  </a:lnTo>
                  <a:lnTo>
                    <a:pt x="348" y="584"/>
                  </a:lnTo>
                  <a:lnTo>
                    <a:pt x="370" y="586"/>
                  </a:lnTo>
                  <a:lnTo>
                    <a:pt x="392" y="588"/>
                  </a:lnTo>
                  <a:lnTo>
                    <a:pt x="394" y="596"/>
                  </a:lnTo>
                  <a:lnTo>
                    <a:pt x="396" y="606"/>
                  </a:lnTo>
                  <a:lnTo>
                    <a:pt x="398" y="614"/>
                  </a:lnTo>
                  <a:lnTo>
                    <a:pt x="398" y="624"/>
                  </a:lnTo>
                  <a:lnTo>
                    <a:pt x="398" y="6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7"/>
            <p:cNvSpPr>
              <a:spLocks noEditPoints="1"/>
            </p:cNvSpPr>
            <p:nvPr userDrawn="1"/>
          </p:nvSpPr>
          <p:spPr bwMode="auto">
            <a:xfrm>
              <a:off x="3665" y="2456"/>
              <a:ext cx="1368" cy="784"/>
            </a:xfrm>
            <a:custGeom>
              <a:avLst/>
              <a:gdLst>
                <a:gd name="T0" fmla="*/ 764 w 1368"/>
                <a:gd name="T1" fmla="*/ 708 h 784"/>
                <a:gd name="T2" fmla="*/ 1002 w 1368"/>
                <a:gd name="T3" fmla="*/ 694 h 784"/>
                <a:gd name="T4" fmla="*/ 1082 w 1368"/>
                <a:gd name="T5" fmla="*/ 726 h 784"/>
                <a:gd name="T6" fmla="*/ 1224 w 1368"/>
                <a:gd name="T7" fmla="*/ 596 h 784"/>
                <a:gd name="T8" fmla="*/ 1312 w 1368"/>
                <a:gd name="T9" fmla="*/ 506 h 784"/>
                <a:gd name="T10" fmla="*/ 1364 w 1368"/>
                <a:gd name="T11" fmla="*/ 386 h 784"/>
                <a:gd name="T12" fmla="*/ 1358 w 1368"/>
                <a:gd name="T13" fmla="*/ 256 h 784"/>
                <a:gd name="T14" fmla="*/ 1288 w 1368"/>
                <a:gd name="T15" fmla="*/ 140 h 784"/>
                <a:gd name="T16" fmla="*/ 1172 w 1368"/>
                <a:gd name="T17" fmla="*/ 78 h 784"/>
                <a:gd name="T18" fmla="*/ 1046 w 1368"/>
                <a:gd name="T19" fmla="*/ 66 h 784"/>
                <a:gd name="T20" fmla="*/ 878 w 1368"/>
                <a:gd name="T21" fmla="*/ 106 h 784"/>
                <a:gd name="T22" fmla="*/ 670 w 1368"/>
                <a:gd name="T23" fmla="*/ 206 h 784"/>
                <a:gd name="T24" fmla="*/ 460 w 1368"/>
                <a:gd name="T25" fmla="*/ 82 h 784"/>
                <a:gd name="T26" fmla="*/ 236 w 1368"/>
                <a:gd name="T27" fmla="*/ 8 h 784"/>
                <a:gd name="T28" fmla="*/ 90 w 1368"/>
                <a:gd name="T29" fmla="*/ 10 h 784"/>
                <a:gd name="T30" fmla="*/ 24 w 1368"/>
                <a:gd name="T31" fmla="*/ 52 h 784"/>
                <a:gd name="T32" fmla="*/ 0 w 1368"/>
                <a:gd name="T33" fmla="*/ 128 h 784"/>
                <a:gd name="T34" fmla="*/ 32 w 1368"/>
                <a:gd name="T35" fmla="*/ 246 h 784"/>
                <a:gd name="T36" fmla="*/ 156 w 1368"/>
                <a:gd name="T37" fmla="*/ 448 h 784"/>
                <a:gd name="T38" fmla="*/ 266 w 1368"/>
                <a:gd name="T39" fmla="*/ 544 h 784"/>
                <a:gd name="T40" fmla="*/ 384 w 1368"/>
                <a:gd name="T41" fmla="*/ 556 h 784"/>
                <a:gd name="T42" fmla="*/ 504 w 1368"/>
                <a:gd name="T43" fmla="*/ 606 h 784"/>
                <a:gd name="T44" fmla="*/ 682 w 1368"/>
                <a:gd name="T45" fmla="*/ 690 h 784"/>
                <a:gd name="T46" fmla="*/ 620 w 1368"/>
                <a:gd name="T47" fmla="*/ 776 h 784"/>
                <a:gd name="T48" fmla="*/ 864 w 1368"/>
                <a:gd name="T49" fmla="*/ 184 h 784"/>
                <a:gd name="T50" fmla="*/ 1070 w 1368"/>
                <a:gd name="T51" fmla="*/ 134 h 784"/>
                <a:gd name="T52" fmla="*/ 1180 w 1368"/>
                <a:gd name="T53" fmla="*/ 158 h 784"/>
                <a:gd name="T54" fmla="*/ 1258 w 1368"/>
                <a:gd name="T55" fmla="*/ 214 h 784"/>
                <a:gd name="T56" fmla="*/ 1292 w 1368"/>
                <a:gd name="T57" fmla="*/ 302 h 784"/>
                <a:gd name="T58" fmla="*/ 1284 w 1368"/>
                <a:gd name="T59" fmla="*/ 400 h 784"/>
                <a:gd name="T60" fmla="*/ 1232 w 1368"/>
                <a:gd name="T61" fmla="*/ 488 h 784"/>
                <a:gd name="T62" fmla="*/ 1088 w 1368"/>
                <a:gd name="T63" fmla="*/ 592 h 784"/>
                <a:gd name="T64" fmla="*/ 948 w 1368"/>
                <a:gd name="T65" fmla="*/ 478 h 784"/>
                <a:gd name="T66" fmla="*/ 790 w 1368"/>
                <a:gd name="T67" fmla="*/ 304 h 784"/>
                <a:gd name="T68" fmla="*/ 806 w 1368"/>
                <a:gd name="T69" fmla="*/ 386 h 784"/>
                <a:gd name="T70" fmla="*/ 942 w 1368"/>
                <a:gd name="T71" fmla="*/ 566 h 784"/>
                <a:gd name="T72" fmla="*/ 854 w 1368"/>
                <a:gd name="T73" fmla="*/ 648 h 784"/>
                <a:gd name="T74" fmla="*/ 742 w 1368"/>
                <a:gd name="T75" fmla="*/ 584 h 784"/>
                <a:gd name="T76" fmla="*/ 720 w 1368"/>
                <a:gd name="T77" fmla="*/ 452 h 784"/>
                <a:gd name="T78" fmla="*/ 642 w 1368"/>
                <a:gd name="T79" fmla="*/ 356 h 784"/>
                <a:gd name="T80" fmla="*/ 370 w 1368"/>
                <a:gd name="T81" fmla="*/ 370 h 784"/>
                <a:gd name="T82" fmla="*/ 368 w 1368"/>
                <a:gd name="T83" fmla="*/ 444 h 784"/>
                <a:gd name="T84" fmla="*/ 350 w 1368"/>
                <a:gd name="T85" fmla="*/ 520 h 784"/>
                <a:gd name="T86" fmla="*/ 256 w 1368"/>
                <a:gd name="T87" fmla="*/ 492 h 784"/>
                <a:gd name="T88" fmla="*/ 130 w 1368"/>
                <a:gd name="T89" fmla="*/ 350 h 784"/>
                <a:gd name="T90" fmla="*/ 44 w 1368"/>
                <a:gd name="T91" fmla="*/ 180 h 784"/>
                <a:gd name="T92" fmla="*/ 46 w 1368"/>
                <a:gd name="T93" fmla="*/ 82 h 784"/>
                <a:gd name="T94" fmla="*/ 120 w 1368"/>
                <a:gd name="T95" fmla="*/ 40 h 784"/>
                <a:gd name="T96" fmla="*/ 274 w 1368"/>
                <a:gd name="T97" fmla="*/ 52 h 784"/>
                <a:gd name="T98" fmla="*/ 490 w 1368"/>
                <a:gd name="T99" fmla="*/ 142 h 784"/>
                <a:gd name="T100" fmla="*/ 592 w 1368"/>
                <a:gd name="T101" fmla="*/ 328 h 784"/>
                <a:gd name="T102" fmla="*/ 476 w 1368"/>
                <a:gd name="T103" fmla="*/ 310 h 784"/>
                <a:gd name="T104" fmla="*/ 440 w 1368"/>
                <a:gd name="T105" fmla="*/ 478 h 784"/>
                <a:gd name="T106" fmla="*/ 408 w 1368"/>
                <a:gd name="T107" fmla="*/ 398 h 784"/>
                <a:gd name="T108" fmla="*/ 460 w 1368"/>
                <a:gd name="T109" fmla="*/ 354 h 784"/>
                <a:gd name="T110" fmla="*/ 564 w 1368"/>
                <a:gd name="T111" fmla="*/ 360 h 784"/>
                <a:gd name="T112" fmla="*/ 610 w 1368"/>
                <a:gd name="T113" fmla="*/ 604 h 784"/>
                <a:gd name="T114" fmla="*/ 480 w 1368"/>
                <a:gd name="T115" fmla="*/ 522 h 784"/>
                <a:gd name="T116" fmla="*/ 628 w 1368"/>
                <a:gd name="T117" fmla="*/ 392 h 784"/>
                <a:gd name="T118" fmla="*/ 692 w 1368"/>
                <a:gd name="T119" fmla="*/ 476 h 784"/>
                <a:gd name="T120" fmla="*/ 706 w 1368"/>
                <a:gd name="T121" fmla="*/ 59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8" h="784">
                  <a:moveTo>
                    <a:pt x="674" y="778"/>
                  </a:moveTo>
                  <a:lnTo>
                    <a:pt x="680" y="768"/>
                  </a:lnTo>
                  <a:lnTo>
                    <a:pt x="688" y="758"/>
                  </a:lnTo>
                  <a:lnTo>
                    <a:pt x="694" y="748"/>
                  </a:lnTo>
                  <a:lnTo>
                    <a:pt x="700" y="738"/>
                  </a:lnTo>
                  <a:lnTo>
                    <a:pt x="706" y="726"/>
                  </a:lnTo>
                  <a:lnTo>
                    <a:pt x="712" y="716"/>
                  </a:lnTo>
                  <a:lnTo>
                    <a:pt x="718" y="700"/>
                  </a:lnTo>
                  <a:lnTo>
                    <a:pt x="740" y="704"/>
                  </a:lnTo>
                  <a:lnTo>
                    <a:pt x="764" y="708"/>
                  </a:lnTo>
                  <a:lnTo>
                    <a:pt x="786" y="710"/>
                  </a:lnTo>
                  <a:lnTo>
                    <a:pt x="808" y="710"/>
                  </a:lnTo>
                  <a:lnTo>
                    <a:pt x="832" y="712"/>
                  </a:lnTo>
                  <a:lnTo>
                    <a:pt x="856" y="712"/>
                  </a:lnTo>
                  <a:lnTo>
                    <a:pt x="880" y="710"/>
                  </a:lnTo>
                  <a:lnTo>
                    <a:pt x="904" y="710"/>
                  </a:lnTo>
                  <a:lnTo>
                    <a:pt x="930" y="706"/>
                  </a:lnTo>
                  <a:lnTo>
                    <a:pt x="954" y="704"/>
                  </a:lnTo>
                  <a:lnTo>
                    <a:pt x="978" y="698"/>
                  </a:lnTo>
                  <a:lnTo>
                    <a:pt x="1002" y="694"/>
                  </a:lnTo>
                  <a:lnTo>
                    <a:pt x="1008" y="710"/>
                  </a:lnTo>
                  <a:lnTo>
                    <a:pt x="1014" y="726"/>
                  </a:lnTo>
                  <a:lnTo>
                    <a:pt x="1020" y="744"/>
                  </a:lnTo>
                  <a:lnTo>
                    <a:pt x="1024" y="760"/>
                  </a:lnTo>
                  <a:lnTo>
                    <a:pt x="1030" y="778"/>
                  </a:lnTo>
                  <a:lnTo>
                    <a:pt x="1030" y="784"/>
                  </a:lnTo>
                  <a:lnTo>
                    <a:pt x="1100" y="784"/>
                  </a:lnTo>
                  <a:lnTo>
                    <a:pt x="1098" y="776"/>
                  </a:lnTo>
                  <a:lnTo>
                    <a:pt x="1092" y="750"/>
                  </a:lnTo>
                  <a:lnTo>
                    <a:pt x="1082" y="726"/>
                  </a:lnTo>
                  <a:lnTo>
                    <a:pt x="1074" y="700"/>
                  </a:lnTo>
                  <a:lnTo>
                    <a:pt x="1064" y="676"/>
                  </a:lnTo>
                  <a:lnTo>
                    <a:pt x="1078" y="672"/>
                  </a:lnTo>
                  <a:lnTo>
                    <a:pt x="1094" y="666"/>
                  </a:lnTo>
                  <a:lnTo>
                    <a:pt x="1116" y="656"/>
                  </a:lnTo>
                  <a:lnTo>
                    <a:pt x="1138" y="646"/>
                  </a:lnTo>
                  <a:lnTo>
                    <a:pt x="1160" y="636"/>
                  </a:lnTo>
                  <a:lnTo>
                    <a:pt x="1182" y="624"/>
                  </a:lnTo>
                  <a:lnTo>
                    <a:pt x="1202" y="610"/>
                  </a:lnTo>
                  <a:lnTo>
                    <a:pt x="1224" y="596"/>
                  </a:lnTo>
                  <a:lnTo>
                    <a:pt x="1232" y="588"/>
                  </a:lnTo>
                  <a:lnTo>
                    <a:pt x="1244" y="580"/>
                  </a:lnTo>
                  <a:lnTo>
                    <a:pt x="1252" y="572"/>
                  </a:lnTo>
                  <a:lnTo>
                    <a:pt x="1262" y="564"/>
                  </a:lnTo>
                  <a:lnTo>
                    <a:pt x="1270" y="554"/>
                  </a:lnTo>
                  <a:lnTo>
                    <a:pt x="1280" y="546"/>
                  </a:lnTo>
                  <a:lnTo>
                    <a:pt x="1288" y="536"/>
                  </a:lnTo>
                  <a:lnTo>
                    <a:pt x="1296" y="526"/>
                  </a:lnTo>
                  <a:lnTo>
                    <a:pt x="1304" y="516"/>
                  </a:lnTo>
                  <a:lnTo>
                    <a:pt x="1312" y="506"/>
                  </a:lnTo>
                  <a:lnTo>
                    <a:pt x="1318" y="494"/>
                  </a:lnTo>
                  <a:lnTo>
                    <a:pt x="1326" y="484"/>
                  </a:lnTo>
                  <a:lnTo>
                    <a:pt x="1332" y="472"/>
                  </a:lnTo>
                  <a:lnTo>
                    <a:pt x="1338" y="460"/>
                  </a:lnTo>
                  <a:lnTo>
                    <a:pt x="1344" y="448"/>
                  </a:lnTo>
                  <a:lnTo>
                    <a:pt x="1348" y="436"/>
                  </a:lnTo>
                  <a:lnTo>
                    <a:pt x="1352" y="424"/>
                  </a:lnTo>
                  <a:lnTo>
                    <a:pt x="1356" y="412"/>
                  </a:lnTo>
                  <a:lnTo>
                    <a:pt x="1360" y="398"/>
                  </a:lnTo>
                  <a:lnTo>
                    <a:pt x="1364" y="386"/>
                  </a:lnTo>
                  <a:lnTo>
                    <a:pt x="1366" y="372"/>
                  </a:lnTo>
                  <a:lnTo>
                    <a:pt x="1368" y="360"/>
                  </a:lnTo>
                  <a:lnTo>
                    <a:pt x="1368" y="346"/>
                  </a:lnTo>
                  <a:lnTo>
                    <a:pt x="1368" y="332"/>
                  </a:lnTo>
                  <a:lnTo>
                    <a:pt x="1368" y="320"/>
                  </a:lnTo>
                  <a:lnTo>
                    <a:pt x="1368" y="308"/>
                  </a:lnTo>
                  <a:lnTo>
                    <a:pt x="1366" y="294"/>
                  </a:lnTo>
                  <a:lnTo>
                    <a:pt x="1364" y="282"/>
                  </a:lnTo>
                  <a:lnTo>
                    <a:pt x="1362" y="268"/>
                  </a:lnTo>
                  <a:lnTo>
                    <a:pt x="1358" y="256"/>
                  </a:lnTo>
                  <a:lnTo>
                    <a:pt x="1354" y="242"/>
                  </a:lnTo>
                  <a:lnTo>
                    <a:pt x="1350" y="228"/>
                  </a:lnTo>
                  <a:lnTo>
                    <a:pt x="1344" y="216"/>
                  </a:lnTo>
                  <a:lnTo>
                    <a:pt x="1338" y="204"/>
                  </a:lnTo>
                  <a:lnTo>
                    <a:pt x="1332" y="192"/>
                  </a:lnTo>
                  <a:lnTo>
                    <a:pt x="1324" y="180"/>
                  </a:lnTo>
                  <a:lnTo>
                    <a:pt x="1316" y="170"/>
                  </a:lnTo>
                  <a:lnTo>
                    <a:pt x="1306" y="158"/>
                  </a:lnTo>
                  <a:lnTo>
                    <a:pt x="1298" y="150"/>
                  </a:lnTo>
                  <a:lnTo>
                    <a:pt x="1288" y="140"/>
                  </a:lnTo>
                  <a:lnTo>
                    <a:pt x="1278" y="132"/>
                  </a:lnTo>
                  <a:lnTo>
                    <a:pt x="1266" y="122"/>
                  </a:lnTo>
                  <a:lnTo>
                    <a:pt x="1256" y="116"/>
                  </a:lnTo>
                  <a:lnTo>
                    <a:pt x="1244" y="108"/>
                  </a:lnTo>
                  <a:lnTo>
                    <a:pt x="1232" y="102"/>
                  </a:lnTo>
                  <a:lnTo>
                    <a:pt x="1220" y="96"/>
                  </a:lnTo>
                  <a:lnTo>
                    <a:pt x="1210" y="90"/>
                  </a:lnTo>
                  <a:lnTo>
                    <a:pt x="1198" y="86"/>
                  </a:lnTo>
                  <a:lnTo>
                    <a:pt x="1184" y="82"/>
                  </a:lnTo>
                  <a:lnTo>
                    <a:pt x="1172" y="78"/>
                  </a:lnTo>
                  <a:lnTo>
                    <a:pt x="1160" y="74"/>
                  </a:lnTo>
                  <a:lnTo>
                    <a:pt x="1148" y="72"/>
                  </a:lnTo>
                  <a:lnTo>
                    <a:pt x="1134" y="70"/>
                  </a:lnTo>
                  <a:lnTo>
                    <a:pt x="1122" y="68"/>
                  </a:lnTo>
                  <a:lnTo>
                    <a:pt x="1110" y="66"/>
                  </a:lnTo>
                  <a:lnTo>
                    <a:pt x="1096" y="66"/>
                  </a:lnTo>
                  <a:lnTo>
                    <a:pt x="1084" y="66"/>
                  </a:lnTo>
                  <a:lnTo>
                    <a:pt x="1072" y="66"/>
                  </a:lnTo>
                  <a:lnTo>
                    <a:pt x="1058" y="66"/>
                  </a:lnTo>
                  <a:lnTo>
                    <a:pt x="1046" y="66"/>
                  </a:lnTo>
                  <a:lnTo>
                    <a:pt x="1034" y="66"/>
                  </a:lnTo>
                  <a:lnTo>
                    <a:pt x="1022" y="68"/>
                  </a:lnTo>
                  <a:lnTo>
                    <a:pt x="1008" y="70"/>
                  </a:lnTo>
                  <a:lnTo>
                    <a:pt x="996" y="70"/>
                  </a:lnTo>
                  <a:lnTo>
                    <a:pt x="984" y="74"/>
                  </a:lnTo>
                  <a:lnTo>
                    <a:pt x="972" y="76"/>
                  </a:lnTo>
                  <a:lnTo>
                    <a:pt x="948" y="82"/>
                  </a:lnTo>
                  <a:lnTo>
                    <a:pt x="924" y="90"/>
                  </a:lnTo>
                  <a:lnTo>
                    <a:pt x="902" y="98"/>
                  </a:lnTo>
                  <a:lnTo>
                    <a:pt x="878" y="106"/>
                  </a:lnTo>
                  <a:lnTo>
                    <a:pt x="856" y="118"/>
                  </a:lnTo>
                  <a:lnTo>
                    <a:pt x="834" y="128"/>
                  </a:lnTo>
                  <a:lnTo>
                    <a:pt x="812" y="140"/>
                  </a:lnTo>
                  <a:lnTo>
                    <a:pt x="792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4" y="196"/>
                  </a:lnTo>
                  <a:lnTo>
                    <a:pt x="716" y="210"/>
                  </a:lnTo>
                  <a:lnTo>
                    <a:pt x="698" y="226"/>
                  </a:lnTo>
                  <a:lnTo>
                    <a:pt x="670" y="206"/>
                  </a:lnTo>
                  <a:lnTo>
                    <a:pt x="642" y="188"/>
                  </a:lnTo>
                  <a:lnTo>
                    <a:pt x="622" y="174"/>
                  </a:lnTo>
                  <a:lnTo>
                    <a:pt x="604" y="162"/>
                  </a:lnTo>
                  <a:lnTo>
                    <a:pt x="584" y="150"/>
                  </a:lnTo>
                  <a:lnTo>
                    <a:pt x="564" y="136"/>
                  </a:lnTo>
                  <a:lnTo>
                    <a:pt x="542" y="124"/>
                  </a:lnTo>
                  <a:lnTo>
                    <a:pt x="522" y="114"/>
                  </a:lnTo>
                  <a:lnTo>
                    <a:pt x="502" y="102"/>
                  </a:lnTo>
                  <a:lnTo>
                    <a:pt x="480" y="92"/>
                  </a:lnTo>
                  <a:lnTo>
                    <a:pt x="460" y="82"/>
                  </a:lnTo>
                  <a:lnTo>
                    <a:pt x="438" y="72"/>
                  </a:lnTo>
                  <a:lnTo>
                    <a:pt x="416" y="62"/>
                  </a:lnTo>
                  <a:lnTo>
                    <a:pt x="394" y="54"/>
                  </a:lnTo>
                  <a:lnTo>
                    <a:pt x="372" y="46"/>
                  </a:lnTo>
                  <a:lnTo>
                    <a:pt x="350" y="38"/>
                  </a:lnTo>
                  <a:lnTo>
                    <a:pt x="328" y="30"/>
                  </a:lnTo>
                  <a:lnTo>
                    <a:pt x="306" y="24"/>
                  </a:lnTo>
                  <a:lnTo>
                    <a:pt x="282" y="18"/>
                  </a:lnTo>
                  <a:lnTo>
                    <a:pt x="260" y="12"/>
                  </a:lnTo>
                  <a:lnTo>
                    <a:pt x="236" y="8"/>
                  </a:lnTo>
                  <a:lnTo>
                    <a:pt x="212" y="4"/>
                  </a:lnTo>
                  <a:lnTo>
                    <a:pt x="188" y="2"/>
                  </a:lnTo>
                  <a:lnTo>
                    <a:pt x="176" y="0"/>
                  </a:lnTo>
                  <a:lnTo>
                    <a:pt x="164" y="0"/>
                  </a:lnTo>
                  <a:lnTo>
                    <a:pt x="152" y="0"/>
                  </a:lnTo>
                  <a:lnTo>
                    <a:pt x="140" y="0"/>
                  </a:lnTo>
                  <a:lnTo>
                    <a:pt x="128" y="2"/>
                  </a:lnTo>
                  <a:lnTo>
                    <a:pt x="114" y="4"/>
                  </a:lnTo>
                  <a:lnTo>
                    <a:pt x="102" y="6"/>
                  </a:lnTo>
                  <a:lnTo>
                    <a:pt x="90" y="10"/>
                  </a:lnTo>
                  <a:lnTo>
                    <a:pt x="78" y="14"/>
                  </a:lnTo>
                  <a:lnTo>
                    <a:pt x="66" y="18"/>
                  </a:lnTo>
                  <a:lnTo>
                    <a:pt x="60" y="22"/>
                  </a:lnTo>
                  <a:lnTo>
                    <a:pt x="54" y="26"/>
                  </a:lnTo>
                  <a:lnTo>
                    <a:pt x="48" y="30"/>
                  </a:lnTo>
                  <a:lnTo>
                    <a:pt x="44" y="34"/>
                  </a:lnTo>
                  <a:lnTo>
                    <a:pt x="38" y="38"/>
                  </a:lnTo>
                  <a:lnTo>
                    <a:pt x="32" y="42"/>
                  </a:lnTo>
                  <a:lnTo>
                    <a:pt x="28" y="48"/>
                  </a:lnTo>
                  <a:lnTo>
                    <a:pt x="24" y="52"/>
                  </a:lnTo>
                  <a:lnTo>
                    <a:pt x="20" y="58"/>
                  </a:lnTo>
                  <a:lnTo>
                    <a:pt x="16" y="64"/>
                  </a:lnTo>
                  <a:lnTo>
                    <a:pt x="12" y="70"/>
                  </a:lnTo>
                  <a:lnTo>
                    <a:pt x="10" y="76"/>
                  </a:lnTo>
                  <a:lnTo>
                    <a:pt x="8" y="84"/>
                  </a:lnTo>
                  <a:lnTo>
                    <a:pt x="6" y="90"/>
                  </a:lnTo>
                  <a:lnTo>
                    <a:pt x="4" y="96"/>
                  </a:lnTo>
                  <a:lnTo>
                    <a:pt x="4" y="102"/>
                  </a:lnTo>
                  <a:lnTo>
                    <a:pt x="2" y="116"/>
                  </a:lnTo>
                  <a:lnTo>
                    <a:pt x="0" y="128"/>
                  </a:lnTo>
                  <a:lnTo>
                    <a:pt x="2" y="142"/>
                  </a:lnTo>
                  <a:lnTo>
                    <a:pt x="2" y="154"/>
                  </a:lnTo>
                  <a:lnTo>
                    <a:pt x="4" y="166"/>
                  </a:lnTo>
                  <a:lnTo>
                    <a:pt x="8" y="178"/>
                  </a:lnTo>
                  <a:lnTo>
                    <a:pt x="10" y="190"/>
                  </a:lnTo>
                  <a:lnTo>
                    <a:pt x="14" y="202"/>
                  </a:lnTo>
                  <a:lnTo>
                    <a:pt x="18" y="214"/>
                  </a:lnTo>
                  <a:lnTo>
                    <a:pt x="22" y="224"/>
                  </a:lnTo>
                  <a:lnTo>
                    <a:pt x="26" y="236"/>
                  </a:lnTo>
                  <a:lnTo>
                    <a:pt x="32" y="246"/>
                  </a:lnTo>
                  <a:lnTo>
                    <a:pt x="42" y="268"/>
                  </a:lnTo>
                  <a:lnTo>
                    <a:pt x="54" y="290"/>
                  </a:lnTo>
                  <a:lnTo>
                    <a:pt x="64" y="310"/>
                  </a:lnTo>
                  <a:lnTo>
                    <a:pt x="76" y="330"/>
                  </a:lnTo>
                  <a:lnTo>
                    <a:pt x="88" y="350"/>
                  </a:lnTo>
                  <a:lnTo>
                    <a:pt x="100" y="370"/>
                  </a:lnTo>
                  <a:lnTo>
                    <a:pt x="114" y="390"/>
                  </a:lnTo>
                  <a:lnTo>
                    <a:pt x="128" y="410"/>
                  </a:lnTo>
                  <a:lnTo>
                    <a:pt x="142" y="428"/>
                  </a:lnTo>
                  <a:lnTo>
                    <a:pt x="156" y="448"/>
                  </a:lnTo>
                  <a:lnTo>
                    <a:pt x="170" y="466"/>
                  </a:lnTo>
                  <a:lnTo>
                    <a:pt x="188" y="484"/>
                  </a:lnTo>
                  <a:lnTo>
                    <a:pt x="196" y="492"/>
                  </a:lnTo>
                  <a:lnTo>
                    <a:pt x="204" y="500"/>
                  </a:lnTo>
                  <a:lnTo>
                    <a:pt x="214" y="508"/>
                  </a:lnTo>
                  <a:lnTo>
                    <a:pt x="224" y="516"/>
                  </a:lnTo>
                  <a:lnTo>
                    <a:pt x="232" y="524"/>
                  </a:lnTo>
                  <a:lnTo>
                    <a:pt x="244" y="532"/>
                  </a:lnTo>
                  <a:lnTo>
                    <a:pt x="254" y="538"/>
                  </a:lnTo>
                  <a:lnTo>
                    <a:pt x="266" y="544"/>
                  </a:lnTo>
                  <a:lnTo>
                    <a:pt x="276" y="550"/>
                  </a:lnTo>
                  <a:lnTo>
                    <a:pt x="288" y="554"/>
                  </a:lnTo>
                  <a:lnTo>
                    <a:pt x="302" y="558"/>
                  </a:lnTo>
                  <a:lnTo>
                    <a:pt x="314" y="560"/>
                  </a:lnTo>
                  <a:lnTo>
                    <a:pt x="328" y="562"/>
                  </a:lnTo>
                  <a:lnTo>
                    <a:pt x="340" y="562"/>
                  </a:lnTo>
                  <a:lnTo>
                    <a:pt x="354" y="562"/>
                  </a:lnTo>
                  <a:lnTo>
                    <a:pt x="368" y="560"/>
                  </a:lnTo>
                  <a:lnTo>
                    <a:pt x="376" y="558"/>
                  </a:lnTo>
                  <a:lnTo>
                    <a:pt x="384" y="556"/>
                  </a:lnTo>
                  <a:lnTo>
                    <a:pt x="390" y="554"/>
                  </a:lnTo>
                  <a:lnTo>
                    <a:pt x="398" y="552"/>
                  </a:lnTo>
                  <a:lnTo>
                    <a:pt x="412" y="546"/>
                  </a:lnTo>
                  <a:lnTo>
                    <a:pt x="428" y="540"/>
                  </a:lnTo>
                  <a:lnTo>
                    <a:pt x="438" y="552"/>
                  </a:lnTo>
                  <a:lnTo>
                    <a:pt x="452" y="564"/>
                  </a:lnTo>
                  <a:lnTo>
                    <a:pt x="464" y="574"/>
                  </a:lnTo>
                  <a:lnTo>
                    <a:pt x="476" y="586"/>
                  </a:lnTo>
                  <a:lnTo>
                    <a:pt x="490" y="596"/>
                  </a:lnTo>
                  <a:lnTo>
                    <a:pt x="504" y="606"/>
                  </a:lnTo>
                  <a:lnTo>
                    <a:pt x="518" y="616"/>
                  </a:lnTo>
                  <a:lnTo>
                    <a:pt x="532" y="624"/>
                  </a:lnTo>
                  <a:lnTo>
                    <a:pt x="550" y="634"/>
                  </a:lnTo>
                  <a:lnTo>
                    <a:pt x="568" y="644"/>
                  </a:lnTo>
                  <a:lnTo>
                    <a:pt x="586" y="654"/>
                  </a:lnTo>
                  <a:lnTo>
                    <a:pt x="604" y="662"/>
                  </a:lnTo>
                  <a:lnTo>
                    <a:pt x="624" y="670"/>
                  </a:lnTo>
                  <a:lnTo>
                    <a:pt x="642" y="678"/>
                  </a:lnTo>
                  <a:lnTo>
                    <a:pt x="662" y="684"/>
                  </a:lnTo>
                  <a:lnTo>
                    <a:pt x="682" y="690"/>
                  </a:lnTo>
                  <a:lnTo>
                    <a:pt x="678" y="698"/>
                  </a:lnTo>
                  <a:lnTo>
                    <a:pt x="672" y="708"/>
                  </a:lnTo>
                  <a:lnTo>
                    <a:pt x="668" y="718"/>
                  </a:lnTo>
                  <a:lnTo>
                    <a:pt x="662" y="726"/>
                  </a:lnTo>
                  <a:lnTo>
                    <a:pt x="656" y="736"/>
                  </a:lnTo>
                  <a:lnTo>
                    <a:pt x="650" y="744"/>
                  </a:lnTo>
                  <a:lnTo>
                    <a:pt x="642" y="754"/>
                  </a:lnTo>
                  <a:lnTo>
                    <a:pt x="636" y="760"/>
                  </a:lnTo>
                  <a:lnTo>
                    <a:pt x="628" y="768"/>
                  </a:lnTo>
                  <a:lnTo>
                    <a:pt x="620" y="776"/>
                  </a:lnTo>
                  <a:lnTo>
                    <a:pt x="614" y="784"/>
                  </a:lnTo>
                  <a:lnTo>
                    <a:pt x="668" y="784"/>
                  </a:lnTo>
                  <a:lnTo>
                    <a:pt x="674" y="778"/>
                  </a:lnTo>
                  <a:close/>
                  <a:moveTo>
                    <a:pt x="758" y="250"/>
                  </a:moveTo>
                  <a:lnTo>
                    <a:pt x="774" y="240"/>
                  </a:lnTo>
                  <a:lnTo>
                    <a:pt x="790" y="228"/>
                  </a:lnTo>
                  <a:lnTo>
                    <a:pt x="806" y="218"/>
                  </a:lnTo>
                  <a:lnTo>
                    <a:pt x="826" y="206"/>
                  </a:lnTo>
                  <a:lnTo>
                    <a:pt x="844" y="194"/>
                  </a:lnTo>
                  <a:lnTo>
                    <a:pt x="864" y="184"/>
                  </a:lnTo>
                  <a:lnTo>
                    <a:pt x="884" y="174"/>
                  </a:lnTo>
                  <a:lnTo>
                    <a:pt x="904" y="166"/>
                  </a:lnTo>
                  <a:lnTo>
                    <a:pt x="924" y="158"/>
                  </a:lnTo>
                  <a:lnTo>
                    <a:pt x="944" y="152"/>
                  </a:lnTo>
                  <a:lnTo>
                    <a:pt x="964" y="146"/>
                  </a:lnTo>
                  <a:lnTo>
                    <a:pt x="986" y="142"/>
                  </a:lnTo>
                  <a:lnTo>
                    <a:pt x="1008" y="138"/>
                  </a:lnTo>
                  <a:lnTo>
                    <a:pt x="1028" y="136"/>
                  </a:lnTo>
                  <a:lnTo>
                    <a:pt x="1050" y="134"/>
                  </a:lnTo>
                  <a:lnTo>
                    <a:pt x="1070" y="134"/>
                  </a:lnTo>
                  <a:lnTo>
                    <a:pt x="1092" y="136"/>
                  </a:lnTo>
                  <a:lnTo>
                    <a:pt x="1102" y="136"/>
                  </a:lnTo>
                  <a:lnTo>
                    <a:pt x="1112" y="138"/>
                  </a:lnTo>
                  <a:lnTo>
                    <a:pt x="1122" y="140"/>
                  </a:lnTo>
                  <a:lnTo>
                    <a:pt x="1132" y="142"/>
                  </a:lnTo>
                  <a:lnTo>
                    <a:pt x="1142" y="144"/>
                  </a:lnTo>
                  <a:lnTo>
                    <a:pt x="1152" y="148"/>
                  </a:lnTo>
                  <a:lnTo>
                    <a:pt x="1162" y="150"/>
                  </a:lnTo>
                  <a:lnTo>
                    <a:pt x="1172" y="154"/>
                  </a:lnTo>
                  <a:lnTo>
                    <a:pt x="1180" y="158"/>
                  </a:lnTo>
                  <a:lnTo>
                    <a:pt x="1190" y="162"/>
                  </a:lnTo>
                  <a:lnTo>
                    <a:pt x="1198" y="166"/>
                  </a:lnTo>
                  <a:lnTo>
                    <a:pt x="1208" y="172"/>
                  </a:lnTo>
                  <a:lnTo>
                    <a:pt x="1216" y="176"/>
                  </a:lnTo>
                  <a:lnTo>
                    <a:pt x="1224" y="182"/>
                  </a:lnTo>
                  <a:lnTo>
                    <a:pt x="1232" y="188"/>
                  </a:lnTo>
                  <a:lnTo>
                    <a:pt x="1238" y="194"/>
                  </a:lnTo>
                  <a:lnTo>
                    <a:pt x="1246" y="202"/>
                  </a:lnTo>
                  <a:lnTo>
                    <a:pt x="1252" y="208"/>
                  </a:lnTo>
                  <a:lnTo>
                    <a:pt x="1258" y="214"/>
                  </a:lnTo>
                  <a:lnTo>
                    <a:pt x="1264" y="222"/>
                  </a:lnTo>
                  <a:lnTo>
                    <a:pt x="1268" y="230"/>
                  </a:lnTo>
                  <a:lnTo>
                    <a:pt x="1274" y="240"/>
                  </a:lnTo>
                  <a:lnTo>
                    <a:pt x="1278" y="248"/>
                  </a:lnTo>
                  <a:lnTo>
                    <a:pt x="1280" y="256"/>
                  </a:lnTo>
                  <a:lnTo>
                    <a:pt x="1284" y="264"/>
                  </a:lnTo>
                  <a:lnTo>
                    <a:pt x="1286" y="274"/>
                  </a:lnTo>
                  <a:lnTo>
                    <a:pt x="1288" y="282"/>
                  </a:lnTo>
                  <a:lnTo>
                    <a:pt x="1290" y="292"/>
                  </a:lnTo>
                  <a:lnTo>
                    <a:pt x="1292" y="302"/>
                  </a:lnTo>
                  <a:lnTo>
                    <a:pt x="1292" y="312"/>
                  </a:lnTo>
                  <a:lnTo>
                    <a:pt x="1294" y="324"/>
                  </a:lnTo>
                  <a:lnTo>
                    <a:pt x="1294" y="332"/>
                  </a:lnTo>
                  <a:lnTo>
                    <a:pt x="1294" y="342"/>
                  </a:lnTo>
                  <a:lnTo>
                    <a:pt x="1292" y="352"/>
                  </a:lnTo>
                  <a:lnTo>
                    <a:pt x="1292" y="362"/>
                  </a:lnTo>
                  <a:lnTo>
                    <a:pt x="1290" y="372"/>
                  </a:lnTo>
                  <a:lnTo>
                    <a:pt x="1288" y="382"/>
                  </a:lnTo>
                  <a:lnTo>
                    <a:pt x="1286" y="392"/>
                  </a:lnTo>
                  <a:lnTo>
                    <a:pt x="1284" y="400"/>
                  </a:lnTo>
                  <a:lnTo>
                    <a:pt x="1280" y="410"/>
                  </a:lnTo>
                  <a:lnTo>
                    <a:pt x="1276" y="420"/>
                  </a:lnTo>
                  <a:lnTo>
                    <a:pt x="1272" y="430"/>
                  </a:lnTo>
                  <a:lnTo>
                    <a:pt x="1268" y="438"/>
                  </a:lnTo>
                  <a:lnTo>
                    <a:pt x="1262" y="446"/>
                  </a:lnTo>
                  <a:lnTo>
                    <a:pt x="1258" y="456"/>
                  </a:lnTo>
                  <a:lnTo>
                    <a:pt x="1252" y="464"/>
                  </a:lnTo>
                  <a:lnTo>
                    <a:pt x="1246" y="472"/>
                  </a:lnTo>
                  <a:lnTo>
                    <a:pt x="1240" y="480"/>
                  </a:lnTo>
                  <a:lnTo>
                    <a:pt x="1232" y="488"/>
                  </a:lnTo>
                  <a:lnTo>
                    <a:pt x="1226" y="496"/>
                  </a:lnTo>
                  <a:lnTo>
                    <a:pt x="1218" y="504"/>
                  </a:lnTo>
                  <a:lnTo>
                    <a:pt x="1212" y="510"/>
                  </a:lnTo>
                  <a:lnTo>
                    <a:pt x="1196" y="524"/>
                  </a:lnTo>
                  <a:lnTo>
                    <a:pt x="1180" y="538"/>
                  </a:lnTo>
                  <a:lnTo>
                    <a:pt x="1162" y="550"/>
                  </a:lnTo>
                  <a:lnTo>
                    <a:pt x="1144" y="562"/>
                  </a:lnTo>
                  <a:lnTo>
                    <a:pt x="1126" y="572"/>
                  </a:lnTo>
                  <a:lnTo>
                    <a:pt x="1108" y="584"/>
                  </a:lnTo>
                  <a:lnTo>
                    <a:pt x="1088" y="592"/>
                  </a:lnTo>
                  <a:lnTo>
                    <a:pt x="1068" y="602"/>
                  </a:lnTo>
                  <a:lnTo>
                    <a:pt x="1050" y="608"/>
                  </a:lnTo>
                  <a:lnTo>
                    <a:pt x="1034" y="614"/>
                  </a:lnTo>
                  <a:lnTo>
                    <a:pt x="1026" y="598"/>
                  </a:lnTo>
                  <a:lnTo>
                    <a:pt x="1014" y="576"/>
                  </a:lnTo>
                  <a:lnTo>
                    <a:pt x="1002" y="556"/>
                  </a:lnTo>
                  <a:lnTo>
                    <a:pt x="990" y="536"/>
                  </a:lnTo>
                  <a:lnTo>
                    <a:pt x="976" y="516"/>
                  </a:lnTo>
                  <a:lnTo>
                    <a:pt x="964" y="498"/>
                  </a:lnTo>
                  <a:lnTo>
                    <a:pt x="948" y="478"/>
                  </a:lnTo>
                  <a:lnTo>
                    <a:pt x="934" y="458"/>
                  </a:lnTo>
                  <a:lnTo>
                    <a:pt x="920" y="440"/>
                  </a:lnTo>
                  <a:lnTo>
                    <a:pt x="906" y="422"/>
                  </a:lnTo>
                  <a:lnTo>
                    <a:pt x="890" y="404"/>
                  </a:lnTo>
                  <a:lnTo>
                    <a:pt x="874" y="386"/>
                  </a:lnTo>
                  <a:lnTo>
                    <a:pt x="858" y="368"/>
                  </a:lnTo>
                  <a:lnTo>
                    <a:pt x="842" y="352"/>
                  </a:lnTo>
                  <a:lnTo>
                    <a:pt x="824" y="336"/>
                  </a:lnTo>
                  <a:lnTo>
                    <a:pt x="808" y="320"/>
                  </a:lnTo>
                  <a:lnTo>
                    <a:pt x="790" y="304"/>
                  </a:lnTo>
                  <a:lnTo>
                    <a:pt x="768" y="282"/>
                  </a:lnTo>
                  <a:lnTo>
                    <a:pt x="744" y="262"/>
                  </a:lnTo>
                  <a:lnTo>
                    <a:pt x="758" y="250"/>
                  </a:lnTo>
                  <a:close/>
                  <a:moveTo>
                    <a:pt x="688" y="310"/>
                  </a:moveTo>
                  <a:lnTo>
                    <a:pt x="708" y="292"/>
                  </a:lnTo>
                  <a:lnTo>
                    <a:pt x="734" y="314"/>
                  </a:lnTo>
                  <a:lnTo>
                    <a:pt x="758" y="338"/>
                  </a:lnTo>
                  <a:lnTo>
                    <a:pt x="774" y="354"/>
                  </a:lnTo>
                  <a:lnTo>
                    <a:pt x="790" y="370"/>
                  </a:lnTo>
                  <a:lnTo>
                    <a:pt x="806" y="386"/>
                  </a:lnTo>
                  <a:lnTo>
                    <a:pt x="822" y="402"/>
                  </a:lnTo>
                  <a:lnTo>
                    <a:pt x="836" y="420"/>
                  </a:lnTo>
                  <a:lnTo>
                    <a:pt x="850" y="436"/>
                  </a:lnTo>
                  <a:lnTo>
                    <a:pt x="866" y="454"/>
                  </a:lnTo>
                  <a:lnTo>
                    <a:pt x="878" y="472"/>
                  </a:lnTo>
                  <a:lnTo>
                    <a:pt x="892" y="490"/>
                  </a:lnTo>
                  <a:lnTo>
                    <a:pt x="906" y="508"/>
                  </a:lnTo>
                  <a:lnTo>
                    <a:pt x="918" y="528"/>
                  </a:lnTo>
                  <a:lnTo>
                    <a:pt x="930" y="546"/>
                  </a:lnTo>
                  <a:lnTo>
                    <a:pt x="942" y="566"/>
                  </a:lnTo>
                  <a:lnTo>
                    <a:pt x="952" y="586"/>
                  </a:lnTo>
                  <a:lnTo>
                    <a:pt x="964" y="604"/>
                  </a:lnTo>
                  <a:lnTo>
                    <a:pt x="974" y="624"/>
                  </a:lnTo>
                  <a:lnTo>
                    <a:pt x="976" y="630"/>
                  </a:lnTo>
                  <a:lnTo>
                    <a:pt x="956" y="634"/>
                  </a:lnTo>
                  <a:lnTo>
                    <a:pt x="938" y="638"/>
                  </a:lnTo>
                  <a:lnTo>
                    <a:pt x="918" y="642"/>
                  </a:lnTo>
                  <a:lnTo>
                    <a:pt x="898" y="644"/>
                  </a:lnTo>
                  <a:lnTo>
                    <a:pt x="876" y="646"/>
                  </a:lnTo>
                  <a:lnTo>
                    <a:pt x="854" y="648"/>
                  </a:lnTo>
                  <a:lnTo>
                    <a:pt x="832" y="648"/>
                  </a:lnTo>
                  <a:lnTo>
                    <a:pt x="810" y="648"/>
                  </a:lnTo>
                  <a:lnTo>
                    <a:pt x="792" y="648"/>
                  </a:lnTo>
                  <a:lnTo>
                    <a:pt x="772" y="646"/>
                  </a:lnTo>
                  <a:lnTo>
                    <a:pt x="754" y="644"/>
                  </a:lnTo>
                  <a:lnTo>
                    <a:pt x="736" y="642"/>
                  </a:lnTo>
                  <a:lnTo>
                    <a:pt x="738" y="628"/>
                  </a:lnTo>
                  <a:lnTo>
                    <a:pt x="740" y="612"/>
                  </a:lnTo>
                  <a:lnTo>
                    <a:pt x="742" y="598"/>
                  </a:lnTo>
                  <a:lnTo>
                    <a:pt x="742" y="584"/>
                  </a:lnTo>
                  <a:lnTo>
                    <a:pt x="742" y="568"/>
                  </a:lnTo>
                  <a:lnTo>
                    <a:pt x="742" y="554"/>
                  </a:lnTo>
                  <a:lnTo>
                    <a:pt x="740" y="538"/>
                  </a:lnTo>
                  <a:lnTo>
                    <a:pt x="740" y="524"/>
                  </a:lnTo>
                  <a:lnTo>
                    <a:pt x="738" y="512"/>
                  </a:lnTo>
                  <a:lnTo>
                    <a:pt x="734" y="500"/>
                  </a:lnTo>
                  <a:lnTo>
                    <a:pt x="732" y="488"/>
                  </a:lnTo>
                  <a:lnTo>
                    <a:pt x="728" y="476"/>
                  </a:lnTo>
                  <a:lnTo>
                    <a:pt x="724" y="464"/>
                  </a:lnTo>
                  <a:lnTo>
                    <a:pt x="720" y="452"/>
                  </a:lnTo>
                  <a:lnTo>
                    <a:pt x="714" y="440"/>
                  </a:lnTo>
                  <a:lnTo>
                    <a:pt x="708" y="430"/>
                  </a:lnTo>
                  <a:lnTo>
                    <a:pt x="702" y="418"/>
                  </a:lnTo>
                  <a:lnTo>
                    <a:pt x="696" y="410"/>
                  </a:lnTo>
                  <a:lnTo>
                    <a:pt x="688" y="398"/>
                  </a:lnTo>
                  <a:lnTo>
                    <a:pt x="680" y="390"/>
                  </a:lnTo>
                  <a:lnTo>
                    <a:pt x="670" y="380"/>
                  </a:lnTo>
                  <a:lnTo>
                    <a:pt x="662" y="372"/>
                  </a:lnTo>
                  <a:lnTo>
                    <a:pt x="652" y="364"/>
                  </a:lnTo>
                  <a:lnTo>
                    <a:pt x="642" y="356"/>
                  </a:lnTo>
                  <a:lnTo>
                    <a:pt x="640" y="356"/>
                  </a:lnTo>
                  <a:lnTo>
                    <a:pt x="668" y="330"/>
                  </a:lnTo>
                  <a:lnTo>
                    <a:pt x="688" y="310"/>
                  </a:lnTo>
                  <a:close/>
                  <a:moveTo>
                    <a:pt x="400" y="338"/>
                  </a:moveTo>
                  <a:lnTo>
                    <a:pt x="394" y="342"/>
                  </a:lnTo>
                  <a:lnTo>
                    <a:pt x="390" y="346"/>
                  </a:lnTo>
                  <a:lnTo>
                    <a:pt x="384" y="352"/>
                  </a:lnTo>
                  <a:lnTo>
                    <a:pt x="380" y="358"/>
                  </a:lnTo>
                  <a:lnTo>
                    <a:pt x="374" y="364"/>
                  </a:lnTo>
                  <a:lnTo>
                    <a:pt x="370" y="370"/>
                  </a:lnTo>
                  <a:lnTo>
                    <a:pt x="368" y="378"/>
                  </a:lnTo>
                  <a:lnTo>
                    <a:pt x="366" y="384"/>
                  </a:lnTo>
                  <a:lnTo>
                    <a:pt x="364" y="392"/>
                  </a:lnTo>
                  <a:lnTo>
                    <a:pt x="362" y="400"/>
                  </a:lnTo>
                  <a:lnTo>
                    <a:pt x="362" y="408"/>
                  </a:lnTo>
                  <a:lnTo>
                    <a:pt x="362" y="416"/>
                  </a:lnTo>
                  <a:lnTo>
                    <a:pt x="362" y="422"/>
                  </a:lnTo>
                  <a:lnTo>
                    <a:pt x="364" y="430"/>
                  </a:lnTo>
                  <a:lnTo>
                    <a:pt x="366" y="436"/>
                  </a:lnTo>
                  <a:lnTo>
                    <a:pt x="368" y="444"/>
                  </a:lnTo>
                  <a:lnTo>
                    <a:pt x="372" y="456"/>
                  </a:lnTo>
                  <a:lnTo>
                    <a:pt x="378" y="468"/>
                  </a:lnTo>
                  <a:lnTo>
                    <a:pt x="384" y="480"/>
                  </a:lnTo>
                  <a:lnTo>
                    <a:pt x="390" y="490"/>
                  </a:lnTo>
                  <a:lnTo>
                    <a:pt x="400" y="504"/>
                  </a:lnTo>
                  <a:lnTo>
                    <a:pt x="390" y="510"/>
                  </a:lnTo>
                  <a:lnTo>
                    <a:pt x="380" y="514"/>
                  </a:lnTo>
                  <a:lnTo>
                    <a:pt x="370" y="516"/>
                  </a:lnTo>
                  <a:lnTo>
                    <a:pt x="360" y="518"/>
                  </a:lnTo>
                  <a:lnTo>
                    <a:pt x="350" y="520"/>
                  </a:lnTo>
                  <a:lnTo>
                    <a:pt x="340" y="520"/>
                  </a:lnTo>
                  <a:lnTo>
                    <a:pt x="330" y="520"/>
                  </a:lnTo>
                  <a:lnTo>
                    <a:pt x="320" y="520"/>
                  </a:lnTo>
                  <a:lnTo>
                    <a:pt x="312" y="518"/>
                  </a:lnTo>
                  <a:lnTo>
                    <a:pt x="302" y="516"/>
                  </a:lnTo>
                  <a:lnTo>
                    <a:pt x="292" y="512"/>
                  </a:lnTo>
                  <a:lnTo>
                    <a:pt x="282" y="508"/>
                  </a:lnTo>
                  <a:lnTo>
                    <a:pt x="274" y="502"/>
                  </a:lnTo>
                  <a:lnTo>
                    <a:pt x="264" y="498"/>
                  </a:lnTo>
                  <a:lnTo>
                    <a:pt x="256" y="492"/>
                  </a:lnTo>
                  <a:lnTo>
                    <a:pt x="248" y="486"/>
                  </a:lnTo>
                  <a:lnTo>
                    <a:pt x="238" y="478"/>
                  </a:lnTo>
                  <a:lnTo>
                    <a:pt x="230" y="472"/>
                  </a:lnTo>
                  <a:lnTo>
                    <a:pt x="214" y="456"/>
                  </a:lnTo>
                  <a:lnTo>
                    <a:pt x="198" y="440"/>
                  </a:lnTo>
                  <a:lnTo>
                    <a:pt x="184" y="424"/>
                  </a:lnTo>
                  <a:lnTo>
                    <a:pt x="170" y="406"/>
                  </a:lnTo>
                  <a:lnTo>
                    <a:pt x="156" y="388"/>
                  </a:lnTo>
                  <a:lnTo>
                    <a:pt x="144" y="370"/>
                  </a:lnTo>
                  <a:lnTo>
                    <a:pt x="130" y="350"/>
                  </a:lnTo>
                  <a:lnTo>
                    <a:pt x="118" y="332"/>
                  </a:lnTo>
                  <a:lnTo>
                    <a:pt x="108" y="312"/>
                  </a:lnTo>
                  <a:lnTo>
                    <a:pt x="96" y="292"/>
                  </a:lnTo>
                  <a:lnTo>
                    <a:pt x="84" y="272"/>
                  </a:lnTo>
                  <a:lnTo>
                    <a:pt x="74" y="252"/>
                  </a:lnTo>
                  <a:lnTo>
                    <a:pt x="64" y="232"/>
                  </a:lnTo>
                  <a:lnTo>
                    <a:pt x="56" y="212"/>
                  </a:lnTo>
                  <a:lnTo>
                    <a:pt x="50" y="202"/>
                  </a:lnTo>
                  <a:lnTo>
                    <a:pt x="48" y="192"/>
                  </a:lnTo>
                  <a:lnTo>
                    <a:pt x="44" y="180"/>
                  </a:lnTo>
                  <a:lnTo>
                    <a:pt x="42" y="170"/>
                  </a:lnTo>
                  <a:lnTo>
                    <a:pt x="40" y="160"/>
                  </a:lnTo>
                  <a:lnTo>
                    <a:pt x="38" y="150"/>
                  </a:lnTo>
                  <a:lnTo>
                    <a:pt x="36" y="138"/>
                  </a:lnTo>
                  <a:lnTo>
                    <a:pt x="36" y="128"/>
                  </a:lnTo>
                  <a:lnTo>
                    <a:pt x="36" y="118"/>
                  </a:lnTo>
                  <a:lnTo>
                    <a:pt x="38" y="108"/>
                  </a:lnTo>
                  <a:lnTo>
                    <a:pt x="40" y="100"/>
                  </a:lnTo>
                  <a:lnTo>
                    <a:pt x="42" y="90"/>
                  </a:lnTo>
                  <a:lnTo>
                    <a:pt x="46" y="82"/>
                  </a:lnTo>
                  <a:lnTo>
                    <a:pt x="50" y="78"/>
                  </a:lnTo>
                  <a:lnTo>
                    <a:pt x="52" y="74"/>
                  </a:lnTo>
                  <a:lnTo>
                    <a:pt x="58" y="66"/>
                  </a:lnTo>
                  <a:lnTo>
                    <a:pt x="64" y="60"/>
                  </a:lnTo>
                  <a:lnTo>
                    <a:pt x="72" y="56"/>
                  </a:lnTo>
                  <a:lnTo>
                    <a:pt x="82" y="50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10" y="40"/>
                  </a:lnTo>
                  <a:lnTo>
                    <a:pt x="120" y="40"/>
                  </a:lnTo>
                  <a:lnTo>
                    <a:pt x="132" y="38"/>
                  </a:lnTo>
                  <a:lnTo>
                    <a:pt x="142" y="36"/>
                  </a:lnTo>
                  <a:lnTo>
                    <a:pt x="152" y="36"/>
                  </a:lnTo>
                  <a:lnTo>
                    <a:pt x="164" y="36"/>
                  </a:lnTo>
                  <a:lnTo>
                    <a:pt x="174" y="36"/>
                  </a:lnTo>
                  <a:lnTo>
                    <a:pt x="186" y="38"/>
                  </a:lnTo>
                  <a:lnTo>
                    <a:pt x="208" y="40"/>
                  </a:lnTo>
                  <a:lnTo>
                    <a:pt x="230" y="44"/>
                  </a:lnTo>
                  <a:lnTo>
                    <a:pt x="252" y="48"/>
                  </a:lnTo>
                  <a:lnTo>
                    <a:pt x="274" y="52"/>
                  </a:lnTo>
                  <a:lnTo>
                    <a:pt x="296" y="58"/>
                  </a:lnTo>
                  <a:lnTo>
                    <a:pt x="316" y="66"/>
                  </a:lnTo>
                  <a:lnTo>
                    <a:pt x="338" y="72"/>
                  </a:lnTo>
                  <a:lnTo>
                    <a:pt x="360" y="80"/>
                  </a:lnTo>
                  <a:lnTo>
                    <a:pt x="380" y="88"/>
                  </a:lnTo>
                  <a:lnTo>
                    <a:pt x="402" y="98"/>
                  </a:lnTo>
                  <a:lnTo>
                    <a:pt x="422" y="108"/>
                  </a:lnTo>
                  <a:lnTo>
                    <a:pt x="442" y="116"/>
                  </a:lnTo>
                  <a:lnTo>
                    <a:pt x="464" y="128"/>
                  </a:lnTo>
                  <a:lnTo>
                    <a:pt x="490" y="142"/>
                  </a:lnTo>
                  <a:lnTo>
                    <a:pt x="516" y="156"/>
                  </a:lnTo>
                  <a:lnTo>
                    <a:pt x="542" y="170"/>
                  </a:lnTo>
                  <a:lnTo>
                    <a:pt x="566" y="188"/>
                  </a:lnTo>
                  <a:lnTo>
                    <a:pt x="592" y="204"/>
                  </a:lnTo>
                  <a:lnTo>
                    <a:pt x="616" y="222"/>
                  </a:lnTo>
                  <a:lnTo>
                    <a:pt x="640" y="238"/>
                  </a:lnTo>
                  <a:lnTo>
                    <a:pt x="666" y="256"/>
                  </a:lnTo>
                  <a:lnTo>
                    <a:pt x="646" y="274"/>
                  </a:lnTo>
                  <a:lnTo>
                    <a:pt x="630" y="292"/>
                  </a:lnTo>
                  <a:lnTo>
                    <a:pt x="592" y="328"/>
                  </a:lnTo>
                  <a:lnTo>
                    <a:pt x="582" y="326"/>
                  </a:lnTo>
                  <a:lnTo>
                    <a:pt x="572" y="322"/>
                  </a:lnTo>
                  <a:lnTo>
                    <a:pt x="562" y="318"/>
                  </a:lnTo>
                  <a:lnTo>
                    <a:pt x="552" y="316"/>
                  </a:lnTo>
                  <a:lnTo>
                    <a:pt x="538" y="314"/>
                  </a:lnTo>
                  <a:lnTo>
                    <a:pt x="526" y="312"/>
                  </a:lnTo>
                  <a:lnTo>
                    <a:pt x="514" y="310"/>
                  </a:lnTo>
                  <a:lnTo>
                    <a:pt x="502" y="310"/>
                  </a:lnTo>
                  <a:lnTo>
                    <a:pt x="488" y="310"/>
                  </a:lnTo>
                  <a:lnTo>
                    <a:pt x="476" y="310"/>
                  </a:lnTo>
                  <a:lnTo>
                    <a:pt x="462" y="312"/>
                  </a:lnTo>
                  <a:lnTo>
                    <a:pt x="450" y="316"/>
                  </a:lnTo>
                  <a:lnTo>
                    <a:pt x="438" y="318"/>
                  </a:lnTo>
                  <a:lnTo>
                    <a:pt x="424" y="324"/>
                  </a:lnTo>
                  <a:lnTo>
                    <a:pt x="418" y="326"/>
                  </a:lnTo>
                  <a:lnTo>
                    <a:pt x="412" y="330"/>
                  </a:lnTo>
                  <a:lnTo>
                    <a:pt x="406" y="332"/>
                  </a:lnTo>
                  <a:lnTo>
                    <a:pt x="400" y="338"/>
                  </a:lnTo>
                  <a:close/>
                  <a:moveTo>
                    <a:pt x="456" y="466"/>
                  </a:moveTo>
                  <a:lnTo>
                    <a:pt x="440" y="478"/>
                  </a:lnTo>
                  <a:lnTo>
                    <a:pt x="430" y="466"/>
                  </a:lnTo>
                  <a:lnTo>
                    <a:pt x="424" y="456"/>
                  </a:lnTo>
                  <a:lnTo>
                    <a:pt x="420" y="448"/>
                  </a:lnTo>
                  <a:lnTo>
                    <a:pt x="416" y="438"/>
                  </a:lnTo>
                  <a:lnTo>
                    <a:pt x="412" y="430"/>
                  </a:lnTo>
                  <a:lnTo>
                    <a:pt x="410" y="420"/>
                  </a:lnTo>
                  <a:lnTo>
                    <a:pt x="408" y="412"/>
                  </a:lnTo>
                  <a:lnTo>
                    <a:pt x="408" y="404"/>
                  </a:lnTo>
                  <a:lnTo>
                    <a:pt x="408" y="400"/>
                  </a:lnTo>
                  <a:lnTo>
                    <a:pt x="408" y="398"/>
                  </a:lnTo>
                  <a:lnTo>
                    <a:pt x="410" y="394"/>
                  </a:lnTo>
                  <a:lnTo>
                    <a:pt x="410" y="390"/>
                  </a:lnTo>
                  <a:lnTo>
                    <a:pt x="412" y="386"/>
                  </a:lnTo>
                  <a:lnTo>
                    <a:pt x="414" y="382"/>
                  </a:lnTo>
                  <a:lnTo>
                    <a:pt x="420" y="376"/>
                  </a:lnTo>
                  <a:lnTo>
                    <a:pt x="426" y="372"/>
                  </a:lnTo>
                  <a:lnTo>
                    <a:pt x="434" y="366"/>
                  </a:lnTo>
                  <a:lnTo>
                    <a:pt x="442" y="362"/>
                  </a:lnTo>
                  <a:lnTo>
                    <a:pt x="450" y="358"/>
                  </a:lnTo>
                  <a:lnTo>
                    <a:pt x="460" y="354"/>
                  </a:lnTo>
                  <a:lnTo>
                    <a:pt x="470" y="352"/>
                  </a:lnTo>
                  <a:lnTo>
                    <a:pt x="480" y="350"/>
                  </a:lnTo>
                  <a:lnTo>
                    <a:pt x="490" y="350"/>
                  </a:lnTo>
                  <a:lnTo>
                    <a:pt x="500" y="350"/>
                  </a:lnTo>
                  <a:lnTo>
                    <a:pt x="512" y="350"/>
                  </a:lnTo>
                  <a:lnTo>
                    <a:pt x="522" y="350"/>
                  </a:lnTo>
                  <a:lnTo>
                    <a:pt x="532" y="352"/>
                  </a:lnTo>
                  <a:lnTo>
                    <a:pt x="542" y="354"/>
                  </a:lnTo>
                  <a:lnTo>
                    <a:pt x="554" y="356"/>
                  </a:lnTo>
                  <a:lnTo>
                    <a:pt x="564" y="360"/>
                  </a:lnTo>
                  <a:lnTo>
                    <a:pt x="532" y="392"/>
                  </a:lnTo>
                  <a:lnTo>
                    <a:pt x="502" y="424"/>
                  </a:lnTo>
                  <a:lnTo>
                    <a:pt x="486" y="438"/>
                  </a:lnTo>
                  <a:lnTo>
                    <a:pt x="472" y="452"/>
                  </a:lnTo>
                  <a:lnTo>
                    <a:pt x="456" y="466"/>
                  </a:lnTo>
                  <a:close/>
                  <a:moveTo>
                    <a:pt x="682" y="630"/>
                  </a:moveTo>
                  <a:lnTo>
                    <a:pt x="664" y="624"/>
                  </a:lnTo>
                  <a:lnTo>
                    <a:pt x="646" y="618"/>
                  </a:lnTo>
                  <a:lnTo>
                    <a:pt x="628" y="610"/>
                  </a:lnTo>
                  <a:lnTo>
                    <a:pt x="610" y="604"/>
                  </a:lnTo>
                  <a:lnTo>
                    <a:pt x="594" y="596"/>
                  </a:lnTo>
                  <a:lnTo>
                    <a:pt x="576" y="588"/>
                  </a:lnTo>
                  <a:lnTo>
                    <a:pt x="560" y="578"/>
                  </a:lnTo>
                  <a:lnTo>
                    <a:pt x="548" y="570"/>
                  </a:lnTo>
                  <a:lnTo>
                    <a:pt x="536" y="564"/>
                  </a:lnTo>
                  <a:lnTo>
                    <a:pt x="524" y="556"/>
                  </a:lnTo>
                  <a:lnTo>
                    <a:pt x="512" y="548"/>
                  </a:lnTo>
                  <a:lnTo>
                    <a:pt x="502" y="540"/>
                  </a:lnTo>
                  <a:lnTo>
                    <a:pt x="490" y="532"/>
                  </a:lnTo>
                  <a:lnTo>
                    <a:pt x="480" y="522"/>
                  </a:lnTo>
                  <a:lnTo>
                    <a:pt x="470" y="512"/>
                  </a:lnTo>
                  <a:lnTo>
                    <a:pt x="488" y="500"/>
                  </a:lnTo>
                  <a:lnTo>
                    <a:pt x="504" y="486"/>
                  </a:lnTo>
                  <a:lnTo>
                    <a:pt x="520" y="474"/>
                  </a:lnTo>
                  <a:lnTo>
                    <a:pt x="534" y="460"/>
                  </a:lnTo>
                  <a:lnTo>
                    <a:pt x="554" y="440"/>
                  </a:lnTo>
                  <a:lnTo>
                    <a:pt x="574" y="420"/>
                  </a:lnTo>
                  <a:lnTo>
                    <a:pt x="614" y="382"/>
                  </a:lnTo>
                  <a:lnTo>
                    <a:pt x="620" y="386"/>
                  </a:lnTo>
                  <a:lnTo>
                    <a:pt x="628" y="392"/>
                  </a:lnTo>
                  <a:lnTo>
                    <a:pt x="638" y="400"/>
                  </a:lnTo>
                  <a:lnTo>
                    <a:pt x="646" y="406"/>
                  </a:lnTo>
                  <a:lnTo>
                    <a:pt x="652" y="414"/>
                  </a:lnTo>
                  <a:lnTo>
                    <a:pt x="660" y="422"/>
                  </a:lnTo>
                  <a:lnTo>
                    <a:pt x="666" y="430"/>
                  </a:lnTo>
                  <a:lnTo>
                    <a:pt x="672" y="438"/>
                  </a:lnTo>
                  <a:lnTo>
                    <a:pt x="676" y="448"/>
                  </a:lnTo>
                  <a:lnTo>
                    <a:pt x="682" y="458"/>
                  </a:lnTo>
                  <a:lnTo>
                    <a:pt x="688" y="466"/>
                  </a:lnTo>
                  <a:lnTo>
                    <a:pt x="692" y="476"/>
                  </a:lnTo>
                  <a:lnTo>
                    <a:pt x="694" y="486"/>
                  </a:lnTo>
                  <a:lnTo>
                    <a:pt x="698" y="498"/>
                  </a:lnTo>
                  <a:lnTo>
                    <a:pt x="700" y="508"/>
                  </a:lnTo>
                  <a:lnTo>
                    <a:pt x="702" y="518"/>
                  </a:lnTo>
                  <a:lnTo>
                    <a:pt x="704" y="528"/>
                  </a:lnTo>
                  <a:lnTo>
                    <a:pt x="706" y="542"/>
                  </a:lnTo>
                  <a:lnTo>
                    <a:pt x="706" y="554"/>
                  </a:lnTo>
                  <a:lnTo>
                    <a:pt x="706" y="568"/>
                  </a:lnTo>
                  <a:lnTo>
                    <a:pt x="706" y="582"/>
                  </a:lnTo>
                  <a:lnTo>
                    <a:pt x="706" y="596"/>
                  </a:lnTo>
                  <a:lnTo>
                    <a:pt x="704" y="608"/>
                  </a:lnTo>
                  <a:lnTo>
                    <a:pt x="702" y="622"/>
                  </a:lnTo>
                  <a:lnTo>
                    <a:pt x="700" y="634"/>
                  </a:lnTo>
                  <a:lnTo>
                    <a:pt x="682" y="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7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67091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"/>
          <p:cNvGrpSpPr>
            <a:grpSpLocks noChangeAspect="1"/>
          </p:cNvGrpSpPr>
          <p:nvPr userDrawn="1"/>
        </p:nvGrpSpPr>
        <p:grpSpPr bwMode="auto">
          <a:xfrm>
            <a:off x="5507568" y="4627034"/>
            <a:ext cx="6684433" cy="2230967"/>
            <a:chOff x="1301" y="1093"/>
            <a:chExt cx="3158" cy="1054"/>
          </a:xfrm>
          <a:solidFill>
            <a:schemeClr val="accent3"/>
          </a:solidFill>
        </p:grpSpPr>
        <p:sp>
          <p:nvSpPr>
            <p:cNvPr id="51" name="Freeform 5"/>
            <p:cNvSpPr>
              <a:spLocks noEditPoints="1"/>
            </p:cNvSpPr>
            <p:nvPr userDrawn="1"/>
          </p:nvSpPr>
          <p:spPr bwMode="auto">
            <a:xfrm>
              <a:off x="1301" y="1179"/>
              <a:ext cx="1766" cy="968"/>
            </a:xfrm>
            <a:custGeom>
              <a:avLst/>
              <a:gdLst>
                <a:gd name="T0" fmla="*/ 662 w 1766"/>
                <a:gd name="T1" fmla="*/ 918 h 968"/>
                <a:gd name="T2" fmla="*/ 870 w 1766"/>
                <a:gd name="T3" fmla="*/ 964 h 968"/>
                <a:gd name="T4" fmla="*/ 912 w 1766"/>
                <a:gd name="T5" fmla="*/ 882 h 968"/>
                <a:gd name="T6" fmla="*/ 1134 w 1766"/>
                <a:gd name="T7" fmla="*/ 770 h 968"/>
                <a:gd name="T8" fmla="*/ 1282 w 1766"/>
                <a:gd name="T9" fmla="*/ 720 h 968"/>
                <a:gd name="T10" fmla="*/ 1438 w 1766"/>
                <a:gd name="T11" fmla="*/ 694 h 968"/>
                <a:gd name="T12" fmla="*/ 1584 w 1766"/>
                <a:gd name="T13" fmla="*/ 552 h 968"/>
                <a:gd name="T14" fmla="*/ 1732 w 1766"/>
                <a:gd name="T15" fmla="*/ 304 h 968"/>
                <a:gd name="T16" fmla="*/ 1766 w 1766"/>
                <a:gd name="T17" fmla="*/ 148 h 968"/>
                <a:gd name="T18" fmla="*/ 1730 w 1766"/>
                <a:gd name="T19" fmla="*/ 60 h 968"/>
                <a:gd name="T20" fmla="*/ 1634 w 1766"/>
                <a:gd name="T21" fmla="*/ 8 h 968"/>
                <a:gd name="T22" fmla="*/ 1432 w 1766"/>
                <a:gd name="T23" fmla="*/ 14 h 968"/>
                <a:gd name="T24" fmla="*/ 1146 w 1766"/>
                <a:gd name="T25" fmla="*/ 118 h 968"/>
                <a:gd name="T26" fmla="*/ 866 w 1766"/>
                <a:gd name="T27" fmla="*/ 292 h 968"/>
                <a:gd name="T28" fmla="*/ 602 w 1766"/>
                <a:gd name="T29" fmla="*/ 124 h 968"/>
                <a:gd name="T30" fmla="*/ 400 w 1766"/>
                <a:gd name="T31" fmla="*/ 84 h 968"/>
                <a:gd name="T32" fmla="*/ 238 w 1766"/>
                <a:gd name="T33" fmla="*/ 104 h 968"/>
                <a:gd name="T34" fmla="*/ 92 w 1766"/>
                <a:gd name="T35" fmla="*/ 192 h 968"/>
                <a:gd name="T36" fmla="*/ 8 w 1766"/>
                <a:gd name="T37" fmla="*/ 344 h 968"/>
                <a:gd name="T38" fmla="*/ 10 w 1766"/>
                <a:gd name="T39" fmla="*/ 514 h 968"/>
                <a:gd name="T40" fmla="*/ 82 w 1766"/>
                <a:gd name="T41" fmla="*/ 666 h 968"/>
                <a:gd name="T42" fmla="*/ 214 w 1766"/>
                <a:gd name="T43" fmla="*/ 786 h 968"/>
                <a:gd name="T44" fmla="*/ 358 w 1766"/>
                <a:gd name="T45" fmla="*/ 968 h 968"/>
                <a:gd name="T46" fmla="*/ 1044 w 1766"/>
                <a:gd name="T47" fmla="*/ 746 h 968"/>
                <a:gd name="T48" fmla="*/ 858 w 1766"/>
                <a:gd name="T49" fmla="*/ 784 h 968"/>
                <a:gd name="T50" fmla="*/ 870 w 1766"/>
                <a:gd name="T51" fmla="*/ 628 h 968"/>
                <a:gd name="T52" fmla="*/ 944 w 1766"/>
                <a:gd name="T53" fmla="*/ 514 h 968"/>
                <a:gd name="T54" fmla="*/ 1160 w 1766"/>
                <a:gd name="T55" fmla="*/ 662 h 968"/>
                <a:gd name="T56" fmla="*/ 1178 w 1766"/>
                <a:gd name="T57" fmla="*/ 600 h 968"/>
                <a:gd name="T58" fmla="*/ 1106 w 1766"/>
                <a:gd name="T59" fmla="*/ 452 h 968"/>
                <a:gd name="T60" fmla="*/ 1224 w 1766"/>
                <a:gd name="T61" fmla="*/ 486 h 968"/>
                <a:gd name="T62" fmla="*/ 970 w 1766"/>
                <a:gd name="T63" fmla="*/ 284 h 968"/>
                <a:gd name="T64" fmla="*/ 1276 w 1766"/>
                <a:gd name="T65" fmla="*/ 114 h 968"/>
                <a:gd name="T66" fmla="*/ 1542 w 1766"/>
                <a:gd name="T67" fmla="*/ 46 h 968"/>
                <a:gd name="T68" fmla="*/ 1672 w 1766"/>
                <a:gd name="T69" fmla="*/ 70 h 968"/>
                <a:gd name="T70" fmla="*/ 1722 w 1766"/>
                <a:gd name="T71" fmla="*/ 164 h 968"/>
                <a:gd name="T72" fmla="*/ 1672 w 1766"/>
                <a:gd name="T73" fmla="*/ 324 h 968"/>
                <a:gd name="T74" fmla="*/ 1510 w 1766"/>
                <a:gd name="T75" fmla="*/ 568 h 968"/>
                <a:gd name="T76" fmla="*/ 1378 w 1766"/>
                <a:gd name="T77" fmla="*/ 664 h 968"/>
                <a:gd name="T78" fmla="*/ 1252 w 1766"/>
                <a:gd name="T79" fmla="*/ 650 h 968"/>
                <a:gd name="T80" fmla="*/ 1300 w 1766"/>
                <a:gd name="T81" fmla="*/ 526 h 968"/>
                <a:gd name="T82" fmla="*/ 1258 w 1766"/>
                <a:gd name="T83" fmla="*/ 440 h 968"/>
                <a:gd name="T84" fmla="*/ 1136 w 1766"/>
                <a:gd name="T85" fmla="*/ 400 h 968"/>
                <a:gd name="T86" fmla="*/ 954 w 1766"/>
                <a:gd name="T87" fmla="*/ 376 h 968"/>
                <a:gd name="T88" fmla="*/ 926 w 1766"/>
                <a:gd name="T89" fmla="*/ 468 h 968"/>
                <a:gd name="T90" fmla="*/ 832 w 1766"/>
                <a:gd name="T91" fmla="*/ 598 h 968"/>
                <a:gd name="T92" fmla="*/ 810 w 1766"/>
                <a:gd name="T93" fmla="*/ 770 h 968"/>
                <a:gd name="T94" fmla="*/ 636 w 1766"/>
                <a:gd name="T95" fmla="*/ 834 h 968"/>
                <a:gd name="T96" fmla="*/ 566 w 1766"/>
                <a:gd name="T97" fmla="*/ 704 h 968"/>
                <a:gd name="T98" fmla="*/ 746 w 1766"/>
                <a:gd name="T99" fmla="*/ 476 h 968"/>
                <a:gd name="T100" fmla="*/ 266 w 1766"/>
                <a:gd name="T101" fmla="*/ 710 h 968"/>
                <a:gd name="T102" fmla="*/ 144 w 1766"/>
                <a:gd name="T103" fmla="*/ 586 h 968"/>
                <a:gd name="T104" fmla="*/ 98 w 1766"/>
                <a:gd name="T105" fmla="*/ 466 h 968"/>
                <a:gd name="T106" fmla="*/ 108 w 1766"/>
                <a:gd name="T107" fmla="*/ 340 h 968"/>
                <a:gd name="T108" fmla="*/ 178 w 1766"/>
                <a:gd name="T109" fmla="*/ 242 h 968"/>
                <a:gd name="T110" fmla="*/ 292 w 1766"/>
                <a:gd name="T111" fmla="*/ 186 h 968"/>
                <a:gd name="T112" fmla="*/ 494 w 1766"/>
                <a:gd name="T113" fmla="*/ 182 h 968"/>
                <a:gd name="T114" fmla="*/ 746 w 1766"/>
                <a:gd name="T115" fmla="*/ 292 h 968"/>
                <a:gd name="T116" fmla="*/ 638 w 1766"/>
                <a:gd name="T117" fmla="*/ 498 h 968"/>
                <a:gd name="T118" fmla="*/ 456 w 1766"/>
                <a:gd name="T119" fmla="*/ 74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6" h="968">
                  <a:moveTo>
                    <a:pt x="450" y="960"/>
                  </a:moveTo>
                  <a:lnTo>
                    <a:pt x="456" y="938"/>
                  </a:lnTo>
                  <a:lnTo>
                    <a:pt x="464" y="916"/>
                  </a:lnTo>
                  <a:lnTo>
                    <a:pt x="472" y="896"/>
                  </a:lnTo>
                  <a:lnTo>
                    <a:pt x="504" y="902"/>
                  </a:lnTo>
                  <a:lnTo>
                    <a:pt x="536" y="908"/>
                  </a:lnTo>
                  <a:lnTo>
                    <a:pt x="568" y="912"/>
                  </a:lnTo>
                  <a:lnTo>
                    <a:pt x="600" y="916"/>
                  </a:lnTo>
                  <a:lnTo>
                    <a:pt x="630" y="916"/>
                  </a:lnTo>
                  <a:lnTo>
                    <a:pt x="662" y="918"/>
                  </a:lnTo>
                  <a:lnTo>
                    <a:pt x="694" y="918"/>
                  </a:lnTo>
                  <a:lnTo>
                    <a:pt x="724" y="916"/>
                  </a:lnTo>
                  <a:lnTo>
                    <a:pt x="752" y="916"/>
                  </a:lnTo>
                  <a:lnTo>
                    <a:pt x="782" y="912"/>
                  </a:lnTo>
                  <a:lnTo>
                    <a:pt x="810" y="908"/>
                  </a:lnTo>
                  <a:lnTo>
                    <a:pt x="838" y="902"/>
                  </a:lnTo>
                  <a:lnTo>
                    <a:pt x="848" y="922"/>
                  </a:lnTo>
                  <a:lnTo>
                    <a:pt x="854" y="936"/>
                  </a:lnTo>
                  <a:lnTo>
                    <a:pt x="862" y="952"/>
                  </a:lnTo>
                  <a:lnTo>
                    <a:pt x="870" y="964"/>
                  </a:lnTo>
                  <a:lnTo>
                    <a:pt x="872" y="968"/>
                  </a:lnTo>
                  <a:lnTo>
                    <a:pt x="934" y="968"/>
                  </a:lnTo>
                  <a:lnTo>
                    <a:pt x="928" y="960"/>
                  </a:lnTo>
                  <a:lnTo>
                    <a:pt x="920" y="948"/>
                  </a:lnTo>
                  <a:lnTo>
                    <a:pt x="912" y="938"/>
                  </a:lnTo>
                  <a:lnTo>
                    <a:pt x="906" y="926"/>
                  </a:lnTo>
                  <a:lnTo>
                    <a:pt x="898" y="914"/>
                  </a:lnTo>
                  <a:lnTo>
                    <a:pt x="892" y="902"/>
                  </a:lnTo>
                  <a:lnTo>
                    <a:pt x="886" y="890"/>
                  </a:lnTo>
                  <a:lnTo>
                    <a:pt x="912" y="882"/>
                  </a:lnTo>
                  <a:lnTo>
                    <a:pt x="938" y="874"/>
                  </a:lnTo>
                  <a:lnTo>
                    <a:pt x="962" y="864"/>
                  </a:lnTo>
                  <a:lnTo>
                    <a:pt x="986" y="854"/>
                  </a:lnTo>
                  <a:lnTo>
                    <a:pt x="1010" y="844"/>
                  </a:lnTo>
                  <a:lnTo>
                    <a:pt x="1034" y="832"/>
                  </a:lnTo>
                  <a:lnTo>
                    <a:pt x="1056" y="818"/>
                  </a:lnTo>
                  <a:lnTo>
                    <a:pt x="1080" y="806"/>
                  </a:lnTo>
                  <a:lnTo>
                    <a:pt x="1098" y="794"/>
                  </a:lnTo>
                  <a:lnTo>
                    <a:pt x="1116" y="782"/>
                  </a:lnTo>
                  <a:lnTo>
                    <a:pt x="1134" y="770"/>
                  </a:lnTo>
                  <a:lnTo>
                    <a:pt x="1150" y="756"/>
                  </a:lnTo>
                  <a:lnTo>
                    <a:pt x="1168" y="742"/>
                  </a:lnTo>
                  <a:lnTo>
                    <a:pt x="1184" y="726"/>
                  </a:lnTo>
                  <a:lnTo>
                    <a:pt x="1200" y="712"/>
                  </a:lnTo>
                  <a:lnTo>
                    <a:pt x="1216" y="696"/>
                  </a:lnTo>
                  <a:lnTo>
                    <a:pt x="1234" y="704"/>
                  </a:lnTo>
                  <a:lnTo>
                    <a:pt x="1252" y="712"/>
                  </a:lnTo>
                  <a:lnTo>
                    <a:pt x="1262" y="714"/>
                  </a:lnTo>
                  <a:lnTo>
                    <a:pt x="1272" y="718"/>
                  </a:lnTo>
                  <a:lnTo>
                    <a:pt x="1282" y="720"/>
                  </a:lnTo>
                  <a:lnTo>
                    <a:pt x="1292" y="722"/>
                  </a:lnTo>
                  <a:lnTo>
                    <a:pt x="1310" y="724"/>
                  </a:lnTo>
                  <a:lnTo>
                    <a:pt x="1326" y="726"/>
                  </a:lnTo>
                  <a:lnTo>
                    <a:pt x="1344" y="724"/>
                  </a:lnTo>
                  <a:lnTo>
                    <a:pt x="1360" y="722"/>
                  </a:lnTo>
                  <a:lnTo>
                    <a:pt x="1378" y="718"/>
                  </a:lnTo>
                  <a:lnTo>
                    <a:pt x="1394" y="714"/>
                  </a:lnTo>
                  <a:lnTo>
                    <a:pt x="1410" y="708"/>
                  </a:lnTo>
                  <a:lnTo>
                    <a:pt x="1424" y="700"/>
                  </a:lnTo>
                  <a:lnTo>
                    <a:pt x="1438" y="694"/>
                  </a:lnTo>
                  <a:lnTo>
                    <a:pt x="1452" y="684"/>
                  </a:lnTo>
                  <a:lnTo>
                    <a:pt x="1466" y="676"/>
                  </a:lnTo>
                  <a:lnTo>
                    <a:pt x="1478" y="666"/>
                  </a:lnTo>
                  <a:lnTo>
                    <a:pt x="1490" y="656"/>
                  </a:lnTo>
                  <a:lnTo>
                    <a:pt x="1502" y="644"/>
                  </a:lnTo>
                  <a:lnTo>
                    <a:pt x="1514" y="634"/>
                  </a:lnTo>
                  <a:lnTo>
                    <a:pt x="1526" y="624"/>
                  </a:lnTo>
                  <a:lnTo>
                    <a:pt x="1546" y="600"/>
                  </a:lnTo>
                  <a:lnTo>
                    <a:pt x="1566" y="576"/>
                  </a:lnTo>
                  <a:lnTo>
                    <a:pt x="1584" y="552"/>
                  </a:lnTo>
                  <a:lnTo>
                    <a:pt x="1602" y="528"/>
                  </a:lnTo>
                  <a:lnTo>
                    <a:pt x="1620" y="502"/>
                  </a:lnTo>
                  <a:lnTo>
                    <a:pt x="1636" y="478"/>
                  </a:lnTo>
                  <a:lnTo>
                    <a:pt x="1652" y="452"/>
                  </a:lnTo>
                  <a:lnTo>
                    <a:pt x="1668" y="426"/>
                  </a:lnTo>
                  <a:lnTo>
                    <a:pt x="1684" y="400"/>
                  </a:lnTo>
                  <a:lnTo>
                    <a:pt x="1698" y="372"/>
                  </a:lnTo>
                  <a:lnTo>
                    <a:pt x="1712" y="344"/>
                  </a:lnTo>
                  <a:lnTo>
                    <a:pt x="1726" y="318"/>
                  </a:lnTo>
                  <a:lnTo>
                    <a:pt x="1732" y="304"/>
                  </a:lnTo>
                  <a:lnTo>
                    <a:pt x="1738" y="290"/>
                  </a:lnTo>
                  <a:lnTo>
                    <a:pt x="1744" y="274"/>
                  </a:lnTo>
                  <a:lnTo>
                    <a:pt x="1748" y="260"/>
                  </a:lnTo>
                  <a:lnTo>
                    <a:pt x="1754" y="244"/>
                  </a:lnTo>
                  <a:lnTo>
                    <a:pt x="1758" y="230"/>
                  </a:lnTo>
                  <a:lnTo>
                    <a:pt x="1760" y="214"/>
                  </a:lnTo>
                  <a:lnTo>
                    <a:pt x="1764" y="198"/>
                  </a:lnTo>
                  <a:lnTo>
                    <a:pt x="1766" y="182"/>
                  </a:lnTo>
                  <a:lnTo>
                    <a:pt x="1766" y="166"/>
                  </a:lnTo>
                  <a:lnTo>
                    <a:pt x="1766" y="148"/>
                  </a:lnTo>
                  <a:lnTo>
                    <a:pt x="1762" y="132"/>
                  </a:lnTo>
                  <a:lnTo>
                    <a:pt x="1762" y="122"/>
                  </a:lnTo>
                  <a:lnTo>
                    <a:pt x="1760" y="114"/>
                  </a:lnTo>
                  <a:lnTo>
                    <a:pt x="1758" y="106"/>
                  </a:lnTo>
                  <a:lnTo>
                    <a:pt x="1754" y="98"/>
                  </a:lnTo>
                  <a:lnTo>
                    <a:pt x="1750" y="90"/>
                  </a:lnTo>
                  <a:lnTo>
                    <a:pt x="1746" y="82"/>
                  </a:lnTo>
                  <a:lnTo>
                    <a:pt x="1742" y="74"/>
                  </a:lnTo>
                  <a:lnTo>
                    <a:pt x="1736" y="66"/>
                  </a:lnTo>
                  <a:lnTo>
                    <a:pt x="1730" y="60"/>
                  </a:lnTo>
                  <a:lnTo>
                    <a:pt x="1724" y="54"/>
                  </a:lnTo>
                  <a:lnTo>
                    <a:pt x="1718" y="48"/>
                  </a:lnTo>
                  <a:lnTo>
                    <a:pt x="1710" y="42"/>
                  </a:lnTo>
                  <a:lnTo>
                    <a:pt x="1704" y="36"/>
                  </a:lnTo>
                  <a:lnTo>
                    <a:pt x="1698" y="32"/>
                  </a:lnTo>
                  <a:lnTo>
                    <a:pt x="1690" y="26"/>
                  </a:lnTo>
                  <a:lnTo>
                    <a:pt x="1682" y="24"/>
                  </a:lnTo>
                  <a:lnTo>
                    <a:pt x="1666" y="16"/>
                  </a:lnTo>
                  <a:lnTo>
                    <a:pt x="1650" y="12"/>
                  </a:lnTo>
                  <a:lnTo>
                    <a:pt x="1634" y="8"/>
                  </a:lnTo>
                  <a:lnTo>
                    <a:pt x="1618" y="4"/>
                  </a:lnTo>
                  <a:lnTo>
                    <a:pt x="1602" y="2"/>
                  </a:lnTo>
                  <a:lnTo>
                    <a:pt x="1586" y="0"/>
                  </a:lnTo>
                  <a:lnTo>
                    <a:pt x="1570" y="0"/>
                  </a:lnTo>
                  <a:lnTo>
                    <a:pt x="1556" y="0"/>
                  </a:lnTo>
                  <a:lnTo>
                    <a:pt x="1540" y="0"/>
                  </a:lnTo>
                  <a:lnTo>
                    <a:pt x="1524" y="0"/>
                  </a:lnTo>
                  <a:lnTo>
                    <a:pt x="1494" y="4"/>
                  </a:lnTo>
                  <a:lnTo>
                    <a:pt x="1462" y="8"/>
                  </a:lnTo>
                  <a:lnTo>
                    <a:pt x="1432" y="14"/>
                  </a:lnTo>
                  <a:lnTo>
                    <a:pt x="1402" y="22"/>
                  </a:lnTo>
                  <a:lnTo>
                    <a:pt x="1372" y="30"/>
                  </a:lnTo>
                  <a:lnTo>
                    <a:pt x="1344" y="38"/>
                  </a:lnTo>
                  <a:lnTo>
                    <a:pt x="1314" y="48"/>
                  </a:lnTo>
                  <a:lnTo>
                    <a:pt x="1286" y="58"/>
                  </a:lnTo>
                  <a:lnTo>
                    <a:pt x="1258" y="68"/>
                  </a:lnTo>
                  <a:lnTo>
                    <a:pt x="1230" y="80"/>
                  </a:lnTo>
                  <a:lnTo>
                    <a:pt x="1202" y="92"/>
                  </a:lnTo>
                  <a:lnTo>
                    <a:pt x="1174" y="104"/>
                  </a:lnTo>
                  <a:lnTo>
                    <a:pt x="1146" y="118"/>
                  </a:lnTo>
                  <a:lnTo>
                    <a:pt x="1120" y="132"/>
                  </a:lnTo>
                  <a:lnTo>
                    <a:pt x="1092" y="146"/>
                  </a:lnTo>
                  <a:lnTo>
                    <a:pt x="1066" y="160"/>
                  </a:lnTo>
                  <a:lnTo>
                    <a:pt x="1040" y="176"/>
                  </a:lnTo>
                  <a:lnTo>
                    <a:pt x="1014" y="192"/>
                  </a:lnTo>
                  <a:lnTo>
                    <a:pt x="988" y="206"/>
                  </a:lnTo>
                  <a:lnTo>
                    <a:pt x="962" y="224"/>
                  </a:lnTo>
                  <a:lnTo>
                    <a:pt x="938" y="240"/>
                  </a:lnTo>
                  <a:lnTo>
                    <a:pt x="902" y="266"/>
                  </a:lnTo>
                  <a:lnTo>
                    <a:pt x="866" y="292"/>
                  </a:lnTo>
                  <a:lnTo>
                    <a:pt x="844" y="272"/>
                  </a:lnTo>
                  <a:lnTo>
                    <a:pt x="820" y="252"/>
                  </a:lnTo>
                  <a:lnTo>
                    <a:pt x="794" y="232"/>
                  </a:lnTo>
                  <a:lnTo>
                    <a:pt x="770" y="214"/>
                  </a:lnTo>
                  <a:lnTo>
                    <a:pt x="744" y="198"/>
                  </a:lnTo>
                  <a:lnTo>
                    <a:pt x="718" y="180"/>
                  </a:lnTo>
                  <a:lnTo>
                    <a:pt x="690" y="164"/>
                  </a:lnTo>
                  <a:lnTo>
                    <a:pt x="662" y="150"/>
                  </a:lnTo>
                  <a:lnTo>
                    <a:pt x="632" y="136"/>
                  </a:lnTo>
                  <a:lnTo>
                    <a:pt x="602" y="124"/>
                  </a:lnTo>
                  <a:lnTo>
                    <a:pt x="574" y="114"/>
                  </a:lnTo>
                  <a:lnTo>
                    <a:pt x="542" y="104"/>
                  </a:lnTo>
                  <a:lnTo>
                    <a:pt x="512" y="96"/>
                  </a:lnTo>
                  <a:lnTo>
                    <a:pt x="496" y="94"/>
                  </a:lnTo>
                  <a:lnTo>
                    <a:pt x="480" y="90"/>
                  </a:lnTo>
                  <a:lnTo>
                    <a:pt x="464" y="88"/>
                  </a:lnTo>
                  <a:lnTo>
                    <a:pt x="448" y="86"/>
                  </a:lnTo>
                  <a:lnTo>
                    <a:pt x="432" y="84"/>
                  </a:lnTo>
                  <a:lnTo>
                    <a:pt x="416" y="84"/>
                  </a:lnTo>
                  <a:lnTo>
                    <a:pt x="400" y="84"/>
                  </a:lnTo>
                  <a:lnTo>
                    <a:pt x="384" y="84"/>
                  </a:lnTo>
                  <a:lnTo>
                    <a:pt x="366" y="84"/>
                  </a:lnTo>
                  <a:lnTo>
                    <a:pt x="350" y="84"/>
                  </a:lnTo>
                  <a:lnTo>
                    <a:pt x="334" y="84"/>
                  </a:lnTo>
                  <a:lnTo>
                    <a:pt x="318" y="88"/>
                  </a:lnTo>
                  <a:lnTo>
                    <a:pt x="302" y="90"/>
                  </a:lnTo>
                  <a:lnTo>
                    <a:pt x="286" y="92"/>
                  </a:lnTo>
                  <a:lnTo>
                    <a:pt x="270" y="96"/>
                  </a:lnTo>
                  <a:lnTo>
                    <a:pt x="252" y="100"/>
                  </a:lnTo>
                  <a:lnTo>
                    <a:pt x="238" y="104"/>
                  </a:lnTo>
                  <a:lnTo>
                    <a:pt x="220" y="110"/>
                  </a:lnTo>
                  <a:lnTo>
                    <a:pt x="206" y="116"/>
                  </a:lnTo>
                  <a:lnTo>
                    <a:pt x="190" y="124"/>
                  </a:lnTo>
                  <a:lnTo>
                    <a:pt x="176" y="130"/>
                  </a:lnTo>
                  <a:lnTo>
                    <a:pt x="160" y="140"/>
                  </a:lnTo>
                  <a:lnTo>
                    <a:pt x="146" y="148"/>
                  </a:lnTo>
                  <a:lnTo>
                    <a:pt x="132" y="158"/>
                  </a:lnTo>
                  <a:lnTo>
                    <a:pt x="118" y="168"/>
                  </a:lnTo>
                  <a:lnTo>
                    <a:pt x="104" y="180"/>
                  </a:lnTo>
                  <a:lnTo>
                    <a:pt x="92" y="192"/>
                  </a:lnTo>
                  <a:lnTo>
                    <a:pt x="80" y="204"/>
                  </a:lnTo>
                  <a:lnTo>
                    <a:pt x="68" y="218"/>
                  </a:lnTo>
                  <a:lnTo>
                    <a:pt x="58" y="232"/>
                  </a:lnTo>
                  <a:lnTo>
                    <a:pt x="48" y="246"/>
                  </a:lnTo>
                  <a:lnTo>
                    <a:pt x="38" y="262"/>
                  </a:lnTo>
                  <a:lnTo>
                    <a:pt x="30" y="278"/>
                  </a:lnTo>
                  <a:lnTo>
                    <a:pt x="24" y="294"/>
                  </a:lnTo>
                  <a:lnTo>
                    <a:pt x="18" y="312"/>
                  </a:lnTo>
                  <a:lnTo>
                    <a:pt x="12" y="328"/>
                  </a:lnTo>
                  <a:lnTo>
                    <a:pt x="8" y="344"/>
                  </a:lnTo>
                  <a:lnTo>
                    <a:pt x="6" y="362"/>
                  </a:lnTo>
                  <a:lnTo>
                    <a:pt x="4" y="378"/>
                  </a:lnTo>
                  <a:lnTo>
                    <a:pt x="2" y="396"/>
                  </a:lnTo>
                  <a:lnTo>
                    <a:pt x="0" y="412"/>
                  </a:lnTo>
                  <a:lnTo>
                    <a:pt x="0" y="428"/>
                  </a:lnTo>
                  <a:lnTo>
                    <a:pt x="0" y="446"/>
                  </a:lnTo>
                  <a:lnTo>
                    <a:pt x="2" y="462"/>
                  </a:lnTo>
                  <a:lnTo>
                    <a:pt x="4" y="480"/>
                  </a:lnTo>
                  <a:lnTo>
                    <a:pt x="6" y="496"/>
                  </a:lnTo>
                  <a:lnTo>
                    <a:pt x="10" y="514"/>
                  </a:lnTo>
                  <a:lnTo>
                    <a:pt x="14" y="530"/>
                  </a:lnTo>
                  <a:lnTo>
                    <a:pt x="20" y="546"/>
                  </a:lnTo>
                  <a:lnTo>
                    <a:pt x="24" y="562"/>
                  </a:lnTo>
                  <a:lnTo>
                    <a:pt x="32" y="578"/>
                  </a:lnTo>
                  <a:lnTo>
                    <a:pt x="38" y="594"/>
                  </a:lnTo>
                  <a:lnTo>
                    <a:pt x="46" y="608"/>
                  </a:lnTo>
                  <a:lnTo>
                    <a:pt x="54" y="624"/>
                  </a:lnTo>
                  <a:lnTo>
                    <a:pt x="64" y="638"/>
                  </a:lnTo>
                  <a:lnTo>
                    <a:pt x="72" y="652"/>
                  </a:lnTo>
                  <a:lnTo>
                    <a:pt x="82" y="666"/>
                  </a:lnTo>
                  <a:lnTo>
                    <a:pt x="92" y="678"/>
                  </a:lnTo>
                  <a:lnTo>
                    <a:pt x="102" y="692"/>
                  </a:lnTo>
                  <a:lnTo>
                    <a:pt x="114" y="704"/>
                  </a:lnTo>
                  <a:lnTo>
                    <a:pt x="126" y="714"/>
                  </a:lnTo>
                  <a:lnTo>
                    <a:pt x="138" y="726"/>
                  </a:lnTo>
                  <a:lnTo>
                    <a:pt x="150" y="738"/>
                  </a:lnTo>
                  <a:lnTo>
                    <a:pt x="162" y="748"/>
                  </a:lnTo>
                  <a:lnTo>
                    <a:pt x="174" y="758"/>
                  </a:lnTo>
                  <a:lnTo>
                    <a:pt x="188" y="768"/>
                  </a:lnTo>
                  <a:lnTo>
                    <a:pt x="214" y="786"/>
                  </a:lnTo>
                  <a:lnTo>
                    <a:pt x="240" y="804"/>
                  </a:lnTo>
                  <a:lnTo>
                    <a:pt x="268" y="820"/>
                  </a:lnTo>
                  <a:lnTo>
                    <a:pt x="296" y="834"/>
                  </a:lnTo>
                  <a:lnTo>
                    <a:pt x="326" y="846"/>
                  </a:lnTo>
                  <a:lnTo>
                    <a:pt x="354" y="858"/>
                  </a:lnTo>
                  <a:lnTo>
                    <a:pt x="374" y="866"/>
                  </a:lnTo>
                  <a:lnTo>
                    <a:pt x="394" y="872"/>
                  </a:lnTo>
                  <a:lnTo>
                    <a:pt x="380" y="904"/>
                  </a:lnTo>
                  <a:lnTo>
                    <a:pt x="368" y="936"/>
                  </a:lnTo>
                  <a:lnTo>
                    <a:pt x="358" y="968"/>
                  </a:lnTo>
                  <a:lnTo>
                    <a:pt x="448" y="968"/>
                  </a:lnTo>
                  <a:lnTo>
                    <a:pt x="450" y="960"/>
                  </a:lnTo>
                  <a:close/>
                  <a:moveTo>
                    <a:pt x="1146" y="674"/>
                  </a:moveTo>
                  <a:lnTo>
                    <a:pt x="1134" y="684"/>
                  </a:lnTo>
                  <a:lnTo>
                    <a:pt x="1120" y="696"/>
                  </a:lnTo>
                  <a:lnTo>
                    <a:pt x="1104" y="706"/>
                  </a:lnTo>
                  <a:lnTo>
                    <a:pt x="1090" y="718"/>
                  </a:lnTo>
                  <a:lnTo>
                    <a:pt x="1076" y="726"/>
                  </a:lnTo>
                  <a:lnTo>
                    <a:pt x="1060" y="736"/>
                  </a:lnTo>
                  <a:lnTo>
                    <a:pt x="1044" y="746"/>
                  </a:lnTo>
                  <a:lnTo>
                    <a:pt x="1022" y="758"/>
                  </a:lnTo>
                  <a:lnTo>
                    <a:pt x="1000" y="768"/>
                  </a:lnTo>
                  <a:lnTo>
                    <a:pt x="978" y="778"/>
                  </a:lnTo>
                  <a:lnTo>
                    <a:pt x="956" y="788"/>
                  </a:lnTo>
                  <a:lnTo>
                    <a:pt x="934" y="798"/>
                  </a:lnTo>
                  <a:lnTo>
                    <a:pt x="910" y="806"/>
                  </a:lnTo>
                  <a:lnTo>
                    <a:pt x="886" y="812"/>
                  </a:lnTo>
                  <a:lnTo>
                    <a:pt x="864" y="818"/>
                  </a:lnTo>
                  <a:lnTo>
                    <a:pt x="860" y="802"/>
                  </a:lnTo>
                  <a:lnTo>
                    <a:pt x="858" y="784"/>
                  </a:lnTo>
                  <a:lnTo>
                    <a:pt x="856" y="768"/>
                  </a:lnTo>
                  <a:lnTo>
                    <a:pt x="856" y="750"/>
                  </a:lnTo>
                  <a:lnTo>
                    <a:pt x="856" y="732"/>
                  </a:lnTo>
                  <a:lnTo>
                    <a:pt x="856" y="716"/>
                  </a:lnTo>
                  <a:lnTo>
                    <a:pt x="856" y="700"/>
                  </a:lnTo>
                  <a:lnTo>
                    <a:pt x="858" y="682"/>
                  </a:lnTo>
                  <a:lnTo>
                    <a:pt x="860" y="668"/>
                  </a:lnTo>
                  <a:lnTo>
                    <a:pt x="862" y="654"/>
                  </a:lnTo>
                  <a:lnTo>
                    <a:pt x="866" y="640"/>
                  </a:lnTo>
                  <a:lnTo>
                    <a:pt x="870" y="628"/>
                  </a:lnTo>
                  <a:lnTo>
                    <a:pt x="874" y="614"/>
                  </a:lnTo>
                  <a:lnTo>
                    <a:pt x="880" y="602"/>
                  </a:lnTo>
                  <a:lnTo>
                    <a:pt x="886" y="590"/>
                  </a:lnTo>
                  <a:lnTo>
                    <a:pt x="892" y="578"/>
                  </a:lnTo>
                  <a:lnTo>
                    <a:pt x="900" y="566"/>
                  </a:lnTo>
                  <a:lnTo>
                    <a:pt x="908" y="554"/>
                  </a:lnTo>
                  <a:lnTo>
                    <a:pt x="916" y="544"/>
                  </a:lnTo>
                  <a:lnTo>
                    <a:pt x="924" y="534"/>
                  </a:lnTo>
                  <a:lnTo>
                    <a:pt x="934" y="524"/>
                  </a:lnTo>
                  <a:lnTo>
                    <a:pt x="944" y="514"/>
                  </a:lnTo>
                  <a:lnTo>
                    <a:pt x="954" y="506"/>
                  </a:lnTo>
                  <a:lnTo>
                    <a:pt x="966" y="498"/>
                  </a:lnTo>
                  <a:lnTo>
                    <a:pt x="974" y="492"/>
                  </a:lnTo>
                  <a:lnTo>
                    <a:pt x="1024" y="542"/>
                  </a:lnTo>
                  <a:lnTo>
                    <a:pt x="1050" y="568"/>
                  </a:lnTo>
                  <a:lnTo>
                    <a:pt x="1076" y="592"/>
                  </a:lnTo>
                  <a:lnTo>
                    <a:pt x="1096" y="610"/>
                  </a:lnTo>
                  <a:lnTo>
                    <a:pt x="1116" y="628"/>
                  </a:lnTo>
                  <a:lnTo>
                    <a:pt x="1138" y="644"/>
                  </a:lnTo>
                  <a:lnTo>
                    <a:pt x="1160" y="662"/>
                  </a:lnTo>
                  <a:lnTo>
                    <a:pt x="1146" y="674"/>
                  </a:lnTo>
                  <a:close/>
                  <a:moveTo>
                    <a:pt x="1240" y="532"/>
                  </a:moveTo>
                  <a:lnTo>
                    <a:pt x="1238" y="542"/>
                  </a:lnTo>
                  <a:lnTo>
                    <a:pt x="1234" y="554"/>
                  </a:lnTo>
                  <a:lnTo>
                    <a:pt x="1230" y="566"/>
                  </a:lnTo>
                  <a:lnTo>
                    <a:pt x="1224" y="578"/>
                  </a:lnTo>
                  <a:lnTo>
                    <a:pt x="1218" y="588"/>
                  </a:lnTo>
                  <a:lnTo>
                    <a:pt x="1212" y="600"/>
                  </a:lnTo>
                  <a:lnTo>
                    <a:pt x="1198" y="618"/>
                  </a:lnTo>
                  <a:lnTo>
                    <a:pt x="1178" y="600"/>
                  </a:lnTo>
                  <a:lnTo>
                    <a:pt x="1158" y="584"/>
                  </a:lnTo>
                  <a:lnTo>
                    <a:pt x="1138" y="566"/>
                  </a:lnTo>
                  <a:lnTo>
                    <a:pt x="1120" y="548"/>
                  </a:lnTo>
                  <a:lnTo>
                    <a:pt x="1078" y="506"/>
                  </a:lnTo>
                  <a:lnTo>
                    <a:pt x="1038" y="462"/>
                  </a:lnTo>
                  <a:lnTo>
                    <a:pt x="1052" y="458"/>
                  </a:lnTo>
                  <a:lnTo>
                    <a:pt x="1066" y="456"/>
                  </a:lnTo>
                  <a:lnTo>
                    <a:pt x="1080" y="452"/>
                  </a:lnTo>
                  <a:lnTo>
                    <a:pt x="1092" y="452"/>
                  </a:lnTo>
                  <a:lnTo>
                    <a:pt x="1106" y="452"/>
                  </a:lnTo>
                  <a:lnTo>
                    <a:pt x="1120" y="450"/>
                  </a:lnTo>
                  <a:lnTo>
                    <a:pt x="1134" y="452"/>
                  </a:lnTo>
                  <a:lnTo>
                    <a:pt x="1146" y="452"/>
                  </a:lnTo>
                  <a:lnTo>
                    <a:pt x="1160" y="454"/>
                  </a:lnTo>
                  <a:lnTo>
                    <a:pt x="1174" y="458"/>
                  </a:lnTo>
                  <a:lnTo>
                    <a:pt x="1186" y="460"/>
                  </a:lnTo>
                  <a:lnTo>
                    <a:pt x="1196" y="466"/>
                  </a:lnTo>
                  <a:lnTo>
                    <a:pt x="1206" y="472"/>
                  </a:lnTo>
                  <a:lnTo>
                    <a:pt x="1218" y="478"/>
                  </a:lnTo>
                  <a:lnTo>
                    <a:pt x="1224" y="486"/>
                  </a:lnTo>
                  <a:lnTo>
                    <a:pt x="1232" y="494"/>
                  </a:lnTo>
                  <a:lnTo>
                    <a:pt x="1234" y="498"/>
                  </a:lnTo>
                  <a:lnTo>
                    <a:pt x="1236" y="502"/>
                  </a:lnTo>
                  <a:lnTo>
                    <a:pt x="1238" y="506"/>
                  </a:lnTo>
                  <a:lnTo>
                    <a:pt x="1240" y="512"/>
                  </a:lnTo>
                  <a:lnTo>
                    <a:pt x="1240" y="516"/>
                  </a:lnTo>
                  <a:lnTo>
                    <a:pt x="1242" y="522"/>
                  </a:lnTo>
                  <a:lnTo>
                    <a:pt x="1240" y="532"/>
                  </a:lnTo>
                  <a:close/>
                  <a:moveTo>
                    <a:pt x="940" y="306"/>
                  </a:moveTo>
                  <a:lnTo>
                    <a:pt x="970" y="284"/>
                  </a:lnTo>
                  <a:lnTo>
                    <a:pt x="1002" y="262"/>
                  </a:lnTo>
                  <a:lnTo>
                    <a:pt x="1034" y="240"/>
                  </a:lnTo>
                  <a:lnTo>
                    <a:pt x="1068" y="220"/>
                  </a:lnTo>
                  <a:lnTo>
                    <a:pt x="1100" y="200"/>
                  </a:lnTo>
                  <a:lnTo>
                    <a:pt x="1134" y="182"/>
                  </a:lnTo>
                  <a:lnTo>
                    <a:pt x="1168" y="164"/>
                  </a:lnTo>
                  <a:lnTo>
                    <a:pt x="1196" y="150"/>
                  </a:lnTo>
                  <a:lnTo>
                    <a:pt x="1222" y="138"/>
                  </a:lnTo>
                  <a:lnTo>
                    <a:pt x="1248" y="126"/>
                  </a:lnTo>
                  <a:lnTo>
                    <a:pt x="1276" y="114"/>
                  </a:lnTo>
                  <a:lnTo>
                    <a:pt x="1302" y="102"/>
                  </a:lnTo>
                  <a:lnTo>
                    <a:pt x="1330" y="92"/>
                  </a:lnTo>
                  <a:lnTo>
                    <a:pt x="1358" y="84"/>
                  </a:lnTo>
                  <a:lnTo>
                    <a:pt x="1386" y="74"/>
                  </a:lnTo>
                  <a:lnTo>
                    <a:pt x="1414" y="66"/>
                  </a:lnTo>
                  <a:lnTo>
                    <a:pt x="1442" y="60"/>
                  </a:lnTo>
                  <a:lnTo>
                    <a:pt x="1470" y="54"/>
                  </a:lnTo>
                  <a:lnTo>
                    <a:pt x="1498" y="50"/>
                  </a:lnTo>
                  <a:lnTo>
                    <a:pt x="1526" y="48"/>
                  </a:lnTo>
                  <a:lnTo>
                    <a:pt x="1542" y="46"/>
                  </a:lnTo>
                  <a:lnTo>
                    <a:pt x="1556" y="46"/>
                  </a:lnTo>
                  <a:lnTo>
                    <a:pt x="1570" y="46"/>
                  </a:lnTo>
                  <a:lnTo>
                    <a:pt x="1584" y="46"/>
                  </a:lnTo>
                  <a:lnTo>
                    <a:pt x="1596" y="48"/>
                  </a:lnTo>
                  <a:lnTo>
                    <a:pt x="1612" y="50"/>
                  </a:lnTo>
                  <a:lnTo>
                    <a:pt x="1624" y="52"/>
                  </a:lnTo>
                  <a:lnTo>
                    <a:pt x="1638" y="56"/>
                  </a:lnTo>
                  <a:lnTo>
                    <a:pt x="1650" y="60"/>
                  </a:lnTo>
                  <a:lnTo>
                    <a:pt x="1662" y="64"/>
                  </a:lnTo>
                  <a:lnTo>
                    <a:pt x="1672" y="70"/>
                  </a:lnTo>
                  <a:lnTo>
                    <a:pt x="1682" y="78"/>
                  </a:lnTo>
                  <a:lnTo>
                    <a:pt x="1692" y="84"/>
                  </a:lnTo>
                  <a:lnTo>
                    <a:pt x="1700" y="94"/>
                  </a:lnTo>
                  <a:lnTo>
                    <a:pt x="1704" y="100"/>
                  </a:lnTo>
                  <a:lnTo>
                    <a:pt x="1706" y="104"/>
                  </a:lnTo>
                  <a:lnTo>
                    <a:pt x="1712" y="116"/>
                  </a:lnTo>
                  <a:lnTo>
                    <a:pt x="1716" y="128"/>
                  </a:lnTo>
                  <a:lnTo>
                    <a:pt x="1718" y="140"/>
                  </a:lnTo>
                  <a:lnTo>
                    <a:pt x="1720" y="152"/>
                  </a:lnTo>
                  <a:lnTo>
                    <a:pt x="1722" y="164"/>
                  </a:lnTo>
                  <a:lnTo>
                    <a:pt x="1720" y="178"/>
                  </a:lnTo>
                  <a:lnTo>
                    <a:pt x="1718" y="192"/>
                  </a:lnTo>
                  <a:lnTo>
                    <a:pt x="1716" y="204"/>
                  </a:lnTo>
                  <a:lnTo>
                    <a:pt x="1714" y="218"/>
                  </a:lnTo>
                  <a:lnTo>
                    <a:pt x="1710" y="232"/>
                  </a:lnTo>
                  <a:lnTo>
                    <a:pt x="1706" y="246"/>
                  </a:lnTo>
                  <a:lnTo>
                    <a:pt x="1702" y="258"/>
                  </a:lnTo>
                  <a:lnTo>
                    <a:pt x="1696" y="272"/>
                  </a:lnTo>
                  <a:lnTo>
                    <a:pt x="1684" y="300"/>
                  </a:lnTo>
                  <a:lnTo>
                    <a:pt x="1672" y="324"/>
                  </a:lnTo>
                  <a:lnTo>
                    <a:pt x="1658" y="350"/>
                  </a:lnTo>
                  <a:lnTo>
                    <a:pt x="1644" y="376"/>
                  </a:lnTo>
                  <a:lnTo>
                    <a:pt x="1628" y="402"/>
                  </a:lnTo>
                  <a:lnTo>
                    <a:pt x="1614" y="426"/>
                  </a:lnTo>
                  <a:lnTo>
                    <a:pt x="1598" y="452"/>
                  </a:lnTo>
                  <a:lnTo>
                    <a:pt x="1582" y="476"/>
                  </a:lnTo>
                  <a:lnTo>
                    <a:pt x="1564" y="500"/>
                  </a:lnTo>
                  <a:lnTo>
                    <a:pt x="1546" y="522"/>
                  </a:lnTo>
                  <a:lnTo>
                    <a:pt x="1530" y="546"/>
                  </a:lnTo>
                  <a:lnTo>
                    <a:pt x="1510" y="568"/>
                  </a:lnTo>
                  <a:lnTo>
                    <a:pt x="1490" y="588"/>
                  </a:lnTo>
                  <a:lnTo>
                    <a:pt x="1470" y="608"/>
                  </a:lnTo>
                  <a:lnTo>
                    <a:pt x="1458" y="618"/>
                  </a:lnTo>
                  <a:lnTo>
                    <a:pt x="1448" y="626"/>
                  </a:lnTo>
                  <a:lnTo>
                    <a:pt x="1438" y="634"/>
                  </a:lnTo>
                  <a:lnTo>
                    <a:pt x="1426" y="642"/>
                  </a:lnTo>
                  <a:lnTo>
                    <a:pt x="1414" y="648"/>
                  </a:lnTo>
                  <a:lnTo>
                    <a:pt x="1402" y="656"/>
                  </a:lnTo>
                  <a:lnTo>
                    <a:pt x="1390" y="660"/>
                  </a:lnTo>
                  <a:lnTo>
                    <a:pt x="1378" y="664"/>
                  </a:lnTo>
                  <a:lnTo>
                    <a:pt x="1364" y="668"/>
                  </a:lnTo>
                  <a:lnTo>
                    <a:pt x="1352" y="670"/>
                  </a:lnTo>
                  <a:lnTo>
                    <a:pt x="1340" y="672"/>
                  </a:lnTo>
                  <a:lnTo>
                    <a:pt x="1328" y="672"/>
                  </a:lnTo>
                  <a:lnTo>
                    <a:pt x="1314" y="672"/>
                  </a:lnTo>
                  <a:lnTo>
                    <a:pt x="1302" y="668"/>
                  </a:lnTo>
                  <a:lnTo>
                    <a:pt x="1288" y="666"/>
                  </a:lnTo>
                  <a:lnTo>
                    <a:pt x="1276" y="662"/>
                  </a:lnTo>
                  <a:lnTo>
                    <a:pt x="1264" y="656"/>
                  </a:lnTo>
                  <a:lnTo>
                    <a:pt x="1252" y="650"/>
                  </a:lnTo>
                  <a:lnTo>
                    <a:pt x="1264" y="632"/>
                  </a:lnTo>
                  <a:lnTo>
                    <a:pt x="1272" y="618"/>
                  </a:lnTo>
                  <a:lnTo>
                    <a:pt x="1280" y="604"/>
                  </a:lnTo>
                  <a:lnTo>
                    <a:pt x="1286" y="588"/>
                  </a:lnTo>
                  <a:lnTo>
                    <a:pt x="1292" y="572"/>
                  </a:lnTo>
                  <a:lnTo>
                    <a:pt x="1294" y="564"/>
                  </a:lnTo>
                  <a:lnTo>
                    <a:pt x="1296" y="554"/>
                  </a:lnTo>
                  <a:lnTo>
                    <a:pt x="1298" y="546"/>
                  </a:lnTo>
                  <a:lnTo>
                    <a:pt x="1300" y="536"/>
                  </a:lnTo>
                  <a:lnTo>
                    <a:pt x="1300" y="526"/>
                  </a:lnTo>
                  <a:lnTo>
                    <a:pt x="1298" y="516"/>
                  </a:lnTo>
                  <a:lnTo>
                    <a:pt x="1296" y="506"/>
                  </a:lnTo>
                  <a:lnTo>
                    <a:pt x="1294" y="496"/>
                  </a:lnTo>
                  <a:lnTo>
                    <a:pt x="1292" y="486"/>
                  </a:lnTo>
                  <a:lnTo>
                    <a:pt x="1288" y="478"/>
                  </a:lnTo>
                  <a:lnTo>
                    <a:pt x="1282" y="470"/>
                  </a:lnTo>
                  <a:lnTo>
                    <a:pt x="1276" y="460"/>
                  </a:lnTo>
                  <a:lnTo>
                    <a:pt x="1270" y="452"/>
                  </a:lnTo>
                  <a:lnTo>
                    <a:pt x="1264" y="446"/>
                  </a:lnTo>
                  <a:lnTo>
                    <a:pt x="1258" y="440"/>
                  </a:lnTo>
                  <a:lnTo>
                    <a:pt x="1250" y="434"/>
                  </a:lnTo>
                  <a:lnTo>
                    <a:pt x="1242" y="428"/>
                  </a:lnTo>
                  <a:lnTo>
                    <a:pt x="1234" y="424"/>
                  </a:lnTo>
                  <a:lnTo>
                    <a:pt x="1226" y="420"/>
                  </a:lnTo>
                  <a:lnTo>
                    <a:pt x="1218" y="416"/>
                  </a:lnTo>
                  <a:lnTo>
                    <a:pt x="1202" y="410"/>
                  </a:lnTo>
                  <a:lnTo>
                    <a:pt x="1186" y="406"/>
                  </a:lnTo>
                  <a:lnTo>
                    <a:pt x="1170" y="402"/>
                  </a:lnTo>
                  <a:lnTo>
                    <a:pt x="1154" y="400"/>
                  </a:lnTo>
                  <a:lnTo>
                    <a:pt x="1136" y="400"/>
                  </a:lnTo>
                  <a:lnTo>
                    <a:pt x="1120" y="400"/>
                  </a:lnTo>
                  <a:lnTo>
                    <a:pt x="1104" y="400"/>
                  </a:lnTo>
                  <a:lnTo>
                    <a:pt x="1088" y="402"/>
                  </a:lnTo>
                  <a:lnTo>
                    <a:pt x="1072" y="404"/>
                  </a:lnTo>
                  <a:lnTo>
                    <a:pt x="1056" y="408"/>
                  </a:lnTo>
                  <a:lnTo>
                    <a:pt x="1042" y="410"/>
                  </a:lnTo>
                  <a:lnTo>
                    <a:pt x="1028" y="414"/>
                  </a:lnTo>
                  <a:lnTo>
                    <a:pt x="1016" y="420"/>
                  </a:lnTo>
                  <a:lnTo>
                    <a:pt x="1002" y="424"/>
                  </a:lnTo>
                  <a:lnTo>
                    <a:pt x="954" y="376"/>
                  </a:lnTo>
                  <a:lnTo>
                    <a:pt x="932" y="352"/>
                  </a:lnTo>
                  <a:lnTo>
                    <a:pt x="908" y="330"/>
                  </a:lnTo>
                  <a:lnTo>
                    <a:pt x="940" y="306"/>
                  </a:lnTo>
                  <a:close/>
                  <a:moveTo>
                    <a:pt x="820" y="406"/>
                  </a:moveTo>
                  <a:lnTo>
                    <a:pt x="852" y="376"/>
                  </a:lnTo>
                  <a:lnTo>
                    <a:pt x="878" y="400"/>
                  </a:lnTo>
                  <a:lnTo>
                    <a:pt x="906" y="426"/>
                  </a:lnTo>
                  <a:lnTo>
                    <a:pt x="940" y="458"/>
                  </a:lnTo>
                  <a:lnTo>
                    <a:pt x="938" y="458"/>
                  </a:lnTo>
                  <a:lnTo>
                    <a:pt x="926" y="468"/>
                  </a:lnTo>
                  <a:lnTo>
                    <a:pt x="914" y="478"/>
                  </a:lnTo>
                  <a:lnTo>
                    <a:pt x="902" y="490"/>
                  </a:lnTo>
                  <a:lnTo>
                    <a:pt x="890" y="502"/>
                  </a:lnTo>
                  <a:lnTo>
                    <a:pt x="878" y="514"/>
                  </a:lnTo>
                  <a:lnTo>
                    <a:pt x="870" y="528"/>
                  </a:lnTo>
                  <a:lnTo>
                    <a:pt x="860" y="540"/>
                  </a:lnTo>
                  <a:lnTo>
                    <a:pt x="852" y="554"/>
                  </a:lnTo>
                  <a:lnTo>
                    <a:pt x="844" y="568"/>
                  </a:lnTo>
                  <a:lnTo>
                    <a:pt x="838" y="584"/>
                  </a:lnTo>
                  <a:lnTo>
                    <a:pt x="832" y="598"/>
                  </a:lnTo>
                  <a:lnTo>
                    <a:pt x="826" y="612"/>
                  </a:lnTo>
                  <a:lnTo>
                    <a:pt x="822" y="628"/>
                  </a:lnTo>
                  <a:lnTo>
                    <a:pt x="818" y="644"/>
                  </a:lnTo>
                  <a:lnTo>
                    <a:pt x="814" y="660"/>
                  </a:lnTo>
                  <a:lnTo>
                    <a:pt x="812" y="676"/>
                  </a:lnTo>
                  <a:lnTo>
                    <a:pt x="810" y="694"/>
                  </a:lnTo>
                  <a:lnTo>
                    <a:pt x="808" y="714"/>
                  </a:lnTo>
                  <a:lnTo>
                    <a:pt x="808" y="732"/>
                  </a:lnTo>
                  <a:lnTo>
                    <a:pt x="808" y="752"/>
                  </a:lnTo>
                  <a:lnTo>
                    <a:pt x="810" y="770"/>
                  </a:lnTo>
                  <a:lnTo>
                    <a:pt x="812" y="790"/>
                  </a:lnTo>
                  <a:lnTo>
                    <a:pt x="814" y="810"/>
                  </a:lnTo>
                  <a:lnTo>
                    <a:pt x="818" y="828"/>
                  </a:lnTo>
                  <a:lnTo>
                    <a:pt x="794" y="832"/>
                  </a:lnTo>
                  <a:lnTo>
                    <a:pt x="770" y="834"/>
                  </a:lnTo>
                  <a:lnTo>
                    <a:pt x="744" y="836"/>
                  </a:lnTo>
                  <a:lnTo>
                    <a:pt x="722" y="838"/>
                  </a:lnTo>
                  <a:lnTo>
                    <a:pt x="694" y="838"/>
                  </a:lnTo>
                  <a:lnTo>
                    <a:pt x="664" y="836"/>
                  </a:lnTo>
                  <a:lnTo>
                    <a:pt x="636" y="834"/>
                  </a:lnTo>
                  <a:lnTo>
                    <a:pt x="608" y="832"/>
                  </a:lnTo>
                  <a:lnTo>
                    <a:pt x="582" y="828"/>
                  </a:lnTo>
                  <a:lnTo>
                    <a:pt x="556" y="824"/>
                  </a:lnTo>
                  <a:lnTo>
                    <a:pt x="532" y="818"/>
                  </a:lnTo>
                  <a:lnTo>
                    <a:pt x="506" y="814"/>
                  </a:lnTo>
                  <a:lnTo>
                    <a:pt x="510" y="806"/>
                  </a:lnTo>
                  <a:lnTo>
                    <a:pt x="524" y="780"/>
                  </a:lnTo>
                  <a:lnTo>
                    <a:pt x="536" y="754"/>
                  </a:lnTo>
                  <a:lnTo>
                    <a:pt x="550" y="730"/>
                  </a:lnTo>
                  <a:lnTo>
                    <a:pt x="566" y="704"/>
                  </a:lnTo>
                  <a:lnTo>
                    <a:pt x="582" y="680"/>
                  </a:lnTo>
                  <a:lnTo>
                    <a:pt x="598" y="656"/>
                  </a:lnTo>
                  <a:lnTo>
                    <a:pt x="614" y="632"/>
                  </a:lnTo>
                  <a:lnTo>
                    <a:pt x="632" y="608"/>
                  </a:lnTo>
                  <a:lnTo>
                    <a:pt x="650" y="586"/>
                  </a:lnTo>
                  <a:lnTo>
                    <a:pt x="668" y="564"/>
                  </a:lnTo>
                  <a:lnTo>
                    <a:pt x="686" y="540"/>
                  </a:lnTo>
                  <a:lnTo>
                    <a:pt x="706" y="518"/>
                  </a:lnTo>
                  <a:lnTo>
                    <a:pt x="726" y="498"/>
                  </a:lnTo>
                  <a:lnTo>
                    <a:pt x="746" y="476"/>
                  </a:lnTo>
                  <a:lnTo>
                    <a:pt x="766" y="454"/>
                  </a:lnTo>
                  <a:lnTo>
                    <a:pt x="788" y="434"/>
                  </a:lnTo>
                  <a:lnTo>
                    <a:pt x="820" y="406"/>
                  </a:lnTo>
                  <a:close/>
                  <a:moveTo>
                    <a:pt x="410" y="784"/>
                  </a:moveTo>
                  <a:lnTo>
                    <a:pt x="388" y="776"/>
                  </a:lnTo>
                  <a:lnTo>
                    <a:pt x="362" y="764"/>
                  </a:lnTo>
                  <a:lnTo>
                    <a:pt x="338" y="752"/>
                  </a:lnTo>
                  <a:lnTo>
                    <a:pt x="312" y="738"/>
                  </a:lnTo>
                  <a:lnTo>
                    <a:pt x="290" y="726"/>
                  </a:lnTo>
                  <a:lnTo>
                    <a:pt x="266" y="710"/>
                  </a:lnTo>
                  <a:lnTo>
                    <a:pt x="244" y="694"/>
                  </a:lnTo>
                  <a:lnTo>
                    <a:pt x="222" y="676"/>
                  </a:lnTo>
                  <a:lnTo>
                    <a:pt x="202" y="658"/>
                  </a:lnTo>
                  <a:lnTo>
                    <a:pt x="192" y="650"/>
                  </a:lnTo>
                  <a:lnTo>
                    <a:pt x="184" y="640"/>
                  </a:lnTo>
                  <a:lnTo>
                    <a:pt x="174" y="630"/>
                  </a:lnTo>
                  <a:lnTo>
                    <a:pt x="166" y="618"/>
                  </a:lnTo>
                  <a:lnTo>
                    <a:pt x="158" y="608"/>
                  </a:lnTo>
                  <a:lnTo>
                    <a:pt x="150" y="598"/>
                  </a:lnTo>
                  <a:lnTo>
                    <a:pt x="144" y="586"/>
                  </a:lnTo>
                  <a:lnTo>
                    <a:pt x="136" y="576"/>
                  </a:lnTo>
                  <a:lnTo>
                    <a:pt x="130" y="564"/>
                  </a:lnTo>
                  <a:lnTo>
                    <a:pt x="124" y="554"/>
                  </a:lnTo>
                  <a:lnTo>
                    <a:pt x="120" y="540"/>
                  </a:lnTo>
                  <a:lnTo>
                    <a:pt x="114" y="528"/>
                  </a:lnTo>
                  <a:lnTo>
                    <a:pt x="110" y="516"/>
                  </a:lnTo>
                  <a:lnTo>
                    <a:pt x="106" y="504"/>
                  </a:lnTo>
                  <a:lnTo>
                    <a:pt x="104" y="492"/>
                  </a:lnTo>
                  <a:lnTo>
                    <a:pt x="100" y="480"/>
                  </a:lnTo>
                  <a:lnTo>
                    <a:pt x="98" y="466"/>
                  </a:lnTo>
                  <a:lnTo>
                    <a:pt x="98" y="454"/>
                  </a:lnTo>
                  <a:lnTo>
                    <a:pt x="96" y="442"/>
                  </a:lnTo>
                  <a:lnTo>
                    <a:pt x="96" y="428"/>
                  </a:lnTo>
                  <a:lnTo>
                    <a:pt x="96" y="416"/>
                  </a:lnTo>
                  <a:lnTo>
                    <a:pt x="98" y="402"/>
                  </a:lnTo>
                  <a:lnTo>
                    <a:pt x="98" y="390"/>
                  </a:lnTo>
                  <a:lnTo>
                    <a:pt x="100" y="376"/>
                  </a:lnTo>
                  <a:lnTo>
                    <a:pt x="102" y="364"/>
                  </a:lnTo>
                  <a:lnTo>
                    <a:pt x="106" y="352"/>
                  </a:lnTo>
                  <a:lnTo>
                    <a:pt x="108" y="340"/>
                  </a:lnTo>
                  <a:lnTo>
                    <a:pt x="112" y="328"/>
                  </a:lnTo>
                  <a:lnTo>
                    <a:pt x="118" y="318"/>
                  </a:lnTo>
                  <a:lnTo>
                    <a:pt x="122" y="308"/>
                  </a:lnTo>
                  <a:lnTo>
                    <a:pt x="128" y="298"/>
                  </a:lnTo>
                  <a:lnTo>
                    <a:pt x="134" y="286"/>
                  </a:lnTo>
                  <a:lnTo>
                    <a:pt x="142" y="276"/>
                  </a:lnTo>
                  <a:lnTo>
                    <a:pt x="150" y="268"/>
                  </a:lnTo>
                  <a:lnTo>
                    <a:pt x="158" y="258"/>
                  </a:lnTo>
                  <a:lnTo>
                    <a:pt x="168" y="250"/>
                  </a:lnTo>
                  <a:lnTo>
                    <a:pt x="178" y="242"/>
                  </a:lnTo>
                  <a:lnTo>
                    <a:pt x="186" y="234"/>
                  </a:lnTo>
                  <a:lnTo>
                    <a:pt x="196" y="226"/>
                  </a:lnTo>
                  <a:lnTo>
                    <a:pt x="208" y="220"/>
                  </a:lnTo>
                  <a:lnTo>
                    <a:pt x="220" y="214"/>
                  </a:lnTo>
                  <a:lnTo>
                    <a:pt x="230" y="208"/>
                  </a:lnTo>
                  <a:lnTo>
                    <a:pt x="242" y="202"/>
                  </a:lnTo>
                  <a:lnTo>
                    <a:pt x="254" y="198"/>
                  </a:lnTo>
                  <a:lnTo>
                    <a:pt x="266" y="194"/>
                  </a:lnTo>
                  <a:lnTo>
                    <a:pt x="280" y="190"/>
                  </a:lnTo>
                  <a:lnTo>
                    <a:pt x="292" y="186"/>
                  </a:lnTo>
                  <a:lnTo>
                    <a:pt x="304" y="184"/>
                  </a:lnTo>
                  <a:lnTo>
                    <a:pt x="318" y="180"/>
                  </a:lnTo>
                  <a:lnTo>
                    <a:pt x="330" y="178"/>
                  </a:lnTo>
                  <a:lnTo>
                    <a:pt x="344" y="176"/>
                  </a:lnTo>
                  <a:lnTo>
                    <a:pt x="358" y="174"/>
                  </a:lnTo>
                  <a:lnTo>
                    <a:pt x="384" y="172"/>
                  </a:lnTo>
                  <a:lnTo>
                    <a:pt x="412" y="172"/>
                  </a:lnTo>
                  <a:lnTo>
                    <a:pt x="440" y="176"/>
                  </a:lnTo>
                  <a:lnTo>
                    <a:pt x="466" y="178"/>
                  </a:lnTo>
                  <a:lnTo>
                    <a:pt x="494" y="182"/>
                  </a:lnTo>
                  <a:lnTo>
                    <a:pt x="520" y="188"/>
                  </a:lnTo>
                  <a:lnTo>
                    <a:pt x="548" y="196"/>
                  </a:lnTo>
                  <a:lnTo>
                    <a:pt x="574" y="204"/>
                  </a:lnTo>
                  <a:lnTo>
                    <a:pt x="600" y="214"/>
                  </a:lnTo>
                  <a:lnTo>
                    <a:pt x="626" y="224"/>
                  </a:lnTo>
                  <a:lnTo>
                    <a:pt x="652" y="236"/>
                  </a:lnTo>
                  <a:lnTo>
                    <a:pt x="676" y="250"/>
                  </a:lnTo>
                  <a:lnTo>
                    <a:pt x="702" y="264"/>
                  </a:lnTo>
                  <a:lnTo>
                    <a:pt x="726" y="280"/>
                  </a:lnTo>
                  <a:lnTo>
                    <a:pt x="746" y="292"/>
                  </a:lnTo>
                  <a:lnTo>
                    <a:pt x="766" y="308"/>
                  </a:lnTo>
                  <a:lnTo>
                    <a:pt x="788" y="322"/>
                  </a:lnTo>
                  <a:lnTo>
                    <a:pt x="806" y="338"/>
                  </a:lnTo>
                  <a:lnTo>
                    <a:pt x="776" y="364"/>
                  </a:lnTo>
                  <a:lnTo>
                    <a:pt x="746" y="390"/>
                  </a:lnTo>
                  <a:lnTo>
                    <a:pt x="724" y="412"/>
                  </a:lnTo>
                  <a:lnTo>
                    <a:pt x="702" y="432"/>
                  </a:lnTo>
                  <a:lnTo>
                    <a:pt x="680" y="454"/>
                  </a:lnTo>
                  <a:lnTo>
                    <a:pt x="660" y="476"/>
                  </a:lnTo>
                  <a:lnTo>
                    <a:pt x="638" y="498"/>
                  </a:lnTo>
                  <a:lnTo>
                    <a:pt x="618" y="522"/>
                  </a:lnTo>
                  <a:lnTo>
                    <a:pt x="598" y="544"/>
                  </a:lnTo>
                  <a:lnTo>
                    <a:pt x="580" y="566"/>
                  </a:lnTo>
                  <a:lnTo>
                    <a:pt x="560" y="592"/>
                  </a:lnTo>
                  <a:lnTo>
                    <a:pt x="542" y="616"/>
                  </a:lnTo>
                  <a:lnTo>
                    <a:pt x="524" y="640"/>
                  </a:lnTo>
                  <a:lnTo>
                    <a:pt x="506" y="666"/>
                  </a:lnTo>
                  <a:lnTo>
                    <a:pt x="488" y="692"/>
                  </a:lnTo>
                  <a:lnTo>
                    <a:pt x="472" y="718"/>
                  </a:lnTo>
                  <a:lnTo>
                    <a:pt x="456" y="744"/>
                  </a:lnTo>
                  <a:lnTo>
                    <a:pt x="442" y="770"/>
                  </a:lnTo>
                  <a:lnTo>
                    <a:pt x="432" y="792"/>
                  </a:lnTo>
                  <a:lnTo>
                    <a:pt x="410" y="7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6"/>
            <p:cNvSpPr>
              <a:spLocks noEditPoints="1"/>
            </p:cNvSpPr>
            <p:nvPr userDrawn="1"/>
          </p:nvSpPr>
          <p:spPr bwMode="auto">
            <a:xfrm>
              <a:off x="2651" y="1093"/>
              <a:ext cx="1808" cy="1054"/>
            </a:xfrm>
            <a:custGeom>
              <a:avLst/>
              <a:gdLst>
                <a:gd name="T0" fmla="*/ 1536 w 1808"/>
                <a:gd name="T1" fmla="*/ 654 h 1054"/>
                <a:gd name="T2" fmla="*/ 1314 w 1808"/>
                <a:gd name="T3" fmla="*/ 512 h 1054"/>
                <a:gd name="T4" fmla="*/ 1392 w 1808"/>
                <a:gd name="T5" fmla="*/ 224 h 1054"/>
                <a:gd name="T6" fmla="*/ 1532 w 1808"/>
                <a:gd name="T7" fmla="*/ 82 h 1054"/>
                <a:gd name="T8" fmla="*/ 1658 w 1808"/>
                <a:gd name="T9" fmla="*/ 52 h 1054"/>
                <a:gd name="T10" fmla="*/ 1682 w 1808"/>
                <a:gd name="T11" fmla="*/ 76 h 1054"/>
                <a:gd name="T12" fmla="*/ 1624 w 1808"/>
                <a:gd name="T13" fmla="*/ 200 h 1054"/>
                <a:gd name="T14" fmla="*/ 1494 w 1808"/>
                <a:gd name="T15" fmla="*/ 378 h 1054"/>
                <a:gd name="T16" fmla="*/ 1484 w 1808"/>
                <a:gd name="T17" fmla="*/ 452 h 1054"/>
                <a:gd name="T18" fmla="*/ 1526 w 1808"/>
                <a:gd name="T19" fmla="*/ 498 h 1054"/>
                <a:gd name="T20" fmla="*/ 1672 w 1808"/>
                <a:gd name="T21" fmla="*/ 518 h 1054"/>
                <a:gd name="T22" fmla="*/ 1746 w 1808"/>
                <a:gd name="T23" fmla="*/ 440 h 1054"/>
                <a:gd name="T24" fmla="*/ 1578 w 1808"/>
                <a:gd name="T25" fmla="*/ 452 h 1054"/>
                <a:gd name="T26" fmla="*/ 1536 w 1808"/>
                <a:gd name="T27" fmla="*/ 424 h 1054"/>
                <a:gd name="T28" fmla="*/ 1634 w 1808"/>
                <a:gd name="T29" fmla="*/ 274 h 1054"/>
                <a:gd name="T30" fmla="*/ 1726 w 1808"/>
                <a:gd name="T31" fmla="*/ 110 h 1054"/>
                <a:gd name="T32" fmla="*/ 1716 w 1808"/>
                <a:gd name="T33" fmla="*/ 32 h 1054"/>
                <a:gd name="T34" fmla="*/ 1660 w 1808"/>
                <a:gd name="T35" fmla="*/ 4 h 1054"/>
                <a:gd name="T36" fmla="*/ 1518 w 1808"/>
                <a:gd name="T37" fmla="*/ 34 h 1054"/>
                <a:gd name="T38" fmla="*/ 1370 w 1808"/>
                <a:gd name="T39" fmla="*/ 172 h 1054"/>
                <a:gd name="T40" fmla="*/ 1074 w 1808"/>
                <a:gd name="T41" fmla="*/ 436 h 1054"/>
                <a:gd name="T42" fmla="*/ 814 w 1808"/>
                <a:gd name="T43" fmla="*/ 452 h 1054"/>
                <a:gd name="T44" fmla="*/ 616 w 1808"/>
                <a:gd name="T45" fmla="*/ 498 h 1054"/>
                <a:gd name="T46" fmla="*/ 368 w 1808"/>
                <a:gd name="T47" fmla="*/ 430 h 1054"/>
                <a:gd name="T48" fmla="*/ 170 w 1808"/>
                <a:gd name="T49" fmla="*/ 456 h 1054"/>
                <a:gd name="T50" fmla="*/ 48 w 1808"/>
                <a:gd name="T51" fmla="*/ 522 h 1054"/>
                <a:gd name="T52" fmla="*/ 2 w 1808"/>
                <a:gd name="T53" fmla="*/ 602 h 1054"/>
                <a:gd name="T54" fmla="*/ 20 w 1808"/>
                <a:gd name="T55" fmla="*/ 694 h 1054"/>
                <a:gd name="T56" fmla="*/ 122 w 1808"/>
                <a:gd name="T57" fmla="*/ 806 h 1054"/>
                <a:gd name="T58" fmla="*/ 342 w 1808"/>
                <a:gd name="T59" fmla="*/ 908 h 1054"/>
                <a:gd name="T60" fmla="*/ 514 w 1808"/>
                <a:gd name="T61" fmla="*/ 980 h 1054"/>
                <a:gd name="T62" fmla="*/ 624 w 1808"/>
                <a:gd name="T63" fmla="*/ 1040 h 1054"/>
                <a:gd name="T64" fmla="*/ 592 w 1808"/>
                <a:gd name="T65" fmla="*/ 926 h 1054"/>
                <a:gd name="T66" fmla="*/ 808 w 1808"/>
                <a:gd name="T67" fmla="*/ 872 h 1054"/>
                <a:gd name="T68" fmla="*/ 838 w 1808"/>
                <a:gd name="T69" fmla="*/ 940 h 1054"/>
                <a:gd name="T70" fmla="*/ 814 w 1808"/>
                <a:gd name="T71" fmla="*/ 1042 h 1054"/>
                <a:gd name="T72" fmla="*/ 914 w 1808"/>
                <a:gd name="T73" fmla="*/ 972 h 1054"/>
                <a:gd name="T74" fmla="*/ 902 w 1808"/>
                <a:gd name="T75" fmla="*/ 834 h 1054"/>
                <a:gd name="T76" fmla="*/ 1060 w 1808"/>
                <a:gd name="T77" fmla="*/ 678 h 1054"/>
                <a:gd name="T78" fmla="*/ 1274 w 1808"/>
                <a:gd name="T79" fmla="*/ 546 h 1054"/>
                <a:gd name="T80" fmla="*/ 1448 w 1808"/>
                <a:gd name="T81" fmla="*/ 652 h 1054"/>
                <a:gd name="T82" fmla="*/ 1694 w 1808"/>
                <a:gd name="T83" fmla="*/ 860 h 1054"/>
                <a:gd name="T84" fmla="*/ 528 w 1808"/>
                <a:gd name="T85" fmla="*/ 668 h 1054"/>
                <a:gd name="T86" fmla="*/ 488 w 1808"/>
                <a:gd name="T87" fmla="*/ 798 h 1054"/>
                <a:gd name="T88" fmla="*/ 316 w 1808"/>
                <a:gd name="T89" fmla="*/ 802 h 1054"/>
                <a:gd name="T90" fmla="*/ 154 w 1808"/>
                <a:gd name="T91" fmla="*/ 704 h 1054"/>
                <a:gd name="T92" fmla="*/ 100 w 1808"/>
                <a:gd name="T93" fmla="*/ 630 h 1054"/>
                <a:gd name="T94" fmla="*/ 138 w 1808"/>
                <a:gd name="T95" fmla="*/ 580 h 1054"/>
                <a:gd name="T96" fmla="*/ 314 w 1808"/>
                <a:gd name="T97" fmla="*/ 528 h 1054"/>
                <a:gd name="T98" fmla="*/ 538 w 1808"/>
                <a:gd name="T99" fmla="*/ 564 h 1054"/>
                <a:gd name="T100" fmla="*/ 536 w 1808"/>
                <a:gd name="T101" fmla="*/ 656 h 1054"/>
                <a:gd name="T102" fmla="*/ 644 w 1808"/>
                <a:gd name="T103" fmla="*/ 836 h 1054"/>
                <a:gd name="T104" fmla="*/ 544 w 1808"/>
                <a:gd name="T105" fmla="*/ 778 h 1054"/>
                <a:gd name="T106" fmla="*/ 588 w 1808"/>
                <a:gd name="T107" fmla="*/ 668 h 1054"/>
                <a:gd name="T108" fmla="*/ 682 w 1808"/>
                <a:gd name="T109" fmla="*/ 652 h 1054"/>
                <a:gd name="T110" fmla="*/ 796 w 1808"/>
                <a:gd name="T111" fmla="*/ 792 h 1054"/>
                <a:gd name="T112" fmla="*/ 954 w 1808"/>
                <a:gd name="T113" fmla="*/ 688 h 1054"/>
                <a:gd name="T114" fmla="*/ 792 w 1808"/>
                <a:gd name="T115" fmla="*/ 634 h 1054"/>
                <a:gd name="T116" fmla="*/ 804 w 1808"/>
                <a:gd name="T117" fmla="*/ 506 h 1054"/>
                <a:gd name="T118" fmla="*/ 1042 w 1808"/>
                <a:gd name="T119" fmla="*/ 48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8" h="1054">
                  <a:moveTo>
                    <a:pt x="1800" y="852"/>
                  </a:moveTo>
                  <a:lnTo>
                    <a:pt x="1776" y="838"/>
                  </a:lnTo>
                  <a:lnTo>
                    <a:pt x="1754" y="822"/>
                  </a:lnTo>
                  <a:lnTo>
                    <a:pt x="1730" y="808"/>
                  </a:lnTo>
                  <a:lnTo>
                    <a:pt x="1708" y="792"/>
                  </a:lnTo>
                  <a:lnTo>
                    <a:pt x="1664" y="758"/>
                  </a:lnTo>
                  <a:lnTo>
                    <a:pt x="1622" y="726"/>
                  </a:lnTo>
                  <a:lnTo>
                    <a:pt x="1578" y="690"/>
                  </a:lnTo>
                  <a:lnTo>
                    <a:pt x="1536" y="654"/>
                  </a:lnTo>
                  <a:lnTo>
                    <a:pt x="1514" y="636"/>
                  </a:lnTo>
                  <a:lnTo>
                    <a:pt x="1490" y="618"/>
                  </a:lnTo>
                  <a:lnTo>
                    <a:pt x="1468" y="600"/>
                  </a:lnTo>
                  <a:lnTo>
                    <a:pt x="1444" y="586"/>
                  </a:lnTo>
                  <a:lnTo>
                    <a:pt x="1420" y="568"/>
                  </a:lnTo>
                  <a:lnTo>
                    <a:pt x="1396" y="554"/>
                  </a:lnTo>
                  <a:lnTo>
                    <a:pt x="1372" y="540"/>
                  </a:lnTo>
                  <a:lnTo>
                    <a:pt x="1346" y="526"/>
                  </a:lnTo>
                  <a:lnTo>
                    <a:pt x="1314" y="512"/>
                  </a:lnTo>
                  <a:lnTo>
                    <a:pt x="1282" y="496"/>
                  </a:lnTo>
                  <a:lnTo>
                    <a:pt x="1252" y="484"/>
                  </a:lnTo>
                  <a:lnTo>
                    <a:pt x="1218" y="472"/>
                  </a:lnTo>
                  <a:lnTo>
                    <a:pt x="1250" y="426"/>
                  </a:lnTo>
                  <a:lnTo>
                    <a:pt x="1282" y="382"/>
                  </a:lnTo>
                  <a:lnTo>
                    <a:pt x="1312" y="336"/>
                  </a:lnTo>
                  <a:lnTo>
                    <a:pt x="1344" y="290"/>
                  </a:lnTo>
                  <a:lnTo>
                    <a:pt x="1376" y="246"/>
                  </a:lnTo>
                  <a:lnTo>
                    <a:pt x="1392" y="224"/>
                  </a:lnTo>
                  <a:lnTo>
                    <a:pt x="1408" y="202"/>
                  </a:lnTo>
                  <a:lnTo>
                    <a:pt x="1426" y="182"/>
                  </a:lnTo>
                  <a:lnTo>
                    <a:pt x="1444" y="162"/>
                  </a:lnTo>
                  <a:lnTo>
                    <a:pt x="1462" y="142"/>
                  </a:lnTo>
                  <a:lnTo>
                    <a:pt x="1480" y="122"/>
                  </a:lnTo>
                  <a:lnTo>
                    <a:pt x="1500" y="104"/>
                  </a:lnTo>
                  <a:lnTo>
                    <a:pt x="1510" y="96"/>
                  </a:lnTo>
                  <a:lnTo>
                    <a:pt x="1520" y="88"/>
                  </a:lnTo>
                  <a:lnTo>
                    <a:pt x="1532" y="82"/>
                  </a:lnTo>
                  <a:lnTo>
                    <a:pt x="1542" y="74"/>
                  </a:lnTo>
                  <a:lnTo>
                    <a:pt x="1554" y="68"/>
                  </a:lnTo>
                  <a:lnTo>
                    <a:pt x="1564" y="62"/>
                  </a:lnTo>
                  <a:lnTo>
                    <a:pt x="1588" y="54"/>
                  </a:lnTo>
                  <a:lnTo>
                    <a:pt x="1610" y="50"/>
                  </a:lnTo>
                  <a:lnTo>
                    <a:pt x="1622" y="50"/>
                  </a:lnTo>
                  <a:lnTo>
                    <a:pt x="1634" y="50"/>
                  </a:lnTo>
                  <a:lnTo>
                    <a:pt x="1646" y="50"/>
                  </a:lnTo>
                  <a:lnTo>
                    <a:pt x="1658" y="52"/>
                  </a:lnTo>
                  <a:lnTo>
                    <a:pt x="1668" y="54"/>
                  </a:lnTo>
                  <a:lnTo>
                    <a:pt x="1670" y="56"/>
                  </a:lnTo>
                  <a:lnTo>
                    <a:pt x="1672" y="58"/>
                  </a:lnTo>
                  <a:lnTo>
                    <a:pt x="1674" y="58"/>
                  </a:lnTo>
                  <a:lnTo>
                    <a:pt x="1676" y="60"/>
                  </a:lnTo>
                  <a:lnTo>
                    <a:pt x="1678" y="62"/>
                  </a:lnTo>
                  <a:lnTo>
                    <a:pt x="1680" y="68"/>
                  </a:lnTo>
                  <a:lnTo>
                    <a:pt x="1682" y="72"/>
                  </a:lnTo>
                  <a:lnTo>
                    <a:pt x="1682" y="76"/>
                  </a:lnTo>
                  <a:lnTo>
                    <a:pt x="1682" y="86"/>
                  </a:lnTo>
                  <a:lnTo>
                    <a:pt x="1678" y="96"/>
                  </a:lnTo>
                  <a:lnTo>
                    <a:pt x="1674" y="108"/>
                  </a:lnTo>
                  <a:lnTo>
                    <a:pt x="1670" y="120"/>
                  </a:lnTo>
                  <a:lnTo>
                    <a:pt x="1666" y="132"/>
                  </a:lnTo>
                  <a:lnTo>
                    <a:pt x="1660" y="144"/>
                  </a:lnTo>
                  <a:lnTo>
                    <a:pt x="1654" y="154"/>
                  </a:lnTo>
                  <a:lnTo>
                    <a:pt x="1638" y="178"/>
                  </a:lnTo>
                  <a:lnTo>
                    <a:pt x="1624" y="200"/>
                  </a:lnTo>
                  <a:lnTo>
                    <a:pt x="1608" y="222"/>
                  </a:lnTo>
                  <a:lnTo>
                    <a:pt x="1592" y="244"/>
                  </a:lnTo>
                  <a:lnTo>
                    <a:pt x="1558" y="288"/>
                  </a:lnTo>
                  <a:lnTo>
                    <a:pt x="1522" y="332"/>
                  </a:lnTo>
                  <a:lnTo>
                    <a:pt x="1514" y="342"/>
                  </a:lnTo>
                  <a:lnTo>
                    <a:pt x="1504" y="356"/>
                  </a:lnTo>
                  <a:lnTo>
                    <a:pt x="1500" y="362"/>
                  </a:lnTo>
                  <a:lnTo>
                    <a:pt x="1498" y="370"/>
                  </a:lnTo>
                  <a:lnTo>
                    <a:pt x="1494" y="378"/>
                  </a:lnTo>
                  <a:lnTo>
                    <a:pt x="1490" y="386"/>
                  </a:lnTo>
                  <a:lnTo>
                    <a:pt x="1486" y="392"/>
                  </a:lnTo>
                  <a:lnTo>
                    <a:pt x="1484" y="402"/>
                  </a:lnTo>
                  <a:lnTo>
                    <a:pt x="1482" y="410"/>
                  </a:lnTo>
                  <a:lnTo>
                    <a:pt x="1480" y="420"/>
                  </a:lnTo>
                  <a:lnTo>
                    <a:pt x="1480" y="424"/>
                  </a:lnTo>
                  <a:lnTo>
                    <a:pt x="1480" y="430"/>
                  </a:lnTo>
                  <a:lnTo>
                    <a:pt x="1480" y="440"/>
                  </a:lnTo>
                  <a:lnTo>
                    <a:pt x="1484" y="452"/>
                  </a:lnTo>
                  <a:lnTo>
                    <a:pt x="1486" y="458"/>
                  </a:lnTo>
                  <a:lnTo>
                    <a:pt x="1488" y="462"/>
                  </a:lnTo>
                  <a:lnTo>
                    <a:pt x="1490" y="468"/>
                  </a:lnTo>
                  <a:lnTo>
                    <a:pt x="1494" y="474"/>
                  </a:lnTo>
                  <a:lnTo>
                    <a:pt x="1502" y="482"/>
                  </a:lnTo>
                  <a:lnTo>
                    <a:pt x="1510" y="488"/>
                  </a:lnTo>
                  <a:lnTo>
                    <a:pt x="1514" y="490"/>
                  </a:lnTo>
                  <a:lnTo>
                    <a:pt x="1518" y="494"/>
                  </a:lnTo>
                  <a:lnTo>
                    <a:pt x="1526" y="498"/>
                  </a:lnTo>
                  <a:lnTo>
                    <a:pt x="1536" y="502"/>
                  </a:lnTo>
                  <a:lnTo>
                    <a:pt x="1542" y="504"/>
                  </a:lnTo>
                  <a:lnTo>
                    <a:pt x="1552" y="508"/>
                  </a:lnTo>
                  <a:lnTo>
                    <a:pt x="1566" y="512"/>
                  </a:lnTo>
                  <a:lnTo>
                    <a:pt x="1582" y="514"/>
                  </a:lnTo>
                  <a:lnTo>
                    <a:pt x="1598" y="516"/>
                  </a:lnTo>
                  <a:lnTo>
                    <a:pt x="1614" y="516"/>
                  </a:lnTo>
                  <a:lnTo>
                    <a:pt x="1642" y="518"/>
                  </a:lnTo>
                  <a:lnTo>
                    <a:pt x="1672" y="518"/>
                  </a:lnTo>
                  <a:lnTo>
                    <a:pt x="1702" y="516"/>
                  </a:lnTo>
                  <a:lnTo>
                    <a:pt x="1730" y="510"/>
                  </a:lnTo>
                  <a:lnTo>
                    <a:pt x="1760" y="506"/>
                  </a:lnTo>
                  <a:lnTo>
                    <a:pt x="1788" y="500"/>
                  </a:lnTo>
                  <a:lnTo>
                    <a:pt x="1808" y="496"/>
                  </a:lnTo>
                  <a:lnTo>
                    <a:pt x="1808" y="420"/>
                  </a:lnTo>
                  <a:lnTo>
                    <a:pt x="1796" y="424"/>
                  </a:lnTo>
                  <a:lnTo>
                    <a:pt x="1770" y="432"/>
                  </a:lnTo>
                  <a:lnTo>
                    <a:pt x="1746" y="440"/>
                  </a:lnTo>
                  <a:lnTo>
                    <a:pt x="1720" y="446"/>
                  </a:lnTo>
                  <a:lnTo>
                    <a:pt x="1694" y="450"/>
                  </a:lnTo>
                  <a:lnTo>
                    <a:pt x="1668" y="454"/>
                  </a:lnTo>
                  <a:lnTo>
                    <a:pt x="1642" y="454"/>
                  </a:lnTo>
                  <a:lnTo>
                    <a:pt x="1628" y="454"/>
                  </a:lnTo>
                  <a:lnTo>
                    <a:pt x="1616" y="456"/>
                  </a:lnTo>
                  <a:lnTo>
                    <a:pt x="1602" y="454"/>
                  </a:lnTo>
                  <a:lnTo>
                    <a:pt x="1590" y="454"/>
                  </a:lnTo>
                  <a:lnTo>
                    <a:pt x="1578" y="452"/>
                  </a:lnTo>
                  <a:lnTo>
                    <a:pt x="1566" y="450"/>
                  </a:lnTo>
                  <a:lnTo>
                    <a:pt x="1556" y="446"/>
                  </a:lnTo>
                  <a:lnTo>
                    <a:pt x="1548" y="442"/>
                  </a:lnTo>
                  <a:lnTo>
                    <a:pt x="1542" y="438"/>
                  </a:lnTo>
                  <a:lnTo>
                    <a:pt x="1540" y="438"/>
                  </a:lnTo>
                  <a:lnTo>
                    <a:pt x="1538" y="436"/>
                  </a:lnTo>
                  <a:lnTo>
                    <a:pt x="1538" y="434"/>
                  </a:lnTo>
                  <a:lnTo>
                    <a:pt x="1536" y="432"/>
                  </a:lnTo>
                  <a:lnTo>
                    <a:pt x="1536" y="424"/>
                  </a:lnTo>
                  <a:lnTo>
                    <a:pt x="1538" y="416"/>
                  </a:lnTo>
                  <a:lnTo>
                    <a:pt x="1542" y="406"/>
                  </a:lnTo>
                  <a:lnTo>
                    <a:pt x="1544" y="400"/>
                  </a:lnTo>
                  <a:lnTo>
                    <a:pt x="1546" y="396"/>
                  </a:lnTo>
                  <a:lnTo>
                    <a:pt x="1552" y="384"/>
                  </a:lnTo>
                  <a:lnTo>
                    <a:pt x="1558" y="374"/>
                  </a:lnTo>
                  <a:lnTo>
                    <a:pt x="1564" y="364"/>
                  </a:lnTo>
                  <a:lnTo>
                    <a:pt x="1600" y="320"/>
                  </a:lnTo>
                  <a:lnTo>
                    <a:pt x="1634" y="274"/>
                  </a:lnTo>
                  <a:lnTo>
                    <a:pt x="1650" y="252"/>
                  </a:lnTo>
                  <a:lnTo>
                    <a:pt x="1666" y="228"/>
                  </a:lnTo>
                  <a:lnTo>
                    <a:pt x="1682" y="204"/>
                  </a:lnTo>
                  <a:lnTo>
                    <a:pt x="1696" y="178"/>
                  </a:lnTo>
                  <a:lnTo>
                    <a:pt x="1702" y="166"/>
                  </a:lnTo>
                  <a:lnTo>
                    <a:pt x="1710" y="152"/>
                  </a:lnTo>
                  <a:lnTo>
                    <a:pt x="1716" y="138"/>
                  </a:lnTo>
                  <a:lnTo>
                    <a:pt x="1722" y="124"/>
                  </a:lnTo>
                  <a:lnTo>
                    <a:pt x="1726" y="110"/>
                  </a:lnTo>
                  <a:lnTo>
                    <a:pt x="1728" y="100"/>
                  </a:lnTo>
                  <a:lnTo>
                    <a:pt x="1730" y="92"/>
                  </a:lnTo>
                  <a:lnTo>
                    <a:pt x="1730" y="84"/>
                  </a:lnTo>
                  <a:lnTo>
                    <a:pt x="1730" y="74"/>
                  </a:lnTo>
                  <a:lnTo>
                    <a:pt x="1730" y="66"/>
                  </a:lnTo>
                  <a:lnTo>
                    <a:pt x="1728" y="56"/>
                  </a:lnTo>
                  <a:lnTo>
                    <a:pt x="1724" y="46"/>
                  </a:lnTo>
                  <a:lnTo>
                    <a:pt x="1718" y="36"/>
                  </a:lnTo>
                  <a:lnTo>
                    <a:pt x="1716" y="32"/>
                  </a:lnTo>
                  <a:lnTo>
                    <a:pt x="1712" y="26"/>
                  </a:lnTo>
                  <a:lnTo>
                    <a:pt x="1708" y="24"/>
                  </a:lnTo>
                  <a:lnTo>
                    <a:pt x="1704" y="20"/>
                  </a:lnTo>
                  <a:lnTo>
                    <a:pt x="1700" y="18"/>
                  </a:lnTo>
                  <a:lnTo>
                    <a:pt x="1694" y="14"/>
                  </a:lnTo>
                  <a:lnTo>
                    <a:pt x="1686" y="10"/>
                  </a:lnTo>
                  <a:lnTo>
                    <a:pt x="1678" y="6"/>
                  </a:lnTo>
                  <a:lnTo>
                    <a:pt x="1668" y="4"/>
                  </a:lnTo>
                  <a:lnTo>
                    <a:pt x="1660" y="4"/>
                  </a:lnTo>
                  <a:lnTo>
                    <a:pt x="1652" y="2"/>
                  </a:lnTo>
                  <a:lnTo>
                    <a:pt x="1636" y="0"/>
                  </a:lnTo>
                  <a:lnTo>
                    <a:pt x="1620" y="2"/>
                  </a:lnTo>
                  <a:lnTo>
                    <a:pt x="1606" y="2"/>
                  </a:lnTo>
                  <a:lnTo>
                    <a:pt x="1590" y="4"/>
                  </a:lnTo>
                  <a:lnTo>
                    <a:pt x="1574" y="8"/>
                  </a:lnTo>
                  <a:lnTo>
                    <a:pt x="1544" y="20"/>
                  </a:lnTo>
                  <a:lnTo>
                    <a:pt x="1530" y="26"/>
                  </a:lnTo>
                  <a:lnTo>
                    <a:pt x="1518" y="34"/>
                  </a:lnTo>
                  <a:lnTo>
                    <a:pt x="1506" y="42"/>
                  </a:lnTo>
                  <a:lnTo>
                    <a:pt x="1492" y="50"/>
                  </a:lnTo>
                  <a:lnTo>
                    <a:pt x="1480" y="58"/>
                  </a:lnTo>
                  <a:lnTo>
                    <a:pt x="1470" y="68"/>
                  </a:lnTo>
                  <a:lnTo>
                    <a:pt x="1446" y="88"/>
                  </a:lnTo>
                  <a:lnTo>
                    <a:pt x="1426" y="108"/>
                  </a:lnTo>
                  <a:lnTo>
                    <a:pt x="1406" y="128"/>
                  </a:lnTo>
                  <a:lnTo>
                    <a:pt x="1388" y="150"/>
                  </a:lnTo>
                  <a:lnTo>
                    <a:pt x="1370" y="172"/>
                  </a:lnTo>
                  <a:lnTo>
                    <a:pt x="1352" y="194"/>
                  </a:lnTo>
                  <a:lnTo>
                    <a:pt x="1334" y="216"/>
                  </a:lnTo>
                  <a:lnTo>
                    <a:pt x="1302" y="262"/>
                  </a:lnTo>
                  <a:lnTo>
                    <a:pt x="1236" y="352"/>
                  </a:lnTo>
                  <a:lnTo>
                    <a:pt x="1170" y="442"/>
                  </a:lnTo>
                  <a:lnTo>
                    <a:pt x="1160" y="456"/>
                  </a:lnTo>
                  <a:lnTo>
                    <a:pt x="1130" y="448"/>
                  </a:lnTo>
                  <a:lnTo>
                    <a:pt x="1102" y="442"/>
                  </a:lnTo>
                  <a:lnTo>
                    <a:pt x="1074" y="436"/>
                  </a:lnTo>
                  <a:lnTo>
                    <a:pt x="1046" y="434"/>
                  </a:lnTo>
                  <a:lnTo>
                    <a:pt x="1016" y="432"/>
                  </a:lnTo>
                  <a:lnTo>
                    <a:pt x="988" y="430"/>
                  </a:lnTo>
                  <a:lnTo>
                    <a:pt x="960" y="430"/>
                  </a:lnTo>
                  <a:lnTo>
                    <a:pt x="930" y="432"/>
                  </a:lnTo>
                  <a:lnTo>
                    <a:pt x="902" y="436"/>
                  </a:lnTo>
                  <a:lnTo>
                    <a:pt x="872" y="438"/>
                  </a:lnTo>
                  <a:lnTo>
                    <a:pt x="844" y="444"/>
                  </a:lnTo>
                  <a:lnTo>
                    <a:pt x="814" y="452"/>
                  </a:lnTo>
                  <a:lnTo>
                    <a:pt x="788" y="462"/>
                  </a:lnTo>
                  <a:lnTo>
                    <a:pt x="760" y="472"/>
                  </a:lnTo>
                  <a:lnTo>
                    <a:pt x="734" y="484"/>
                  </a:lnTo>
                  <a:lnTo>
                    <a:pt x="708" y="496"/>
                  </a:lnTo>
                  <a:lnTo>
                    <a:pt x="682" y="510"/>
                  </a:lnTo>
                  <a:lnTo>
                    <a:pt x="664" y="524"/>
                  </a:lnTo>
                  <a:lnTo>
                    <a:pt x="648" y="514"/>
                  </a:lnTo>
                  <a:lnTo>
                    <a:pt x="634" y="506"/>
                  </a:lnTo>
                  <a:lnTo>
                    <a:pt x="616" y="498"/>
                  </a:lnTo>
                  <a:lnTo>
                    <a:pt x="600" y="490"/>
                  </a:lnTo>
                  <a:lnTo>
                    <a:pt x="574" y="476"/>
                  </a:lnTo>
                  <a:lnTo>
                    <a:pt x="546" y="466"/>
                  </a:lnTo>
                  <a:lnTo>
                    <a:pt x="516" y="456"/>
                  </a:lnTo>
                  <a:lnTo>
                    <a:pt x="486" y="448"/>
                  </a:lnTo>
                  <a:lnTo>
                    <a:pt x="458" y="440"/>
                  </a:lnTo>
                  <a:lnTo>
                    <a:pt x="428" y="436"/>
                  </a:lnTo>
                  <a:lnTo>
                    <a:pt x="398" y="432"/>
                  </a:lnTo>
                  <a:lnTo>
                    <a:pt x="368" y="430"/>
                  </a:lnTo>
                  <a:lnTo>
                    <a:pt x="338" y="428"/>
                  </a:lnTo>
                  <a:lnTo>
                    <a:pt x="306" y="430"/>
                  </a:lnTo>
                  <a:lnTo>
                    <a:pt x="276" y="432"/>
                  </a:lnTo>
                  <a:lnTo>
                    <a:pt x="246" y="438"/>
                  </a:lnTo>
                  <a:lnTo>
                    <a:pt x="232" y="440"/>
                  </a:lnTo>
                  <a:lnTo>
                    <a:pt x="216" y="444"/>
                  </a:lnTo>
                  <a:lnTo>
                    <a:pt x="200" y="446"/>
                  </a:lnTo>
                  <a:lnTo>
                    <a:pt x="186" y="450"/>
                  </a:lnTo>
                  <a:lnTo>
                    <a:pt x="170" y="456"/>
                  </a:lnTo>
                  <a:lnTo>
                    <a:pt x="156" y="460"/>
                  </a:lnTo>
                  <a:lnTo>
                    <a:pt x="142" y="466"/>
                  </a:lnTo>
                  <a:lnTo>
                    <a:pt x="128" y="472"/>
                  </a:lnTo>
                  <a:lnTo>
                    <a:pt x="112" y="478"/>
                  </a:lnTo>
                  <a:lnTo>
                    <a:pt x="98" y="486"/>
                  </a:lnTo>
                  <a:lnTo>
                    <a:pt x="84" y="496"/>
                  </a:lnTo>
                  <a:lnTo>
                    <a:pt x="70" y="504"/>
                  </a:lnTo>
                  <a:lnTo>
                    <a:pt x="56" y="516"/>
                  </a:lnTo>
                  <a:lnTo>
                    <a:pt x="48" y="522"/>
                  </a:lnTo>
                  <a:lnTo>
                    <a:pt x="42" y="528"/>
                  </a:lnTo>
                  <a:lnTo>
                    <a:pt x="36" y="536"/>
                  </a:lnTo>
                  <a:lnTo>
                    <a:pt x="30" y="542"/>
                  </a:lnTo>
                  <a:lnTo>
                    <a:pt x="24" y="552"/>
                  </a:lnTo>
                  <a:lnTo>
                    <a:pt x="18" y="560"/>
                  </a:lnTo>
                  <a:lnTo>
                    <a:pt x="12" y="570"/>
                  </a:lnTo>
                  <a:lnTo>
                    <a:pt x="8" y="580"/>
                  </a:lnTo>
                  <a:lnTo>
                    <a:pt x="4" y="592"/>
                  </a:lnTo>
                  <a:lnTo>
                    <a:pt x="2" y="602"/>
                  </a:lnTo>
                  <a:lnTo>
                    <a:pt x="2" y="614"/>
                  </a:lnTo>
                  <a:lnTo>
                    <a:pt x="0" y="624"/>
                  </a:lnTo>
                  <a:lnTo>
                    <a:pt x="0" y="636"/>
                  </a:lnTo>
                  <a:lnTo>
                    <a:pt x="2" y="648"/>
                  </a:lnTo>
                  <a:lnTo>
                    <a:pt x="4" y="658"/>
                  </a:lnTo>
                  <a:lnTo>
                    <a:pt x="8" y="668"/>
                  </a:lnTo>
                  <a:lnTo>
                    <a:pt x="10" y="678"/>
                  </a:lnTo>
                  <a:lnTo>
                    <a:pt x="14" y="686"/>
                  </a:lnTo>
                  <a:lnTo>
                    <a:pt x="20" y="694"/>
                  </a:lnTo>
                  <a:lnTo>
                    <a:pt x="24" y="704"/>
                  </a:lnTo>
                  <a:lnTo>
                    <a:pt x="34" y="718"/>
                  </a:lnTo>
                  <a:lnTo>
                    <a:pt x="46" y="732"/>
                  </a:lnTo>
                  <a:lnTo>
                    <a:pt x="56" y="744"/>
                  </a:lnTo>
                  <a:lnTo>
                    <a:pt x="76" y="766"/>
                  </a:lnTo>
                  <a:lnTo>
                    <a:pt x="82" y="772"/>
                  </a:lnTo>
                  <a:lnTo>
                    <a:pt x="88" y="778"/>
                  </a:lnTo>
                  <a:lnTo>
                    <a:pt x="100" y="786"/>
                  </a:lnTo>
                  <a:lnTo>
                    <a:pt x="122" y="806"/>
                  </a:lnTo>
                  <a:lnTo>
                    <a:pt x="148" y="824"/>
                  </a:lnTo>
                  <a:lnTo>
                    <a:pt x="174" y="840"/>
                  </a:lnTo>
                  <a:lnTo>
                    <a:pt x="202" y="856"/>
                  </a:lnTo>
                  <a:lnTo>
                    <a:pt x="214" y="862"/>
                  </a:lnTo>
                  <a:lnTo>
                    <a:pt x="228" y="868"/>
                  </a:lnTo>
                  <a:lnTo>
                    <a:pt x="256" y="880"/>
                  </a:lnTo>
                  <a:lnTo>
                    <a:pt x="284" y="890"/>
                  </a:lnTo>
                  <a:lnTo>
                    <a:pt x="314" y="900"/>
                  </a:lnTo>
                  <a:lnTo>
                    <a:pt x="342" y="908"/>
                  </a:lnTo>
                  <a:lnTo>
                    <a:pt x="370" y="914"/>
                  </a:lnTo>
                  <a:lnTo>
                    <a:pt x="400" y="920"/>
                  </a:lnTo>
                  <a:lnTo>
                    <a:pt x="430" y="924"/>
                  </a:lnTo>
                  <a:lnTo>
                    <a:pt x="460" y="926"/>
                  </a:lnTo>
                  <a:lnTo>
                    <a:pt x="478" y="928"/>
                  </a:lnTo>
                  <a:lnTo>
                    <a:pt x="498" y="930"/>
                  </a:lnTo>
                  <a:lnTo>
                    <a:pt x="504" y="956"/>
                  </a:lnTo>
                  <a:lnTo>
                    <a:pt x="510" y="968"/>
                  </a:lnTo>
                  <a:lnTo>
                    <a:pt x="514" y="980"/>
                  </a:lnTo>
                  <a:lnTo>
                    <a:pt x="518" y="994"/>
                  </a:lnTo>
                  <a:lnTo>
                    <a:pt x="524" y="1006"/>
                  </a:lnTo>
                  <a:lnTo>
                    <a:pt x="530" y="1018"/>
                  </a:lnTo>
                  <a:lnTo>
                    <a:pt x="538" y="1030"/>
                  </a:lnTo>
                  <a:lnTo>
                    <a:pt x="546" y="1042"/>
                  </a:lnTo>
                  <a:lnTo>
                    <a:pt x="554" y="1054"/>
                  </a:lnTo>
                  <a:lnTo>
                    <a:pt x="640" y="1054"/>
                  </a:lnTo>
                  <a:lnTo>
                    <a:pt x="632" y="1048"/>
                  </a:lnTo>
                  <a:lnTo>
                    <a:pt x="624" y="1040"/>
                  </a:lnTo>
                  <a:lnTo>
                    <a:pt x="618" y="1034"/>
                  </a:lnTo>
                  <a:lnTo>
                    <a:pt x="612" y="1026"/>
                  </a:lnTo>
                  <a:lnTo>
                    <a:pt x="604" y="1016"/>
                  </a:lnTo>
                  <a:lnTo>
                    <a:pt x="598" y="1008"/>
                  </a:lnTo>
                  <a:lnTo>
                    <a:pt x="586" y="990"/>
                  </a:lnTo>
                  <a:lnTo>
                    <a:pt x="576" y="970"/>
                  </a:lnTo>
                  <a:lnTo>
                    <a:pt x="566" y="950"/>
                  </a:lnTo>
                  <a:lnTo>
                    <a:pt x="558" y="930"/>
                  </a:lnTo>
                  <a:lnTo>
                    <a:pt x="592" y="926"/>
                  </a:lnTo>
                  <a:lnTo>
                    <a:pt x="626" y="924"/>
                  </a:lnTo>
                  <a:lnTo>
                    <a:pt x="660" y="918"/>
                  </a:lnTo>
                  <a:lnTo>
                    <a:pt x="694" y="910"/>
                  </a:lnTo>
                  <a:lnTo>
                    <a:pt x="724" y="904"/>
                  </a:lnTo>
                  <a:lnTo>
                    <a:pt x="736" y="898"/>
                  </a:lnTo>
                  <a:lnTo>
                    <a:pt x="752" y="894"/>
                  </a:lnTo>
                  <a:lnTo>
                    <a:pt x="766" y="888"/>
                  </a:lnTo>
                  <a:lnTo>
                    <a:pt x="780" y="884"/>
                  </a:lnTo>
                  <a:lnTo>
                    <a:pt x="808" y="872"/>
                  </a:lnTo>
                  <a:lnTo>
                    <a:pt x="816" y="868"/>
                  </a:lnTo>
                  <a:lnTo>
                    <a:pt x="826" y="862"/>
                  </a:lnTo>
                  <a:lnTo>
                    <a:pt x="828" y="868"/>
                  </a:lnTo>
                  <a:lnTo>
                    <a:pt x="830" y="880"/>
                  </a:lnTo>
                  <a:lnTo>
                    <a:pt x="834" y="890"/>
                  </a:lnTo>
                  <a:lnTo>
                    <a:pt x="836" y="904"/>
                  </a:lnTo>
                  <a:lnTo>
                    <a:pt x="836" y="914"/>
                  </a:lnTo>
                  <a:lnTo>
                    <a:pt x="838" y="928"/>
                  </a:lnTo>
                  <a:lnTo>
                    <a:pt x="838" y="940"/>
                  </a:lnTo>
                  <a:lnTo>
                    <a:pt x="838" y="952"/>
                  </a:lnTo>
                  <a:lnTo>
                    <a:pt x="836" y="964"/>
                  </a:lnTo>
                  <a:lnTo>
                    <a:pt x="836" y="976"/>
                  </a:lnTo>
                  <a:lnTo>
                    <a:pt x="834" y="988"/>
                  </a:lnTo>
                  <a:lnTo>
                    <a:pt x="832" y="1000"/>
                  </a:lnTo>
                  <a:lnTo>
                    <a:pt x="828" y="1010"/>
                  </a:lnTo>
                  <a:lnTo>
                    <a:pt x="824" y="1022"/>
                  </a:lnTo>
                  <a:lnTo>
                    <a:pt x="820" y="1032"/>
                  </a:lnTo>
                  <a:lnTo>
                    <a:pt x="814" y="1042"/>
                  </a:lnTo>
                  <a:lnTo>
                    <a:pt x="810" y="1050"/>
                  </a:lnTo>
                  <a:lnTo>
                    <a:pt x="808" y="1054"/>
                  </a:lnTo>
                  <a:lnTo>
                    <a:pt x="892" y="1054"/>
                  </a:lnTo>
                  <a:lnTo>
                    <a:pt x="894" y="1050"/>
                  </a:lnTo>
                  <a:lnTo>
                    <a:pt x="900" y="1034"/>
                  </a:lnTo>
                  <a:lnTo>
                    <a:pt x="904" y="1018"/>
                  </a:lnTo>
                  <a:lnTo>
                    <a:pt x="908" y="1004"/>
                  </a:lnTo>
                  <a:lnTo>
                    <a:pt x="910" y="988"/>
                  </a:lnTo>
                  <a:lnTo>
                    <a:pt x="914" y="972"/>
                  </a:lnTo>
                  <a:lnTo>
                    <a:pt x="914" y="956"/>
                  </a:lnTo>
                  <a:lnTo>
                    <a:pt x="916" y="940"/>
                  </a:lnTo>
                  <a:lnTo>
                    <a:pt x="916" y="926"/>
                  </a:lnTo>
                  <a:lnTo>
                    <a:pt x="916" y="910"/>
                  </a:lnTo>
                  <a:lnTo>
                    <a:pt x="914" y="894"/>
                  </a:lnTo>
                  <a:lnTo>
                    <a:pt x="912" y="878"/>
                  </a:lnTo>
                  <a:lnTo>
                    <a:pt x="910" y="862"/>
                  </a:lnTo>
                  <a:lnTo>
                    <a:pt x="906" y="848"/>
                  </a:lnTo>
                  <a:lnTo>
                    <a:pt x="902" y="834"/>
                  </a:lnTo>
                  <a:lnTo>
                    <a:pt x="898" y="820"/>
                  </a:lnTo>
                  <a:lnTo>
                    <a:pt x="910" y="812"/>
                  </a:lnTo>
                  <a:lnTo>
                    <a:pt x="932" y="796"/>
                  </a:lnTo>
                  <a:lnTo>
                    <a:pt x="956" y="778"/>
                  </a:lnTo>
                  <a:lnTo>
                    <a:pt x="978" y="760"/>
                  </a:lnTo>
                  <a:lnTo>
                    <a:pt x="1000" y="740"/>
                  </a:lnTo>
                  <a:lnTo>
                    <a:pt x="1020" y="720"/>
                  </a:lnTo>
                  <a:lnTo>
                    <a:pt x="1042" y="698"/>
                  </a:lnTo>
                  <a:lnTo>
                    <a:pt x="1060" y="678"/>
                  </a:lnTo>
                  <a:lnTo>
                    <a:pt x="1080" y="656"/>
                  </a:lnTo>
                  <a:lnTo>
                    <a:pt x="1108" y="622"/>
                  </a:lnTo>
                  <a:lnTo>
                    <a:pt x="1136" y="586"/>
                  </a:lnTo>
                  <a:lnTo>
                    <a:pt x="1164" y="550"/>
                  </a:lnTo>
                  <a:lnTo>
                    <a:pt x="1188" y="514"/>
                  </a:lnTo>
                  <a:lnTo>
                    <a:pt x="1210" y="520"/>
                  </a:lnTo>
                  <a:lnTo>
                    <a:pt x="1232" y="528"/>
                  </a:lnTo>
                  <a:lnTo>
                    <a:pt x="1252" y="538"/>
                  </a:lnTo>
                  <a:lnTo>
                    <a:pt x="1274" y="546"/>
                  </a:lnTo>
                  <a:lnTo>
                    <a:pt x="1294" y="556"/>
                  </a:lnTo>
                  <a:lnTo>
                    <a:pt x="1314" y="566"/>
                  </a:lnTo>
                  <a:lnTo>
                    <a:pt x="1334" y="578"/>
                  </a:lnTo>
                  <a:lnTo>
                    <a:pt x="1352" y="588"/>
                  </a:lnTo>
                  <a:lnTo>
                    <a:pt x="1372" y="600"/>
                  </a:lnTo>
                  <a:lnTo>
                    <a:pt x="1392" y="612"/>
                  </a:lnTo>
                  <a:lnTo>
                    <a:pt x="1410" y="626"/>
                  </a:lnTo>
                  <a:lnTo>
                    <a:pt x="1428" y="638"/>
                  </a:lnTo>
                  <a:lnTo>
                    <a:pt x="1448" y="652"/>
                  </a:lnTo>
                  <a:lnTo>
                    <a:pt x="1466" y="666"/>
                  </a:lnTo>
                  <a:lnTo>
                    <a:pt x="1482" y="682"/>
                  </a:lnTo>
                  <a:lnTo>
                    <a:pt x="1500" y="696"/>
                  </a:lnTo>
                  <a:lnTo>
                    <a:pt x="1542" y="734"/>
                  </a:lnTo>
                  <a:lnTo>
                    <a:pt x="1584" y="770"/>
                  </a:lnTo>
                  <a:lnTo>
                    <a:pt x="1626" y="808"/>
                  </a:lnTo>
                  <a:lnTo>
                    <a:pt x="1648" y="824"/>
                  </a:lnTo>
                  <a:lnTo>
                    <a:pt x="1670" y="842"/>
                  </a:lnTo>
                  <a:lnTo>
                    <a:pt x="1694" y="860"/>
                  </a:lnTo>
                  <a:lnTo>
                    <a:pt x="1716" y="876"/>
                  </a:lnTo>
                  <a:lnTo>
                    <a:pt x="1740" y="894"/>
                  </a:lnTo>
                  <a:lnTo>
                    <a:pt x="1764" y="908"/>
                  </a:lnTo>
                  <a:lnTo>
                    <a:pt x="1788" y="924"/>
                  </a:lnTo>
                  <a:lnTo>
                    <a:pt x="1808" y="936"/>
                  </a:lnTo>
                  <a:lnTo>
                    <a:pt x="1808" y="856"/>
                  </a:lnTo>
                  <a:lnTo>
                    <a:pt x="1800" y="852"/>
                  </a:lnTo>
                  <a:close/>
                  <a:moveTo>
                    <a:pt x="536" y="656"/>
                  </a:moveTo>
                  <a:lnTo>
                    <a:pt x="528" y="668"/>
                  </a:lnTo>
                  <a:lnTo>
                    <a:pt x="522" y="682"/>
                  </a:lnTo>
                  <a:lnTo>
                    <a:pt x="514" y="694"/>
                  </a:lnTo>
                  <a:lnTo>
                    <a:pt x="508" y="708"/>
                  </a:lnTo>
                  <a:lnTo>
                    <a:pt x="504" y="722"/>
                  </a:lnTo>
                  <a:lnTo>
                    <a:pt x="498" y="736"/>
                  </a:lnTo>
                  <a:lnTo>
                    <a:pt x="494" y="752"/>
                  </a:lnTo>
                  <a:lnTo>
                    <a:pt x="492" y="766"/>
                  </a:lnTo>
                  <a:lnTo>
                    <a:pt x="488" y="782"/>
                  </a:lnTo>
                  <a:lnTo>
                    <a:pt x="488" y="798"/>
                  </a:lnTo>
                  <a:lnTo>
                    <a:pt x="484" y="818"/>
                  </a:lnTo>
                  <a:lnTo>
                    <a:pt x="484" y="840"/>
                  </a:lnTo>
                  <a:lnTo>
                    <a:pt x="468" y="838"/>
                  </a:lnTo>
                  <a:lnTo>
                    <a:pt x="442" y="834"/>
                  </a:lnTo>
                  <a:lnTo>
                    <a:pt x="416" y="830"/>
                  </a:lnTo>
                  <a:lnTo>
                    <a:pt x="390" y="824"/>
                  </a:lnTo>
                  <a:lnTo>
                    <a:pt x="366" y="818"/>
                  </a:lnTo>
                  <a:lnTo>
                    <a:pt x="340" y="810"/>
                  </a:lnTo>
                  <a:lnTo>
                    <a:pt x="316" y="802"/>
                  </a:lnTo>
                  <a:lnTo>
                    <a:pt x="294" y="792"/>
                  </a:lnTo>
                  <a:lnTo>
                    <a:pt x="268" y="782"/>
                  </a:lnTo>
                  <a:lnTo>
                    <a:pt x="258" y="776"/>
                  </a:lnTo>
                  <a:lnTo>
                    <a:pt x="246" y="770"/>
                  </a:lnTo>
                  <a:lnTo>
                    <a:pt x="224" y="758"/>
                  </a:lnTo>
                  <a:lnTo>
                    <a:pt x="204" y="744"/>
                  </a:lnTo>
                  <a:lnTo>
                    <a:pt x="182" y="730"/>
                  </a:lnTo>
                  <a:lnTo>
                    <a:pt x="164" y="712"/>
                  </a:lnTo>
                  <a:lnTo>
                    <a:pt x="154" y="704"/>
                  </a:lnTo>
                  <a:lnTo>
                    <a:pt x="150" y="700"/>
                  </a:lnTo>
                  <a:lnTo>
                    <a:pt x="146" y="696"/>
                  </a:lnTo>
                  <a:lnTo>
                    <a:pt x="128" y="678"/>
                  </a:lnTo>
                  <a:lnTo>
                    <a:pt x="122" y="670"/>
                  </a:lnTo>
                  <a:lnTo>
                    <a:pt x="114" y="660"/>
                  </a:lnTo>
                  <a:lnTo>
                    <a:pt x="110" y="652"/>
                  </a:lnTo>
                  <a:lnTo>
                    <a:pt x="104" y="644"/>
                  </a:lnTo>
                  <a:lnTo>
                    <a:pt x="102" y="638"/>
                  </a:lnTo>
                  <a:lnTo>
                    <a:pt x="100" y="630"/>
                  </a:lnTo>
                  <a:lnTo>
                    <a:pt x="100" y="626"/>
                  </a:lnTo>
                  <a:lnTo>
                    <a:pt x="100" y="620"/>
                  </a:lnTo>
                  <a:lnTo>
                    <a:pt x="102" y="616"/>
                  </a:lnTo>
                  <a:lnTo>
                    <a:pt x="104" y="610"/>
                  </a:lnTo>
                  <a:lnTo>
                    <a:pt x="108" y="604"/>
                  </a:lnTo>
                  <a:lnTo>
                    <a:pt x="114" y="598"/>
                  </a:lnTo>
                  <a:lnTo>
                    <a:pt x="120" y="592"/>
                  </a:lnTo>
                  <a:lnTo>
                    <a:pt x="130" y="586"/>
                  </a:lnTo>
                  <a:lnTo>
                    <a:pt x="138" y="580"/>
                  </a:lnTo>
                  <a:lnTo>
                    <a:pt x="148" y="574"/>
                  </a:lnTo>
                  <a:lnTo>
                    <a:pt x="158" y="568"/>
                  </a:lnTo>
                  <a:lnTo>
                    <a:pt x="168" y="564"/>
                  </a:lnTo>
                  <a:lnTo>
                    <a:pt x="192" y="554"/>
                  </a:lnTo>
                  <a:lnTo>
                    <a:pt x="214" y="546"/>
                  </a:lnTo>
                  <a:lnTo>
                    <a:pt x="238" y="540"/>
                  </a:lnTo>
                  <a:lnTo>
                    <a:pt x="262" y="534"/>
                  </a:lnTo>
                  <a:lnTo>
                    <a:pt x="288" y="530"/>
                  </a:lnTo>
                  <a:lnTo>
                    <a:pt x="314" y="528"/>
                  </a:lnTo>
                  <a:lnTo>
                    <a:pt x="338" y="528"/>
                  </a:lnTo>
                  <a:lnTo>
                    <a:pt x="364" y="528"/>
                  </a:lnTo>
                  <a:lnTo>
                    <a:pt x="390" y="530"/>
                  </a:lnTo>
                  <a:lnTo>
                    <a:pt x="414" y="532"/>
                  </a:lnTo>
                  <a:lnTo>
                    <a:pt x="440" y="536"/>
                  </a:lnTo>
                  <a:lnTo>
                    <a:pt x="464" y="542"/>
                  </a:lnTo>
                  <a:lnTo>
                    <a:pt x="490" y="548"/>
                  </a:lnTo>
                  <a:lnTo>
                    <a:pt x="514" y="556"/>
                  </a:lnTo>
                  <a:lnTo>
                    <a:pt x="538" y="564"/>
                  </a:lnTo>
                  <a:lnTo>
                    <a:pt x="562" y="574"/>
                  </a:lnTo>
                  <a:lnTo>
                    <a:pt x="574" y="580"/>
                  </a:lnTo>
                  <a:lnTo>
                    <a:pt x="588" y="588"/>
                  </a:lnTo>
                  <a:lnTo>
                    <a:pt x="578" y="598"/>
                  </a:lnTo>
                  <a:lnTo>
                    <a:pt x="568" y="608"/>
                  </a:lnTo>
                  <a:lnTo>
                    <a:pt x="560" y="620"/>
                  </a:lnTo>
                  <a:lnTo>
                    <a:pt x="552" y="632"/>
                  </a:lnTo>
                  <a:lnTo>
                    <a:pt x="542" y="644"/>
                  </a:lnTo>
                  <a:lnTo>
                    <a:pt x="536" y="656"/>
                  </a:lnTo>
                  <a:close/>
                  <a:moveTo>
                    <a:pt x="786" y="796"/>
                  </a:moveTo>
                  <a:lnTo>
                    <a:pt x="776" y="800"/>
                  </a:lnTo>
                  <a:lnTo>
                    <a:pt x="752" y="810"/>
                  </a:lnTo>
                  <a:lnTo>
                    <a:pt x="726" y="818"/>
                  </a:lnTo>
                  <a:lnTo>
                    <a:pt x="714" y="822"/>
                  </a:lnTo>
                  <a:lnTo>
                    <a:pt x="702" y="826"/>
                  </a:lnTo>
                  <a:lnTo>
                    <a:pt x="676" y="830"/>
                  </a:lnTo>
                  <a:lnTo>
                    <a:pt x="660" y="834"/>
                  </a:lnTo>
                  <a:lnTo>
                    <a:pt x="644" y="836"/>
                  </a:lnTo>
                  <a:lnTo>
                    <a:pt x="626" y="838"/>
                  </a:lnTo>
                  <a:lnTo>
                    <a:pt x="610" y="840"/>
                  </a:lnTo>
                  <a:lnTo>
                    <a:pt x="592" y="842"/>
                  </a:lnTo>
                  <a:lnTo>
                    <a:pt x="574" y="842"/>
                  </a:lnTo>
                  <a:lnTo>
                    <a:pt x="542" y="842"/>
                  </a:lnTo>
                  <a:lnTo>
                    <a:pt x="540" y="822"/>
                  </a:lnTo>
                  <a:lnTo>
                    <a:pt x="542" y="802"/>
                  </a:lnTo>
                  <a:lnTo>
                    <a:pt x="542" y="790"/>
                  </a:lnTo>
                  <a:lnTo>
                    <a:pt x="544" y="778"/>
                  </a:lnTo>
                  <a:lnTo>
                    <a:pt x="546" y="764"/>
                  </a:lnTo>
                  <a:lnTo>
                    <a:pt x="550" y="752"/>
                  </a:lnTo>
                  <a:lnTo>
                    <a:pt x="554" y="740"/>
                  </a:lnTo>
                  <a:lnTo>
                    <a:pt x="558" y="728"/>
                  </a:lnTo>
                  <a:lnTo>
                    <a:pt x="562" y="716"/>
                  </a:lnTo>
                  <a:lnTo>
                    <a:pt x="568" y="704"/>
                  </a:lnTo>
                  <a:lnTo>
                    <a:pt x="574" y="692"/>
                  </a:lnTo>
                  <a:lnTo>
                    <a:pt x="582" y="680"/>
                  </a:lnTo>
                  <a:lnTo>
                    <a:pt x="588" y="668"/>
                  </a:lnTo>
                  <a:lnTo>
                    <a:pt x="596" y="656"/>
                  </a:lnTo>
                  <a:lnTo>
                    <a:pt x="604" y="646"/>
                  </a:lnTo>
                  <a:lnTo>
                    <a:pt x="614" y="634"/>
                  </a:lnTo>
                  <a:lnTo>
                    <a:pt x="622" y="624"/>
                  </a:lnTo>
                  <a:lnTo>
                    <a:pt x="632" y="614"/>
                  </a:lnTo>
                  <a:lnTo>
                    <a:pt x="644" y="622"/>
                  </a:lnTo>
                  <a:lnTo>
                    <a:pt x="656" y="632"/>
                  </a:lnTo>
                  <a:lnTo>
                    <a:pt x="670" y="640"/>
                  </a:lnTo>
                  <a:lnTo>
                    <a:pt x="682" y="652"/>
                  </a:lnTo>
                  <a:lnTo>
                    <a:pt x="692" y="662"/>
                  </a:lnTo>
                  <a:lnTo>
                    <a:pt x="704" y="672"/>
                  </a:lnTo>
                  <a:lnTo>
                    <a:pt x="714" y="682"/>
                  </a:lnTo>
                  <a:lnTo>
                    <a:pt x="726" y="692"/>
                  </a:lnTo>
                  <a:lnTo>
                    <a:pt x="742" y="712"/>
                  </a:lnTo>
                  <a:lnTo>
                    <a:pt x="758" y="732"/>
                  </a:lnTo>
                  <a:lnTo>
                    <a:pt x="774" y="754"/>
                  </a:lnTo>
                  <a:lnTo>
                    <a:pt x="786" y="776"/>
                  </a:lnTo>
                  <a:lnTo>
                    <a:pt x="796" y="792"/>
                  </a:lnTo>
                  <a:lnTo>
                    <a:pt x="786" y="796"/>
                  </a:lnTo>
                  <a:close/>
                  <a:moveTo>
                    <a:pt x="1106" y="526"/>
                  </a:moveTo>
                  <a:lnTo>
                    <a:pt x="1082" y="556"/>
                  </a:lnTo>
                  <a:lnTo>
                    <a:pt x="1056" y="586"/>
                  </a:lnTo>
                  <a:lnTo>
                    <a:pt x="1032" y="614"/>
                  </a:lnTo>
                  <a:lnTo>
                    <a:pt x="1012" y="634"/>
                  </a:lnTo>
                  <a:lnTo>
                    <a:pt x="994" y="652"/>
                  </a:lnTo>
                  <a:lnTo>
                    <a:pt x="974" y="670"/>
                  </a:lnTo>
                  <a:lnTo>
                    <a:pt x="954" y="688"/>
                  </a:lnTo>
                  <a:lnTo>
                    <a:pt x="934" y="704"/>
                  </a:lnTo>
                  <a:lnTo>
                    <a:pt x="912" y="722"/>
                  </a:lnTo>
                  <a:lnTo>
                    <a:pt x="892" y="736"/>
                  </a:lnTo>
                  <a:lnTo>
                    <a:pt x="870" y="752"/>
                  </a:lnTo>
                  <a:lnTo>
                    <a:pt x="860" y="734"/>
                  </a:lnTo>
                  <a:lnTo>
                    <a:pt x="844" y="708"/>
                  </a:lnTo>
                  <a:lnTo>
                    <a:pt x="828" y="682"/>
                  </a:lnTo>
                  <a:lnTo>
                    <a:pt x="810" y="658"/>
                  </a:lnTo>
                  <a:lnTo>
                    <a:pt x="792" y="634"/>
                  </a:lnTo>
                  <a:lnTo>
                    <a:pt x="772" y="612"/>
                  </a:lnTo>
                  <a:lnTo>
                    <a:pt x="750" y="592"/>
                  </a:lnTo>
                  <a:lnTo>
                    <a:pt x="728" y="572"/>
                  </a:lnTo>
                  <a:lnTo>
                    <a:pt x="706" y="554"/>
                  </a:lnTo>
                  <a:lnTo>
                    <a:pt x="708" y="552"/>
                  </a:lnTo>
                  <a:lnTo>
                    <a:pt x="730" y="538"/>
                  </a:lnTo>
                  <a:lnTo>
                    <a:pt x="754" y="526"/>
                  </a:lnTo>
                  <a:lnTo>
                    <a:pt x="778" y="516"/>
                  </a:lnTo>
                  <a:lnTo>
                    <a:pt x="804" y="506"/>
                  </a:lnTo>
                  <a:lnTo>
                    <a:pt x="828" y="498"/>
                  </a:lnTo>
                  <a:lnTo>
                    <a:pt x="854" y="492"/>
                  </a:lnTo>
                  <a:lnTo>
                    <a:pt x="880" y="486"/>
                  </a:lnTo>
                  <a:lnTo>
                    <a:pt x="906" y="482"/>
                  </a:lnTo>
                  <a:lnTo>
                    <a:pt x="934" y="478"/>
                  </a:lnTo>
                  <a:lnTo>
                    <a:pt x="960" y="478"/>
                  </a:lnTo>
                  <a:lnTo>
                    <a:pt x="986" y="478"/>
                  </a:lnTo>
                  <a:lnTo>
                    <a:pt x="1014" y="478"/>
                  </a:lnTo>
                  <a:lnTo>
                    <a:pt x="1042" y="480"/>
                  </a:lnTo>
                  <a:lnTo>
                    <a:pt x="1066" y="484"/>
                  </a:lnTo>
                  <a:lnTo>
                    <a:pt x="1094" y="488"/>
                  </a:lnTo>
                  <a:lnTo>
                    <a:pt x="1120" y="494"/>
                  </a:lnTo>
                  <a:lnTo>
                    <a:pt x="1130" y="496"/>
                  </a:lnTo>
                  <a:lnTo>
                    <a:pt x="1106" y="5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5862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497917" y="4470400"/>
            <a:ext cx="6155267" cy="2387600"/>
            <a:chOff x="2125" y="2112"/>
            <a:chExt cx="2908" cy="1128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2125" y="2112"/>
              <a:ext cx="1092" cy="1128"/>
            </a:xfrm>
            <a:custGeom>
              <a:avLst/>
              <a:gdLst>
                <a:gd name="T0" fmla="*/ 172 w 1092"/>
                <a:gd name="T1" fmla="*/ 1060 h 1128"/>
                <a:gd name="T2" fmla="*/ 430 w 1092"/>
                <a:gd name="T3" fmla="*/ 962 h 1128"/>
                <a:gd name="T4" fmla="*/ 462 w 1092"/>
                <a:gd name="T5" fmla="*/ 1128 h 1128"/>
                <a:gd name="T6" fmla="*/ 480 w 1092"/>
                <a:gd name="T7" fmla="*/ 1022 h 1128"/>
                <a:gd name="T8" fmla="*/ 574 w 1092"/>
                <a:gd name="T9" fmla="*/ 904 h 1128"/>
                <a:gd name="T10" fmla="*/ 732 w 1092"/>
                <a:gd name="T11" fmla="*/ 812 h 1128"/>
                <a:gd name="T12" fmla="*/ 822 w 1092"/>
                <a:gd name="T13" fmla="*/ 798 h 1128"/>
                <a:gd name="T14" fmla="*/ 912 w 1092"/>
                <a:gd name="T15" fmla="*/ 818 h 1128"/>
                <a:gd name="T16" fmla="*/ 1006 w 1092"/>
                <a:gd name="T17" fmla="*/ 806 h 1128"/>
                <a:gd name="T18" fmla="*/ 1056 w 1092"/>
                <a:gd name="T19" fmla="*/ 772 h 1128"/>
                <a:gd name="T20" fmla="*/ 1090 w 1092"/>
                <a:gd name="T21" fmla="*/ 692 h 1128"/>
                <a:gd name="T22" fmla="*/ 1076 w 1092"/>
                <a:gd name="T23" fmla="*/ 598 h 1128"/>
                <a:gd name="T24" fmla="*/ 1024 w 1092"/>
                <a:gd name="T25" fmla="*/ 524 h 1128"/>
                <a:gd name="T26" fmla="*/ 950 w 1092"/>
                <a:gd name="T27" fmla="*/ 470 h 1128"/>
                <a:gd name="T28" fmla="*/ 964 w 1092"/>
                <a:gd name="T29" fmla="*/ 314 h 1128"/>
                <a:gd name="T30" fmla="*/ 936 w 1092"/>
                <a:gd name="T31" fmla="*/ 166 h 1128"/>
                <a:gd name="T32" fmla="*/ 882 w 1092"/>
                <a:gd name="T33" fmla="*/ 62 h 1128"/>
                <a:gd name="T34" fmla="*/ 832 w 1092"/>
                <a:gd name="T35" fmla="*/ 14 h 1128"/>
                <a:gd name="T36" fmla="*/ 768 w 1092"/>
                <a:gd name="T37" fmla="*/ 2 h 1128"/>
                <a:gd name="T38" fmla="*/ 712 w 1092"/>
                <a:gd name="T39" fmla="*/ 22 h 1128"/>
                <a:gd name="T40" fmla="*/ 646 w 1092"/>
                <a:gd name="T41" fmla="*/ 86 h 1128"/>
                <a:gd name="T42" fmla="*/ 602 w 1092"/>
                <a:gd name="T43" fmla="*/ 164 h 1128"/>
                <a:gd name="T44" fmla="*/ 560 w 1092"/>
                <a:gd name="T45" fmla="*/ 338 h 1128"/>
                <a:gd name="T46" fmla="*/ 578 w 1092"/>
                <a:gd name="T47" fmla="*/ 494 h 1128"/>
                <a:gd name="T48" fmla="*/ 510 w 1092"/>
                <a:gd name="T49" fmla="*/ 610 h 1128"/>
                <a:gd name="T50" fmla="*/ 444 w 1092"/>
                <a:gd name="T51" fmla="*/ 766 h 1128"/>
                <a:gd name="T52" fmla="*/ 416 w 1092"/>
                <a:gd name="T53" fmla="*/ 916 h 1128"/>
                <a:gd name="T54" fmla="*/ 112 w 1092"/>
                <a:gd name="T55" fmla="*/ 1044 h 1128"/>
                <a:gd name="T56" fmla="*/ 12 w 1092"/>
                <a:gd name="T57" fmla="*/ 1114 h 1128"/>
                <a:gd name="T58" fmla="*/ 802 w 1092"/>
                <a:gd name="T59" fmla="*/ 652 h 1128"/>
                <a:gd name="T60" fmla="*/ 724 w 1092"/>
                <a:gd name="T61" fmla="*/ 626 h 1128"/>
                <a:gd name="T62" fmla="*/ 676 w 1092"/>
                <a:gd name="T63" fmla="*/ 538 h 1128"/>
                <a:gd name="T64" fmla="*/ 720 w 1092"/>
                <a:gd name="T65" fmla="*/ 490 h 1128"/>
                <a:gd name="T66" fmla="*/ 796 w 1092"/>
                <a:gd name="T67" fmla="*/ 476 h 1128"/>
                <a:gd name="T68" fmla="*/ 864 w 1092"/>
                <a:gd name="T69" fmla="*/ 516 h 1128"/>
                <a:gd name="T70" fmla="*/ 824 w 1092"/>
                <a:gd name="T71" fmla="*/ 616 h 1128"/>
                <a:gd name="T72" fmla="*/ 954 w 1092"/>
                <a:gd name="T73" fmla="*/ 530 h 1128"/>
                <a:gd name="T74" fmla="*/ 1014 w 1092"/>
                <a:gd name="T75" fmla="*/ 598 h 1128"/>
                <a:gd name="T76" fmla="*/ 1034 w 1092"/>
                <a:gd name="T77" fmla="*/ 656 h 1128"/>
                <a:gd name="T78" fmla="*/ 1022 w 1092"/>
                <a:gd name="T79" fmla="*/ 720 h 1128"/>
                <a:gd name="T80" fmla="*/ 976 w 1092"/>
                <a:gd name="T81" fmla="*/ 752 h 1128"/>
                <a:gd name="T82" fmla="*/ 908 w 1092"/>
                <a:gd name="T83" fmla="*/ 754 h 1128"/>
                <a:gd name="T84" fmla="*/ 840 w 1092"/>
                <a:gd name="T85" fmla="*/ 730 h 1128"/>
                <a:gd name="T86" fmla="*/ 870 w 1092"/>
                <a:gd name="T87" fmla="*/ 670 h 1128"/>
                <a:gd name="T88" fmla="*/ 648 w 1092"/>
                <a:gd name="T89" fmla="*/ 300 h 1128"/>
                <a:gd name="T90" fmla="*/ 698 w 1092"/>
                <a:gd name="T91" fmla="*/ 162 h 1128"/>
                <a:gd name="T92" fmla="*/ 754 w 1092"/>
                <a:gd name="T93" fmla="*/ 94 h 1128"/>
                <a:gd name="T94" fmla="*/ 790 w 1092"/>
                <a:gd name="T95" fmla="*/ 86 h 1128"/>
                <a:gd name="T96" fmla="*/ 834 w 1092"/>
                <a:gd name="T97" fmla="*/ 136 h 1128"/>
                <a:gd name="T98" fmla="*/ 872 w 1092"/>
                <a:gd name="T99" fmla="*/ 234 h 1128"/>
                <a:gd name="T100" fmla="*/ 886 w 1092"/>
                <a:gd name="T101" fmla="*/ 362 h 1128"/>
                <a:gd name="T102" fmla="*/ 832 w 1092"/>
                <a:gd name="T103" fmla="*/ 434 h 1128"/>
                <a:gd name="T104" fmla="*/ 744 w 1092"/>
                <a:gd name="T105" fmla="*/ 438 h 1128"/>
                <a:gd name="T106" fmla="*/ 664 w 1092"/>
                <a:gd name="T107" fmla="*/ 468 h 1128"/>
                <a:gd name="T108" fmla="*/ 642 w 1092"/>
                <a:gd name="T109" fmla="*/ 364 h 1128"/>
                <a:gd name="T110" fmla="*/ 488 w 1092"/>
                <a:gd name="T111" fmla="*/ 754 h 1128"/>
                <a:gd name="T112" fmla="*/ 556 w 1092"/>
                <a:gd name="T113" fmla="*/ 614 h 1128"/>
                <a:gd name="T114" fmla="*/ 636 w 1092"/>
                <a:gd name="T115" fmla="*/ 628 h 1128"/>
                <a:gd name="T116" fmla="*/ 712 w 1092"/>
                <a:gd name="T117" fmla="*/ 752 h 1128"/>
                <a:gd name="T118" fmla="*/ 584 w 1092"/>
                <a:gd name="T119" fmla="*/ 8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2" h="1128">
                  <a:moveTo>
                    <a:pt x="66" y="1122"/>
                  </a:moveTo>
                  <a:lnTo>
                    <a:pt x="74" y="1116"/>
                  </a:lnTo>
                  <a:lnTo>
                    <a:pt x="92" y="1104"/>
                  </a:lnTo>
                  <a:lnTo>
                    <a:pt x="112" y="1092"/>
                  </a:lnTo>
                  <a:lnTo>
                    <a:pt x="132" y="1080"/>
                  </a:lnTo>
                  <a:lnTo>
                    <a:pt x="152" y="1070"/>
                  </a:lnTo>
                  <a:lnTo>
                    <a:pt x="172" y="1060"/>
                  </a:lnTo>
                  <a:lnTo>
                    <a:pt x="192" y="1052"/>
                  </a:lnTo>
                  <a:lnTo>
                    <a:pt x="214" y="1044"/>
                  </a:lnTo>
                  <a:lnTo>
                    <a:pt x="256" y="1026"/>
                  </a:lnTo>
                  <a:lnTo>
                    <a:pt x="300" y="1010"/>
                  </a:lnTo>
                  <a:lnTo>
                    <a:pt x="344" y="994"/>
                  </a:lnTo>
                  <a:lnTo>
                    <a:pt x="386" y="978"/>
                  </a:lnTo>
                  <a:lnTo>
                    <a:pt x="430" y="962"/>
                  </a:lnTo>
                  <a:lnTo>
                    <a:pt x="432" y="992"/>
                  </a:lnTo>
                  <a:lnTo>
                    <a:pt x="438" y="1020"/>
                  </a:lnTo>
                  <a:lnTo>
                    <a:pt x="442" y="1048"/>
                  </a:lnTo>
                  <a:lnTo>
                    <a:pt x="448" y="1076"/>
                  </a:lnTo>
                  <a:lnTo>
                    <a:pt x="454" y="1100"/>
                  </a:lnTo>
                  <a:lnTo>
                    <a:pt x="460" y="1124"/>
                  </a:lnTo>
                  <a:lnTo>
                    <a:pt x="462" y="1128"/>
                  </a:lnTo>
                  <a:lnTo>
                    <a:pt x="508" y="1128"/>
                  </a:lnTo>
                  <a:lnTo>
                    <a:pt x="502" y="1114"/>
                  </a:lnTo>
                  <a:lnTo>
                    <a:pt x="496" y="1096"/>
                  </a:lnTo>
                  <a:lnTo>
                    <a:pt x="492" y="1078"/>
                  </a:lnTo>
                  <a:lnTo>
                    <a:pt x="488" y="1058"/>
                  </a:lnTo>
                  <a:lnTo>
                    <a:pt x="484" y="1040"/>
                  </a:lnTo>
                  <a:lnTo>
                    <a:pt x="480" y="1022"/>
                  </a:lnTo>
                  <a:lnTo>
                    <a:pt x="476" y="1004"/>
                  </a:lnTo>
                  <a:lnTo>
                    <a:pt x="474" y="984"/>
                  </a:lnTo>
                  <a:lnTo>
                    <a:pt x="472" y="966"/>
                  </a:lnTo>
                  <a:lnTo>
                    <a:pt x="470" y="946"/>
                  </a:lnTo>
                  <a:lnTo>
                    <a:pt x="504" y="934"/>
                  </a:lnTo>
                  <a:lnTo>
                    <a:pt x="540" y="920"/>
                  </a:lnTo>
                  <a:lnTo>
                    <a:pt x="574" y="904"/>
                  </a:lnTo>
                  <a:lnTo>
                    <a:pt x="608" y="888"/>
                  </a:lnTo>
                  <a:lnTo>
                    <a:pt x="630" y="876"/>
                  </a:lnTo>
                  <a:lnTo>
                    <a:pt x="650" y="864"/>
                  </a:lnTo>
                  <a:lnTo>
                    <a:pt x="672" y="852"/>
                  </a:lnTo>
                  <a:lnTo>
                    <a:pt x="692" y="840"/>
                  </a:lnTo>
                  <a:lnTo>
                    <a:pt x="712" y="826"/>
                  </a:lnTo>
                  <a:lnTo>
                    <a:pt x="732" y="812"/>
                  </a:lnTo>
                  <a:lnTo>
                    <a:pt x="752" y="796"/>
                  </a:lnTo>
                  <a:lnTo>
                    <a:pt x="770" y="780"/>
                  </a:lnTo>
                  <a:lnTo>
                    <a:pt x="780" y="774"/>
                  </a:lnTo>
                  <a:lnTo>
                    <a:pt x="788" y="780"/>
                  </a:lnTo>
                  <a:lnTo>
                    <a:pt x="800" y="786"/>
                  </a:lnTo>
                  <a:lnTo>
                    <a:pt x="810" y="792"/>
                  </a:lnTo>
                  <a:lnTo>
                    <a:pt x="822" y="798"/>
                  </a:lnTo>
                  <a:lnTo>
                    <a:pt x="836" y="802"/>
                  </a:lnTo>
                  <a:lnTo>
                    <a:pt x="848" y="806"/>
                  </a:lnTo>
                  <a:lnTo>
                    <a:pt x="860" y="810"/>
                  </a:lnTo>
                  <a:lnTo>
                    <a:pt x="874" y="812"/>
                  </a:lnTo>
                  <a:lnTo>
                    <a:pt x="886" y="814"/>
                  </a:lnTo>
                  <a:lnTo>
                    <a:pt x="900" y="818"/>
                  </a:lnTo>
                  <a:lnTo>
                    <a:pt x="912" y="818"/>
                  </a:lnTo>
                  <a:lnTo>
                    <a:pt x="926" y="820"/>
                  </a:lnTo>
                  <a:lnTo>
                    <a:pt x="938" y="820"/>
                  </a:lnTo>
                  <a:lnTo>
                    <a:pt x="952" y="820"/>
                  </a:lnTo>
                  <a:lnTo>
                    <a:pt x="966" y="818"/>
                  </a:lnTo>
                  <a:lnTo>
                    <a:pt x="980" y="814"/>
                  </a:lnTo>
                  <a:lnTo>
                    <a:pt x="994" y="812"/>
                  </a:lnTo>
                  <a:lnTo>
                    <a:pt x="1006" y="806"/>
                  </a:lnTo>
                  <a:lnTo>
                    <a:pt x="1014" y="804"/>
                  </a:lnTo>
                  <a:lnTo>
                    <a:pt x="1020" y="800"/>
                  </a:lnTo>
                  <a:lnTo>
                    <a:pt x="1034" y="794"/>
                  </a:lnTo>
                  <a:lnTo>
                    <a:pt x="1046" y="784"/>
                  </a:lnTo>
                  <a:lnTo>
                    <a:pt x="1052" y="778"/>
                  </a:lnTo>
                  <a:lnTo>
                    <a:pt x="1054" y="776"/>
                  </a:lnTo>
                  <a:lnTo>
                    <a:pt x="1056" y="772"/>
                  </a:lnTo>
                  <a:lnTo>
                    <a:pt x="1066" y="760"/>
                  </a:lnTo>
                  <a:lnTo>
                    <a:pt x="1070" y="754"/>
                  </a:lnTo>
                  <a:lnTo>
                    <a:pt x="1074" y="748"/>
                  </a:lnTo>
                  <a:lnTo>
                    <a:pt x="1080" y="734"/>
                  </a:lnTo>
                  <a:lnTo>
                    <a:pt x="1084" y="720"/>
                  </a:lnTo>
                  <a:lnTo>
                    <a:pt x="1088" y="706"/>
                  </a:lnTo>
                  <a:lnTo>
                    <a:pt x="1090" y="692"/>
                  </a:lnTo>
                  <a:lnTo>
                    <a:pt x="1092" y="678"/>
                  </a:lnTo>
                  <a:lnTo>
                    <a:pt x="1092" y="664"/>
                  </a:lnTo>
                  <a:lnTo>
                    <a:pt x="1090" y="652"/>
                  </a:lnTo>
                  <a:lnTo>
                    <a:pt x="1088" y="638"/>
                  </a:lnTo>
                  <a:lnTo>
                    <a:pt x="1084" y="624"/>
                  </a:lnTo>
                  <a:lnTo>
                    <a:pt x="1082" y="612"/>
                  </a:lnTo>
                  <a:lnTo>
                    <a:pt x="1076" y="598"/>
                  </a:lnTo>
                  <a:lnTo>
                    <a:pt x="1070" y="586"/>
                  </a:lnTo>
                  <a:lnTo>
                    <a:pt x="1064" y="574"/>
                  </a:lnTo>
                  <a:lnTo>
                    <a:pt x="1056" y="564"/>
                  </a:lnTo>
                  <a:lnTo>
                    <a:pt x="1050" y="552"/>
                  </a:lnTo>
                  <a:lnTo>
                    <a:pt x="1040" y="544"/>
                  </a:lnTo>
                  <a:lnTo>
                    <a:pt x="1032" y="532"/>
                  </a:lnTo>
                  <a:lnTo>
                    <a:pt x="1024" y="524"/>
                  </a:lnTo>
                  <a:lnTo>
                    <a:pt x="1014" y="516"/>
                  </a:lnTo>
                  <a:lnTo>
                    <a:pt x="1006" y="508"/>
                  </a:lnTo>
                  <a:lnTo>
                    <a:pt x="998" y="500"/>
                  </a:lnTo>
                  <a:lnTo>
                    <a:pt x="988" y="494"/>
                  </a:lnTo>
                  <a:lnTo>
                    <a:pt x="980" y="488"/>
                  </a:lnTo>
                  <a:lnTo>
                    <a:pt x="970" y="482"/>
                  </a:lnTo>
                  <a:lnTo>
                    <a:pt x="950" y="470"/>
                  </a:lnTo>
                  <a:lnTo>
                    <a:pt x="954" y="454"/>
                  </a:lnTo>
                  <a:lnTo>
                    <a:pt x="956" y="438"/>
                  </a:lnTo>
                  <a:lnTo>
                    <a:pt x="960" y="414"/>
                  </a:lnTo>
                  <a:lnTo>
                    <a:pt x="962" y="390"/>
                  </a:lnTo>
                  <a:lnTo>
                    <a:pt x="964" y="364"/>
                  </a:lnTo>
                  <a:lnTo>
                    <a:pt x="966" y="340"/>
                  </a:lnTo>
                  <a:lnTo>
                    <a:pt x="964" y="314"/>
                  </a:lnTo>
                  <a:lnTo>
                    <a:pt x="962" y="290"/>
                  </a:lnTo>
                  <a:lnTo>
                    <a:pt x="960" y="264"/>
                  </a:lnTo>
                  <a:lnTo>
                    <a:pt x="956" y="240"/>
                  </a:lnTo>
                  <a:lnTo>
                    <a:pt x="954" y="228"/>
                  </a:lnTo>
                  <a:lnTo>
                    <a:pt x="950" y="214"/>
                  </a:lnTo>
                  <a:lnTo>
                    <a:pt x="944" y="190"/>
                  </a:lnTo>
                  <a:lnTo>
                    <a:pt x="936" y="166"/>
                  </a:lnTo>
                  <a:lnTo>
                    <a:pt x="928" y="140"/>
                  </a:lnTo>
                  <a:lnTo>
                    <a:pt x="916" y="118"/>
                  </a:lnTo>
                  <a:lnTo>
                    <a:pt x="910" y="106"/>
                  </a:lnTo>
                  <a:lnTo>
                    <a:pt x="908" y="100"/>
                  </a:lnTo>
                  <a:lnTo>
                    <a:pt x="904" y="96"/>
                  </a:lnTo>
                  <a:lnTo>
                    <a:pt x="890" y="74"/>
                  </a:lnTo>
                  <a:lnTo>
                    <a:pt x="882" y="62"/>
                  </a:lnTo>
                  <a:lnTo>
                    <a:pt x="874" y="50"/>
                  </a:lnTo>
                  <a:lnTo>
                    <a:pt x="864" y="40"/>
                  </a:lnTo>
                  <a:lnTo>
                    <a:pt x="858" y="34"/>
                  </a:lnTo>
                  <a:lnTo>
                    <a:pt x="852" y="28"/>
                  </a:lnTo>
                  <a:lnTo>
                    <a:pt x="846" y="24"/>
                  </a:lnTo>
                  <a:lnTo>
                    <a:pt x="840" y="18"/>
                  </a:lnTo>
                  <a:lnTo>
                    <a:pt x="832" y="14"/>
                  </a:lnTo>
                  <a:lnTo>
                    <a:pt x="824" y="10"/>
                  </a:lnTo>
                  <a:lnTo>
                    <a:pt x="814" y="6"/>
                  </a:lnTo>
                  <a:lnTo>
                    <a:pt x="804" y="4"/>
                  </a:lnTo>
                  <a:lnTo>
                    <a:pt x="796" y="2"/>
                  </a:lnTo>
                  <a:lnTo>
                    <a:pt x="786" y="2"/>
                  </a:lnTo>
                  <a:lnTo>
                    <a:pt x="776" y="0"/>
                  </a:lnTo>
                  <a:lnTo>
                    <a:pt x="768" y="2"/>
                  </a:lnTo>
                  <a:lnTo>
                    <a:pt x="758" y="2"/>
                  </a:lnTo>
                  <a:lnTo>
                    <a:pt x="750" y="4"/>
                  </a:lnTo>
                  <a:lnTo>
                    <a:pt x="740" y="8"/>
                  </a:lnTo>
                  <a:lnTo>
                    <a:pt x="732" y="12"/>
                  </a:lnTo>
                  <a:lnTo>
                    <a:pt x="726" y="14"/>
                  </a:lnTo>
                  <a:lnTo>
                    <a:pt x="718" y="18"/>
                  </a:lnTo>
                  <a:lnTo>
                    <a:pt x="712" y="22"/>
                  </a:lnTo>
                  <a:lnTo>
                    <a:pt x="704" y="26"/>
                  </a:lnTo>
                  <a:lnTo>
                    <a:pt x="692" y="36"/>
                  </a:lnTo>
                  <a:lnTo>
                    <a:pt x="682" y="46"/>
                  </a:lnTo>
                  <a:lnTo>
                    <a:pt x="672" y="56"/>
                  </a:lnTo>
                  <a:lnTo>
                    <a:pt x="664" y="64"/>
                  </a:lnTo>
                  <a:lnTo>
                    <a:pt x="654" y="76"/>
                  </a:lnTo>
                  <a:lnTo>
                    <a:pt x="646" y="86"/>
                  </a:lnTo>
                  <a:lnTo>
                    <a:pt x="640" y="96"/>
                  </a:lnTo>
                  <a:lnTo>
                    <a:pt x="632" y="108"/>
                  </a:lnTo>
                  <a:lnTo>
                    <a:pt x="626" y="118"/>
                  </a:lnTo>
                  <a:lnTo>
                    <a:pt x="620" y="130"/>
                  </a:lnTo>
                  <a:lnTo>
                    <a:pt x="614" y="142"/>
                  </a:lnTo>
                  <a:lnTo>
                    <a:pt x="608" y="154"/>
                  </a:lnTo>
                  <a:lnTo>
                    <a:pt x="602" y="164"/>
                  </a:lnTo>
                  <a:lnTo>
                    <a:pt x="592" y="188"/>
                  </a:lnTo>
                  <a:lnTo>
                    <a:pt x="584" y="212"/>
                  </a:lnTo>
                  <a:lnTo>
                    <a:pt x="576" y="238"/>
                  </a:lnTo>
                  <a:lnTo>
                    <a:pt x="570" y="262"/>
                  </a:lnTo>
                  <a:lnTo>
                    <a:pt x="566" y="288"/>
                  </a:lnTo>
                  <a:lnTo>
                    <a:pt x="562" y="312"/>
                  </a:lnTo>
                  <a:lnTo>
                    <a:pt x="560" y="338"/>
                  </a:lnTo>
                  <a:lnTo>
                    <a:pt x="560" y="362"/>
                  </a:lnTo>
                  <a:lnTo>
                    <a:pt x="562" y="388"/>
                  </a:lnTo>
                  <a:lnTo>
                    <a:pt x="564" y="414"/>
                  </a:lnTo>
                  <a:lnTo>
                    <a:pt x="566" y="438"/>
                  </a:lnTo>
                  <a:lnTo>
                    <a:pt x="572" y="464"/>
                  </a:lnTo>
                  <a:lnTo>
                    <a:pt x="574" y="478"/>
                  </a:lnTo>
                  <a:lnTo>
                    <a:pt x="578" y="494"/>
                  </a:lnTo>
                  <a:lnTo>
                    <a:pt x="582" y="508"/>
                  </a:lnTo>
                  <a:lnTo>
                    <a:pt x="586" y="522"/>
                  </a:lnTo>
                  <a:lnTo>
                    <a:pt x="572" y="534"/>
                  </a:lnTo>
                  <a:lnTo>
                    <a:pt x="554" y="552"/>
                  </a:lnTo>
                  <a:lnTo>
                    <a:pt x="540" y="570"/>
                  </a:lnTo>
                  <a:lnTo>
                    <a:pt x="524" y="590"/>
                  </a:lnTo>
                  <a:lnTo>
                    <a:pt x="510" y="610"/>
                  </a:lnTo>
                  <a:lnTo>
                    <a:pt x="498" y="630"/>
                  </a:lnTo>
                  <a:lnTo>
                    <a:pt x="486" y="652"/>
                  </a:lnTo>
                  <a:lnTo>
                    <a:pt x="474" y="674"/>
                  </a:lnTo>
                  <a:lnTo>
                    <a:pt x="466" y="696"/>
                  </a:lnTo>
                  <a:lnTo>
                    <a:pt x="458" y="720"/>
                  </a:lnTo>
                  <a:lnTo>
                    <a:pt x="450" y="742"/>
                  </a:lnTo>
                  <a:lnTo>
                    <a:pt x="444" y="766"/>
                  </a:lnTo>
                  <a:lnTo>
                    <a:pt x="438" y="790"/>
                  </a:lnTo>
                  <a:lnTo>
                    <a:pt x="434" y="814"/>
                  </a:lnTo>
                  <a:lnTo>
                    <a:pt x="432" y="838"/>
                  </a:lnTo>
                  <a:lnTo>
                    <a:pt x="430" y="862"/>
                  </a:lnTo>
                  <a:lnTo>
                    <a:pt x="428" y="886"/>
                  </a:lnTo>
                  <a:lnTo>
                    <a:pt x="428" y="912"/>
                  </a:lnTo>
                  <a:lnTo>
                    <a:pt x="416" y="916"/>
                  </a:lnTo>
                  <a:lnTo>
                    <a:pt x="330" y="952"/>
                  </a:lnTo>
                  <a:lnTo>
                    <a:pt x="242" y="986"/>
                  </a:lnTo>
                  <a:lnTo>
                    <a:pt x="198" y="1004"/>
                  </a:lnTo>
                  <a:lnTo>
                    <a:pt x="178" y="1012"/>
                  </a:lnTo>
                  <a:lnTo>
                    <a:pt x="154" y="1024"/>
                  </a:lnTo>
                  <a:lnTo>
                    <a:pt x="134" y="1034"/>
                  </a:lnTo>
                  <a:lnTo>
                    <a:pt x="112" y="1044"/>
                  </a:lnTo>
                  <a:lnTo>
                    <a:pt x="92" y="1056"/>
                  </a:lnTo>
                  <a:lnTo>
                    <a:pt x="70" y="1068"/>
                  </a:lnTo>
                  <a:lnTo>
                    <a:pt x="50" y="1082"/>
                  </a:lnTo>
                  <a:lnTo>
                    <a:pt x="40" y="1090"/>
                  </a:lnTo>
                  <a:lnTo>
                    <a:pt x="30" y="1098"/>
                  </a:lnTo>
                  <a:lnTo>
                    <a:pt x="22" y="1106"/>
                  </a:lnTo>
                  <a:lnTo>
                    <a:pt x="12" y="1114"/>
                  </a:lnTo>
                  <a:lnTo>
                    <a:pt x="2" y="1124"/>
                  </a:lnTo>
                  <a:lnTo>
                    <a:pt x="0" y="1128"/>
                  </a:lnTo>
                  <a:lnTo>
                    <a:pt x="58" y="1128"/>
                  </a:lnTo>
                  <a:lnTo>
                    <a:pt x="66" y="1122"/>
                  </a:lnTo>
                  <a:close/>
                  <a:moveTo>
                    <a:pt x="818" y="624"/>
                  </a:moveTo>
                  <a:lnTo>
                    <a:pt x="812" y="634"/>
                  </a:lnTo>
                  <a:lnTo>
                    <a:pt x="802" y="652"/>
                  </a:lnTo>
                  <a:lnTo>
                    <a:pt x="788" y="670"/>
                  </a:lnTo>
                  <a:lnTo>
                    <a:pt x="784" y="678"/>
                  </a:lnTo>
                  <a:lnTo>
                    <a:pt x="776" y="684"/>
                  </a:lnTo>
                  <a:lnTo>
                    <a:pt x="766" y="674"/>
                  </a:lnTo>
                  <a:lnTo>
                    <a:pt x="750" y="658"/>
                  </a:lnTo>
                  <a:lnTo>
                    <a:pt x="736" y="642"/>
                  </a:lnTo>
                  <a:lnTo>
                    <a:pt x="724" y="626"/>
                  </a:lnTo>
                  <a:lnTo>
                    <a:pt x="712" y="608"/>
                  </a:lnTo>
                  <a:lnTo>
                    <a:pt x="704" y="596"/>
                  </a:lnTo>
                  <a:lnTo>
                    <a:pt x="698" y="586"/>
                  </a:lnTo>
                  <a:lnTo>
                    <a:pt x="692" y="574"/>
                  </a:lnTo>
                  <a:lnTo>
                    <a:pt x="686" y="562"/>
                  </a:lnTo>
                  <a:lnTo>
                    <a:pt x="680" y="550"/>
                  </a:lnTo>
                  <a:lnTo>
                    <a:pt x="676" y="538"/>
                  </a:lnTo>
                  <a:lnTo>
                    <a:pt x="670" y="528"/>
                  </a:lnTo>
                  <a:lnTo>
                    <a:pt x="666" y="514"/>
                  </a:lnTo>
                  <a:lnTo>
                    <a:pt x="676" y="508"/>
                  </a:lnTo>
                  <a:lnTo>
                    <a:pt x="686" y="504"/>
                  </a:lnTo>
                  <a:lnTo>
                    <a:pt x="698" y="498"/>
                  </a:lnTo>
                  <a:lnTo>
                    <a:pt x="708" y="494"/>
                  </a:lnTo>
                  <a:lnTo>
                    <a:pt x="720" y="490"/>
                  </a:lnTo>
                  <a:lnTo>
                    <a:pt x="730" y="488"/>
                  </a:lnTo>
                  <a:lnTo>
                    <a:pt x="742" y="484"/>
                  </a:lnTo>
                  <a:lnTo>
                    <a:pt x="752" y="482"/>
                  </a:lnTo>
                  <a:lnTo>
                    <a:pt x="764" y="480"/>
                  </a:lnTo>
                  <a:lnTo>
                    <a:pt x="774" y="478"/>
                  </a:lnTo>
                  <a:lnTo>
                    <a:pt x="784" y="476"/>
                  </a:lnTo>
                  <a:lnTo>
                    <a:pt x="796" y="476"/>
                  </a:lnTo>
                  <a:lnTo>
                    <a:pt x="806" y="476"/>
                  </a:lnTo>
                  <a:lnTo>
                    <a:pt x="816" y="478"/>
                  </a:lnTo>
                  <a:lnTo>
                    <a:pt x="828" y="478"/>
                  </a:lnTo>
                  <a:lnTo>
                    <a:pt x="838" y="480"/>
                  </a:lnTo>
                  <a:lnTo>
                    <a:pt x="854" y="484"/>
                  </a:lnTo>
                  <a:lnTo>
                    <a:pt x="870" y="488"/>
                  </a:lnTo>
                  <a:lnTo>
                    <a:pt x="864" y="516"/>
                  </a:lnTo>
                  <a:lnTo>
                    <a:pt x="860" y="530"/>
                  </a:lnTo>
                  <a:lnTo>
                    <a:pt x="856" y="544"/>
                  </a:lnTo>
                  <a:lnTo>
                    <a:pt x="850" y="556"/>
                  </a:lnTo>
                  <a:lnTo>
                    <a:pt x="844" y="570"/>
                  </a:lnTo>
                  <a:lnTo>
                    <a:pt x="838" y="582"/>
                  </a:lnTo>
                  <a:lnTo>
                    <a:pt x="834" y="596"/>
                  </a:lnTo>
                  <a:lnTo>
                    <a:pt x="824" y="616"/>
                  </a:lnTo>
                  <a:lnTo>
                    <a:pt x="818" y="624"/>
                  </a:lnTo>
                  <a:close/>
                  <a:moveTo>
                    <a:pt x="894" y="626"/>
                  </a:moveTo>
                  <a:lnTo>
                    <a:pt x="908" y="600"/>
                  </a:lnTo>
                  <a:lnTo>
                    <a:pt x="918" y="574"/>
                  </a:lnTo>
                  <a:lnTo>
                    <a:pt x="928" y="548"/>
                  </a:lnTo>
                  <a:lnTo>
                    <a:pt x="938" y="520"/>
                  </a:lnTo>
                  <a:lnTo>
                    <a:pt x="954" y="530"/>
                  </a:lnTo>
                  <a:lnTo>
                    <a:pt x="968" y="542"/>
                  </a:lnTo>
                  <a:lnTo>
                    <a:pt x="982" y="554"/>
                  </a:lnTo>
                  <a:lnTo>
                    <a:pt x="994" y="568"/>
                  </a:lnTo>
                  <a:lnTo>
                    <a:pt x="1000" y="576"/>
                  </a:lnTo>
                  <a:lnTo>
                    <a:pt x="1006" y="582"/>
                  </a:lnTo>
                  <a:lnTo>
                    <a:pt x="1010" y="590"/>
                  </a:lnTo>
                  <a:lnTo>
                    <a:pt x="1014" y="598"/>
                  </a:lnTo>
                  <a:lnTo>
                    <a:pt x="1018" y="604"/>
                  </a:lnTo>
                  <a:lnTo>
                    <a:pt x="1022" y="612"/>
                  </a:lnTo>
                  <a:lnTo>
                    <a:pt x="1026" y="620"/>
                  </a:lnTo>
                  <a:lnTo>
                    <a:pt x="1028" y="628"/>
                  </a:lnTo>
                  <a:lnTo>
                    <a:pt x="1032" y="638"/>
                  </a:lnTo>
                  <a:lnTo>
                    <a:pt x="1034" y="648"/>
                  </a:lnTo>
                  <a:lnTo>
                    <a:pt x="1034" y="656"/>
                  </a:lnTo>
                  <a:lnTo>
                    <a:pt x="1034" y="666"/>
                  </a:lnTo>
                  <a:lnTo>
                    <a:pt x="1034" y="676"/>
                  </a:lnTo>
                  <a:lnTo>
                    <a:pt x="1034" y="686"/>
                  </a:lnTo>
                  <a:lnTo>
                    <a:pt x="1032" y="694"/>
                  </a:lnTo>
                  <a:lnTo>
                    <a:pt x="1028" y="704"/>
                  </a:lnTo>
                  <a:lnTo>
                    <a:pt x="1026" y="712"/>
                  </a:lnTo>
                  <a:lnTo>
                    <a:pt x="1022" y="720"/>
                  </a:lnTo>
                  <a:lnTo>
                    <a:pt x="1018" y="726"/>
                  </a:lnTo>
                  <a:lnTo>
                    <a:pt x="1012" y="732"/>
                  </a:lnTo>
                  <a:lnTo>
                    <a:pt x="1008" y="738"/>
                  </a:lnTo>
                  <a:lnTo>
                    <a:pt x="1000" y="742"/>
                  </a:lnTo>
                  <a:lnTo>
                    <a:pt x="992" y="746"/>
                  </a:lnTo>
                  <a:lnTo>
                    <a:pt x="984" y="750"/>
                  </a:lnTo>
                  <a:lnTo>
                    <a:pt x="976" y="752"/>
                  </a:lnTo>
                  <a:lnTo>
                    <a:pt x="968" y="754"/>
                  </a:lnTo>
                  <a:lnTo>
                    <a:pt x="958" y="756"/>
                  </a:lnTo>
                  <a:lnTo>
                    <a:pt x="948" y="756"/>
                  </a:lnTo>
                  <a:lnTo>
                    <a:pt x="938" y="756"/>
                  </a:lnTo>
                  <a:lnTo>
                    <a:pt x="928" y="756"/>
                  </a:lnTo>
                  <a:lnTo>
                    <a:pt x="918" y="756"/>
                  </a:lnTo>
                  <a:lnTo>
                    <a:pt x="908" y="754"/>
                  </a:lnTo>
                  <a:lnTo>
                    <a:pt x="898" y="752"/>
                  </a:lnTo>
                  <a:lnTo>
                    <a:pt x="888" y="750"/>
                  </a:lnTo>
                  <a:lnTo>
                    <a:pt x="878" y="746"/>
                  </a:lnTo>
                  <a:lnTo>
                    <a:pt x="868" y="744"/>
                  </a:lnTo>
                  <a:lnTo>
                    <a:pt x="860" y="740"/>
                  </a:lnTo>
                  <a:lnTo>
                    <a:pt x="850" y="736"/>
                  </a:lnTo>
                  <a:lnTo>
                    <a:pt x="840" y="730"/>
                  </a:lnTo>
                  <a:lnTo>
                    <a:pt x="832" y="726"/>
                  </a:lnTo>
                  <a:lnTo>
                    <a:pt x="828" y="724"/>
                  </a:lnTo>
                  <a:lnTo>
                    <a:pt x="834" y="716"/>
                  </a:lnTo>
                  <a:lnTo>
                    <a:pt x="840" y="710"/>
                  </a:lnTo>
                  <a:lnTo>
                    <a:pt x="854" y="690"/>
                  </a:lnTo>
                  <a:lnTo>
                    <a:pt x="862" y="680"/>
                  </a:lnTo>
                  <a:lnTo>
                    <a:pt x="870" y="670"/>
                  </a:lnTo>
                  <a:lnTo>
                    <a:pt x="876" y="658"/>
                  </a:lnTo>
                  <a:lnTo>
                    <a:pt x="882" y="648"/>
                  </a:lnTo>
                  <a:lnTo>
                    <a:pt x="894" y="626"/>
                  </a:lnTo>
                  <a:close/>
                  <a:moveTo>
                    <a:pt x="642" y="364"/>
                  </a:moveTo>
                  <a:lnTo>
                    <a:pt x="642" y="342"/>
                  </a:lnTo>
                  <a:lnTo>
                    <a:pt x="644" y="322"/>
                  </a:lnTo>
                  <a:lnTo>
                    <a:pt x="648" y="300"/>
                  </a:lnTo>
                  <a:lnTo>
                    <a:pt x="652" y="278"/>
                  </a:lnTo>
                  <a:lnTo>
                    <a:pt x="656" y="258"/>
                  </a:lnTo>
                  <a:lnTo>
                    <a:pt x="662" y="238"/>
                  </a:lnTo>
                  <a:lnTo>
                    <a:pt x="670" y="218"/>
                  </a:lnTo>
                  <a:lnTo>
                    <a:pt x="678" y="198"/>
                  </a:lnTo>
                  <a:lnTo>
                    <a:pt x="686" y="180"/>
                  </a:lnTo>
                  <a:lnTo>
                    <a:pt x="698" y="162"/>
                  </a:lnTo>
                  <a:lnTo>
                    <a:pt x="708" y="144"/>
                  </a:lnTo>
                  <a:lnTo>
                    <a:pt x="720" y="128"/>
                  </a:lnTo>
                  <a:lnTo>
                    <a:pt x="726" y="120"/>
                  </a:lnTo>
                  <a:lnTo>
                    <a:pt x="734" y="112"/>
                  </a:lnTo>
                  <a:lnTo>
                    <a:pt x="740" y="106"/>
                  </a:lnTo>
                  <a:lnTo>
                    <a:pt x="746" y="100"/>
                  </a:lnTo>
                  <a:lnTo>
                    <a:pt x="754" y="94"/>
                  </a:lnTo>
                  <a:lnTo>
                    <a:pt x="760" y="92"/>
                  </a:lnTo>
                  <a:lnTo>
                    <a:pt x="766" y="88"/>
                  </a:lnTo>
                  <a:lnTo>
                    <a:pt x="772" y="86"/>
                  </a:lnTo>
                  <a:lnTo>
                    <a:pt x="776" y="84"/>
                  </a:lnTo>
                  <a:lnTo>
                    <a:pt x="782" y="84"/>
                  </a:lnTo>
                  <a:lnTo>
                    <a:pt x="784" y="84"/>
                  </a:lnTo>
                  <a:lnTo>
                    <a:pt x="790" y="86"/>
                  </a:lnTo>
                  <a:lnTo>
                    <a:pt x="794" y="90"/>
                  </a:lnTo>
                  <a:lnTo>
                    <a:pt x="800" y="92"/>
                  </a:lnTo>
                  <a:lnTo>
                    <a:pt x="806" y="98"/>
                  </a:lnTo>
                  <a:lnTo>
                    <a:pt x="810" y="104"/>
                  </a:lnTo>
                  <a:lnTo>
                    <a:pt x="816" y="112"/>
                  </a:lnTo>
                  <a:lnTo>
                    <a:pt x="822" y="120"/>
                  </a:lnTo>
                  <a:lnTo>
                    <a:pt x="834" y="136"/>
                  </a:lnTo>
                  <a:lnTo>
                    <a:pt x="836" y="142"/>
                  </a:lnTo>
                  <a:lnTo>
                    <a:pt x="838" y="146"/>
                  </a:lnTo>
                  <a:lnTo>
                    <a:pt x="842" y="154"/>
                  </a:lnTo>
                  <a:lnTo>
                    <a:pt x="852" y="174"/>
                  </a:lnTo>
                  <a:lnTo>
                    <a:pt x="860" y="194"/>
                  </a:lnTo>
                  <a:lnTo>
                    <a:pt x="866" y="214"/>
                  </a:lnTo>
                  <a:lnTo>
                    <a:pt x="872" y="234"/>
                  </a:lnTo>
                  <a:lnTo>
                    <a:pt x="876" y="244"/>
                  </a:lnTo>
                  <a:lnTo>
                    <a:pt x="878" y="254"/>
                  </a:lnTo>
                  <a:lnTo>
                    <a:pt x="880" y="276"/>
                  </a:lnTo>
                  <a:lnTo>
                    <a:pt x="884" y="298"/>
                  </a:lnTo>
                  <a:lnTo>
                    <a:pt x="886" y="318"/>
                  </a:lnTo>
                  <a:lnTo>
                    <a:pt x="886" y="340"/>
                  </a:lnTo>
                  <a:lnTo>
                    <a:pt x="886" y="362"/>
                  </a:lnTo>
                  <a:lnTo>
                    <a:pt x="886" y="384"/>
                  </a:lnTo>
                  <a:lnTo>
                    <a:pt x="884" y="406"/>
                  </a:lnTo>
                  <a:lnTo>
                    <a:pt x="882" y="428"/>
                  </a:lnTo>
                  <a:lnTo>
                    <a:pt x="880" y="442"/>
                  </a:lnTo>
                  <a:lnTo>
                    <a:pt x="862" y="438"/>
                  </a:lnTo>
                  <a:lnTo>
                    <a:pt x="844" y="434"/>
                  </a:lnTo>
                  <a:lnTo>
                    <a:pt x="832" y="434"/>
                  </a:lnTo>
                  <a:lnTo>
                    <a:pt x="820" y="432"/>
                  </a:lnTo>
                  <a:lnTo>
                    <a:pt x="806" y="432"/>
                  </a:lnTo>
                  <a:lnTo>
                    <a:pt x="794" y="432"/>
                  </a:lnTo>
                  <a:lnTo>
                    <a:pt x="782" y="432"/>
                  </a:lnTo>
                  <a:lnTo>
                    <a:pt x="768" y="434"/>
                  </a:lnTo>
                  <a:lnTo>
                    <a:pt x="756" y="436"/>
                  </a:lnTo>
                  <a:lnTo>
                    <a:pt x="744" y="438"/>
                  </a:lnTo>
                  <a:lnTo>
                    <a:pt x="732" y="442"/>
                  </a:lnTo>
                  <a:lnTo>
                    <a:pt x="720" y="444"/>
                  </a:lnTo>
                  <a:lnTo>
                    <a:pt x="708" y="448"/>
                  </a:lnTo>
                  <a:lnTo>
                    <a:pt x="698" y="452"/>
                  </a:lnTo>
                  <a:lnTo>
                    <a:pt x="686" y="458"/>
                  </a:lnTo>
                  <a:lnTo>
                    <a:pt x="676" y="462"/>
                  </a:lnTo>
                  <a:lnTo>
                    <a:pt x="664" y="468"/>
                  </a:lnTo>
                  <a:lnTo>
                    <a:pt x="654" y="474"/>
                  </a:lnTo>
                  <a:lnTo>
                    <a:pt x="652" y="460"/>
                  </a:lnTo>
                  <a:lnTo>
                    <a:pt x="648" y="448"/>
                  </a:lnTo>
                  <a:lnTo>
                    <a:pt x="646" y="428"/>
                  </a:lnTo>
                  <a:lnTo>
                    <a:pt x="642" y="406"/>
                  </a:lnTo>
                  <a:lnTo>
                    <a:pt x="642" y="386"/>
                  </a:lnTo>
                  <a:lnTo>
                    <a:pt x="642" y="364"/>
                  </a:lnTo>
                  <a:close/>
                  <a:moveTo>
                    <a:pt x="468" y="888"/>
                  </a:moveTo>
                  <a:lnTo>
                    <a:pt x="470" y="864"/>
                  </a:lnTo>
                  <a:lnTo>
                    <a:pt x="472" y="842"/>
                  </a:lnTo>
                  <a:lnTo>
                    <a:pt x="474" y="820"/>
                  </a:lnTo>
                  <a:lnTo>
                    <a:pt x="478" y="796"/>
                  </a:lnTo>
                  <a:lnTo>
                    <a:pt x="482" y="776"/>
                  </a:lnTo>
                  <a:lnTo>
                    <a:pt x="488" y="754"/>
                  </a:lnTo>
                  <a:lnTo>
                    <a:pt x="494" y="732"/>
                  </a:lnTo>
                  <a:lnTo>
                    <a:pt x="502" y="712"/>
                  </a:lnTo>
                  <a:lnTo>
                    <a:pt x="512" y="690"/>
                  </a:lnTo>
                  <a:lnTo>
                    <a:pt x="520" y="670"/>
                  </a:lnTo>
                  <a:lnTo>
                    <a:pt x="532" y="650"/>
                  </a:lnTo>
                  <a:lnTo>
                    <a:pt x="544" y="632"/>
                  </a:lnTo>
                  <a:lnTo>
                    <a:pt x="556" y="614"/>
                  </a:lnTo>
                  <a:lnTo>
                    <a:pt x="570" y="596"/>
                  </a:lnTo>
                  <a:lnTo>
                    <a:pt x="584" y="580"/>
                  </a:lnTo>
                  <a:lnTo>
                    <a:pt x="600" y="564"/>
                  </a:lnTo>
                  <a:lnTo>
                    <a:pt x="602" y="562"/>
                  </a:lnTo>
                  <a:lnTo>
                    <a:pt x="612" y="584"/>
                  </a:lnTo>
                  <a:lnTo>
                    <a:pt x="624" y="606"/>
                  </a:lnTo>
                  <a:lnTo>
                    <a:pt x="636" y="628"/>
                  </a:lnTo>
                  <a:lnTo>
                    <a:pt x="650" y="650"/>
                  </a:lnTo>
                  <a:lnTo>
                    <a:pt x="666" y="668"/>
                  </a:lnTo>
                  <a:lnTo>
                    <a:pt x="682" y="688"/>
                  </a:lnTo>
                  <a:lnTo>
                    <a:pt x="698" y="708"/>
                  </a:lnTo>
                  <a:lnTo>
                    <a:pt x="716" y="724"/>
                  </a:lnTo>
                  <a:lnTo>
                    <a:pt x="730" y="736"/>
                  </a:lnTo>
                  <a:lnTo>
                    <a:pt x="712" y="752"/>
                  </a:lnTo>
                  <a:lnTo>
                    <a:pt x="696" y="764"/>
                  </a:lnTo>
                  <a:lnTo>
                    <a:pt x="678" y="778"/>
                  </a:lnTo>
                  <a:lnTo>
                    <a:pt x="660" y="792"/>
                  </a:lnTo>
                  <a:lnTo>
                    <a:pt x="642" y="804"/>
                  </a:lnTo>
                  <a:lnTo>
                    <a:pt x="622" y="816"/>
                  </a:lnTo>
                  <a:lnTo>
                    <a:pt x="604" y="828"/>
                  </a:lnTo>
                  <a:lnTo>
                    <a:pt x="584" y="838"/>
                  </a:lnTo>
                  <a:lnTo>
                    <a:pt x="556" y="854"/>
                  </a:lnTo>
                  <a:lnTo>
                    <a:pt x="526" y="868"/>
                  </a:lnTo>
                  <a:lnTo>
                    <a:pt x="498" y="882"/>
                  </a:lnTo>
                  <a:lnTo>
                    <a:pt x="468" y="894"/>
                  </a:lnTo>
                  <a:lnTo>
                    <a:pt x="468" y="8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2987" y="2184"/>
              <a:ext cx="936" cy="1056"/>
            </a:xfrm>
            <a:custGeom>
              <a:avLst/>
              <a:gdLst>
                <a:gd name="T0" fmla="*/ 720 w 936"/>
                <a:gd name="T1" fmla="*/ 970 h 1056"/>
                <a:gd name="T2" fmla="*/ 752 w 936"/>
                <a:gd name="T3" fmla="*/ 868 h 1056"/>
                <a:gd name="T4" fmla="*/ 750 w 936"/>
                <a:gd name="T5" fmla="*/ 760 h 1056"/>
                <a:gd name="T6" fmla="*/ 704 w 936"/>
                <a:gd name="T7" fmla="*/ 660 h 1056"/>
                <a:gd name="T8" fmla="*/ 630 w 936"/>
                <a:gd name="T9" fmla="*/ 594 h 1056"/>
                <a:gd name="T10" fmla="*/ 468 w 936"/>
                <a:gd name="T11" fmla="*/ 510 h 1056"/>
                <a:gd name="T12" fmla="*/ 364 w 936"/>
                <a:gd name="T13" fmla="*/ 348 h 1056"/>
                <a:gd name="T14" fmla="*/ 326 w 936"/>
                <a:gd name="T15" fmla="*/ 240 h 1056"/>
                <a:gd name="T16" fmla="*/ 340 w 936"/>
                <a:gd name="T17" fmla="*/ 166 h 1056"/>
                <a:gd name="T18" fmla="*/ 390 w 936"/>
                <a:gd name="T19" fmla="*/ 110 h 1056"/>
                <a:gd name="T20" fmla="*/ 466 w 936"/>
                <a:gd name="T21" fmla="*/ 86 h 1056"/>
                <a:gd name="T22" fmla="*/ 560 w 936"/>
                <a:gd name="T23" fmla="*/ 94 h 1056"/>
                <a:gd name="T24" fmla="*/ 658 w 936"/>
                <a:gd name="T25" fmla="*/ 144 h 1056"/>
                <a:gd name="T26" fmla="*/ 754 w 936"/>
                <a:gd name="T27" fmla="*/ 244 h 1056"/>
                <a:gd name="T28" fmla="*/ 840 w 936"/>
                <a:gd name="T29" fmla="*/ 414 h 1056"/>
                <a:gd name="T30" fmla="*/ 880 w 936"/>
                <a:gd name="T31" fmla="*/ 600 h 1056"/>
                <a:gd name="T32" fmla="*/ 864 w 936"/>
                <a:gd name="T33" fmla="*/ 818 h 1056"/>
                <a:gd name="T34" fmla="*/ 792 w 936"/>
                <a:gd name="T35" fmla="*/ 1056 h 1056"/>
                <a:gd name="T36" fmla="*/ 906 w 936"/>
                <a:gd name="T37" fmla="*/ 852 h 1056"/>
                <a:gd name="T38" fmla="*/ 936 w 936"/>
                <a:gd name="T39" fmla="*/ 624 h 1056"/>
                <a:gd name="T40" fmla="*/ 914 w 936"/>
                <a:gd name="T41" fmla="*/ 444 h 1056"/>
                <a:gd name="T42" fmla="*/ 838 w 936"/>
                <a:gd name="T43" fmla="*/ 250 h 1056"/>
                <a:gd name="T44" fmla="*/ 736 w 936"/>
                <a:gd name="T45" fmla="*/ 112 h 1056"/>
                <a:gd name="T46" fmla="*/ 610 w 936"/>
                <a:gd name="T47" fmla="*/ 28 h 1056"/>
                <a:gd name="T48" fmla="*/ 502 w 936"/>
                <a:gd name="T49" fmla="*/ 2 h 1056"/>
                <a:gd name="T50" fmla="*/ 386 w 936"/>
                <a:gd name="T51" fmla="*/ 16 h 1056"/>
                <a:gd name="T52" fmla="*/ 284 w 936"/>
                <a:gd name="T53" fmla="*/ 86 h 1056"/>
                <a:gd name="T54" fmla="*/ 234 w 936"/>
                <a:gd name="T55" fmla="*/ 214 h 1056"/>
                <a:gd name="T56" fmla="*/ 252 w 936"/>
                <a:gd name="T57" fmla="*/ 332 h 1056"/>
                <a:gd name="T58" fmla="*/ 352 w 936"/>
                <a:gd name="T59" fmla="*/ 502 h 1056"/>
                <a:gd name="T60" fmla="*/ 170 w 936"/>
                <a:gd name="T61" fmla="*/ 522 h 1056"/>
                <a:gd name="T62" fmla="*/ 62 w 936"/>
                <a:gd name="T63" fmla="*/ 566 h 1056"/>
                <a:gd name="T64" fmla="*/ 6 w 936"/>
                <a:gd name="T65" fmla="*/ 648 h 1056"/>
                <a:gd name="T66" fmla="*/ 10 w 936"/>
                <a:gd name="T67" fmla="*/ 758 h 1056"/>
                <a:gd name="T68" fmla="*/ 52 w 936"/>
                <a:gd name="T69" fmla="*/ 830 h 1056"/>
                <a:gd name="T70" fmla="*/ 154 w 936"/>
                <a:gd name="T71" fmla="*/ 882 h 1056"/>
                <a:gd name="T72" fmla="*/ 272 w 936"/>
                <a:gd name="T73" fmla="*/ 878 h 1056"/>
                <a:gd name="T74" fmla="*/ 378 w 936"/>
                <a:gd name="T75" fmla="*/ 832 h 1056"/>
                <a:gd name="T76" fmla="*/ 462 w 936"/>
                <a:gd name="T77" fmla="*/ 746 h 1056"/>
                <a:gd name="T78" fmla="*/ 496 w 936"/>
                <a:gd name="T79" fmla="*/ 622 h 1056"/>
                <a:gd name="T80" fmla="*/ 620 w 936"/>
                <a:gd name="T81" fmla="*/ 656 h 1056"/>
                <a:gd name="T82" fmla="*/ 666 w 936"/>
                <a:gd name="T83" fmla="*/ 702 h 1056"/>
                <a:gd name="T84" fmla="*/ 702 w 936"/>
                <a:gd name="T85" fmla="*/ 782 h 1056"/>
                <a:gd name="T86" fmla="*/ 702 w 936"/>
                <a:gd name="T87" fmla="*/ 872 h 1056"/>
                <a:gd name="T88" fmla="*/ 660 w 936"/>
                <a:gd name="T89" fmla="*/ 980 h 1056"/>
                <a:gd name="T90" fmla="*/ 662 w 936"/>
                <a:gd name="T91" fmla="*/ 1056 h 1056"/>
                <a:gd name="T92" fmla="*/ 388 w 936"/>
                <a:gd name="T93" fmla="*/ 682 h 1056"/>
                <a:gd name="T94" fmla="*/ 340 w 936"/>
                <a:gd name="T95" fmla="*/ 740 h 1056"/>
                <a:gd name="T96" fmla="*/ 270 w 936"/>
                <a:gd name="T97" fmla="*/ 780 h 1056"/>
                <a:gd name="T98" fmla="*/ 190 w 936"/>
                <a:gd name="T99" fmla="*/ 792 h 1056"/>
                <a:gd name="T100" fmla="*/ 122 w 936"/>
                <a:gd name="T101" fmla="*/ 772 h 1056"/>
                <a:gd name="T102" fmla="*/ 90 w 936"/>
                <a:gd name="T103" fmla="*/ 722 h 1056"/>
                <a:gd name="T104" fmla="*/ 92 w 936"/>
                <a:gd name="T105" fmla="*/ 656 h 1056"/>
                <a:gd name="T106" fmla="*/ 138 w 936"/>
                <a:gd name="T107" fmla="*/ 614 h 1056"/>
                <a:gd name="T108" fmla="*/ 254 w 936"/>
                <a:gd name="T109" fmla="*/ 584 h 1056"/>
                <a:gd name="T110" fmla="*/ 396 w 936"/>
                <a:gd name="T111" fmla="*/ 60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6" h="1056">
                  <a:moveTo>
                    <a:pt x="668" y="1048"/>
                  </a:moveTo>
                  <a:lnTo>
                    <a:pt x="676" y="1038"/>
                  </a:lnTo>
                  <a:lnTo>
                    <a:pt x="684" y="1028"/>
                  </a:lnTo>
                  <a:lnTo>
                    <a:pt x="692" y="1016"/>
                  </a:lnTo>
                  <a:lnTo>
                    <a:pt x="700" y="1006"/>
                  </a:lnTo>
                  <a:lnTo>
                    <a:pt x="706" y="994"/>
                  </a:lnTo>
                  <a:lnTo>
                    <a:pt x="714" y="982"/>
                  </a:lnTo>
                  <a:lnTo>
                    <a:pt x="720" y="970"/>
                  </a:lnTo>
                  <a:lnTo>
                    <a:pt x="724" y="958"/>
                  </a:lnTo>
                  <a:lnTo>
                    <a:pt x="730" y="946"/>
                  </a:lnTo>
                  <a:lnTo>
                    <a:pt x="734" y="934"/>
                  </a:lnTo>
                  <a:lnTo>
                    <a:pt x="740" y="922"/>
                  </a:lnTo>
                  <a:lnTo>
                    <a:pt x="744" y="908"/>
                  </a:lnTo>
                  <a:lnTo>
                    <a:pt x="748" y="896"/>
                  </a:lnTo>
                  <a:lnTo>
                    <a:pt x="750" y="882"/>
                  </a:lnTo>
                  <a:lnTo>
                    <a:pt x="752" y="868"/>
                  </a:lnTo>
                  <a:lnTo>
                    <a:pt x="754" y="856"/>
                  </a:lnTo>
                  <a:lnTo>
                    <a:pt x="756" y="842"/>
                  </a:lnTo>
                  <a:lnTo>
                    <a:pt x="756" y="828"/>
                  </a:lnTo>
                  <a:lnTo>
                    <a:pt x="756" y="814"/>
                  </a:lnTo>
                  <a:lnTo>
                    <a:pt x="756" y="800"/>
                  </a:lnTo>
                  <a:lnTo>
                    <a:pt x="754" y="788"/>
                  </a:lnTo>
                  <a:lnTo>
                    <a:pt x="752" y="774"/>
                  </a:lnTo>
                  <a:lnTo>
                    <a:pt x="750" y="760"/>
                  </a:lnTo>
                  <a:lnTo>
                    <a:pt x="746" y="746"/>
                  </a:lnTo>
                  <a:lnTo>
                    <a:pt x="742" y="734"/>
                  </a:lnTo>
                  <a:lnTo>
                    <a:pt x="738" y="720"/>
                  </a:lnTo>
                  <a:lnTo>
                    <a:pt x="732" y="708"/>
                  </a:lnTo>
                  <a:lnTo>
                    <a:pt x="726" y="696"/>
                  </a:lnTo>
                  <a:lnTo>
                    <a:pt x="720" y="682"/>
                  </a:lnTo>
                  <a:lnTo>
                    <a:pt x="712" y="672"/>
                  </a:lnTo>
                  <a:lnTo>
                    <a:pt x="704" y="660"/>
                  </a:lnTo>
                  <a:lnTo>
                    <a:pt x="696" y="648"/>
                  </a:lnTo>
                  <a:lnTo>
                    <a:pt x="686" y="638"/>
                  </a:lnTo>
                  <a:lnTo>
                    <a:pt x="676" y="628"/>
                  </a:lnTo>
                  <a:lnTo>
                    <a:pt x="672" y="622"/>
                  </a:lnTo>
                  <a:lnTo>
                    <a:pt x="666" y="618"/>
                  </a:lnTo>
                  <a:lnTo>
                    <a:pt x="654" y="608"/>
                  </a:lnTo>
                  <a:lnTo>
                    <a:pt x="642" y="600"/>
                  </a:lnTo>
                  <a:lnTo>
                    <a:pt x="630" y="594"/>
                  </a:lnTo>
                  <a:lnTo>
                    <a:pt x="606" y="580"/>
                  </a:lnTo>
                  <a:lnTo>
                    <a:pt x="582" y="570"/>
                  </a:lnTo>
                  <a:lnTo>
                    <a:pt x="558" y="560"/>
                  </a:lnTo>
                  <a:lnTo>
                    <a:pt x="534" y="552"/>
                  </a:lnTo>
                  <a:lnTo>
                    <a:pt x="508" y="544"/>
                  </a:lnTo>
                  <a:lnTo>
                    <a:pt x="478" y="536"/>
                  </a:lnTo>
                  <a:lnTo>
                    <a:pt x="472" y="522"/>
                  </a:lnTo>
                  <a:lnTo>
                    <a:pt x="468" y="510"/>
                  </a:lnTo>
                  <a:lnTo>
                    <a:pt x="464" y="502"/>
                  </a:lnTo>
                  <a:lnTo>
                    <a:pt x="460" y="496"/>
                  </a:lnTo>
                  <a:lnTo>
                    <a:pt x="446" y="472"/>
                  </a:lnTo>
                  <a:lnTo>
                    <a:pt x="432" y="450"/>
                  </a:lnTo>
                  <a:lnTo>
                    <a:pt x="404" y="408"/>
                  </a:lnTo>
                  <a:lnTo>
                    <a:pt x="390" y="388"/>
                  </a:lnTo>
                  <a:lnTo>
                    <a:pt x="376" y="368"/>
                  </a:lnTo>
                  <a:lnTo>
                    <a:pt x="364" y="348"/>
                  </a:lnTo>
                  <a:lnTo>
                    <a:pt x="354" y="328"/>
                  </a:lnTo>
                  <a:lnTo>
                    <a:pt x="344" y="308"/>
                  </a:lnTo>
                  <a:lnTo>
                    <a:pt x="336" y="288"/>
                  </a:lnTo>
                  <a:lnTo>
                    <a:pt x="334" y="278"/>
                  </a:lnTo>
                  <a:lnTo>
                    <a:pt x="330" y="270"/>
                  </a:lnTo>
                  <a:lnTo>
                    <a:pt x="328" y="260"/>
                  </a:lnTo>
                  <a:lnTo>
                    <a:pt x="328" y="250"/>
                  </a:lnTo>
                  <a:lnTo>
                    <a:pt x="326" y="240"/>
                  </a:lnTo>
                  <a:lnTo>
                    <a:pt x="326" y="232"/>
                  </a:lnTo>
                  <a:lnTo>
                    <a:pt x="326" y="220"/>
                  </a:lnTo>
                  <a:lnTo>
                    <a:pt x="328" y="212"/>
                  </a:lnTo>
                  <a:lnTo>
                    <a:pt x="328" y="202"/>
                  </a:lnTo>
                  <a:lnTo>
                    <a:pt x="330" y="192"/>
                  </a:lnTo>
                  <a:lnTo>
                    <a:pt x="334" y="182"/>
                  </a:lnTo>
                  <a:lnTo>
                    <a:pt x="338" y="174"/>
                  </a:lnTo>
                  <a:lnTo>
                    <a:pt x="340" y="166"/>
                  </a:lnTo>
                  <a:lnTo>
                    <a:pt x="346" y="158"/>
                  </a:lnTo>
                  <a:lnTo>
                    <a:pt x="350" y="150"/>
                  </a:lnTo>
                  <a:lnTo>
                    <a:pt x="356" y="142"/>
                  </a:lnTo>
                  <a:lnTo>
                    <a:pt x="362" y="134"/>
                  </a:lnTo>
                  <a:lnTo>
                    <a:pt x="368" y="128"/>
                  </a:lnTo>
                  <a:lnTo>
                    <a:pt x="374" y="122"/>
                  </a:lnTo>
                  <a:lnTo>
                    <a:pt x="382" y="116"/>
                  </a:lnTo>
                  <a:lnTo>
                    <a:pt x="390" y="110"/>
                  </a:lnTo>
                  <a:lnTo>
                    <a:pt x="398" y="106"/>
                  </a:lnTo>
                  <a:lnTo>
                    <a:pt x="406" y="102"/>
                  </a:lnTo>
                  <a:lnTo>
                    <a:pt x="416" y="96"/>
                  </a:lnTo>
                  <a:lnTo>
                    <a:pt x="426" y="94"/>
                  </a:lnTo>
                  <a:lnTo>
                    <a:pt x="434" y="90"/>
                  </a:lnTo>
                  <a:lnTo>
                    <a:pt x="444" y="88"/>
                  </a:lnTo>
                  <a:lnTo>
                    <a:pt x="454" y="86"/>
                  </a:lnTo>
                  <a:lnTo>
                    <a:pt x="466" y="86"/>
                  </a:lnTo>
                  <a:lnTo>
                    <a:pt x="476" y="84"/>
                  </a:lnTo>
                  <a:lnTo>
                    <a:pt x="486" y="84"/>
                  </a:lnTo>
                  <a:lnTo>
                    <a:pt x="496" y="84"/>
                  </a:lnTo>
                  <a:lnTo>
                    <a:pt x="518" y="86"/>
                  </a:lnTo>
                  <a:lnTo>
                    <a:pt x="528" y="86"/>
                  </a:lnTo>
                  <a:lnTo>
                    <a:pt x="540" y="88"/>
                  </a:lnTo>
                  <a:lnTo>
                    <a:pt x="550" y="90"/>
                  </a:lnTo>
                  <a:lnTo>
                    <a:pt x="560" y="94"/>
                  </a:lnTo>
                  <a:lnTo>
                    <a:pt x="570" y="96"/>
                  </a:lnTo>
                  <a:lnTo>
                    <a:pt x="580" y="102"/>
                  </a:lnTo>
                  <a:lnTo>
                    <a:pt x="592" y="106"/>
                  </a:lnTo>
                  <a:lnTo>
                    <a:pt x="600" y="110"/>
                  </a:lnTo>
                  <a:lnTo>
                    <a:pt x="612" y="114"/>
                  </a:lnTo>
                  <a:lnTo>
                    <a:pt x="620" y="120"/>
                  </a:lnTo>
                  <a:lnTo>
                    <a:pt x="640" y="132"/>
                  </a:lnTo>
                  <a:lnTo>
                    <a:pt x="658" y="144"/>
                  </a:lnTo>
                  <a:lnTo>
                    <a:pt x="676" y="158"/>
                  </a:lnTo>
                  <a:lnTo>
                    <a:pt x="686" y="166"/>
                  </a:lnTo>
                  <a:lnTo>
                    <a:pt x="694" y="174"/>
                  </a:lnTo>
                  <a:lnTo>
                    <a:pt x="710" y="190"/>
                  </a:lnTo>
                  <a:lnTo>
                    <a:pt x="718" y="198"/>
                  </a:lnTo>
                  <a:lnTo>
                    <a:pt x="726" y="208"/>
                  </a:lnTo>
                  <a:lnTo>
                    <a:pt x="740" y="226"/>
                  </a:lnTo>
                  <a:lnTo>
                    <a:pt x="754" y="244"/>
                  </a:lnTo>
                  <a:lnTo>
                    <a:pt x="768" y="264"/>
                  </a:lnTo>
                  <a:lnTo>
                    <a:pt x="780" y="284"/>
                  </a:lnTo>
                  <a:lnTo>
                    <a:pt x="792" y="304"/>
                  </a:lnTo>
                  <a:lnTo>
                    <a:pt x="804" y="326"/>
                  </a:lnTo>
                  <a:lnTo>
                    <a:pt x="814" y="346"/>
                  </a:lnTo>
                  <a:lnTo>
                    <a:pt x="824" y="368"/>
                  </a:lnTo>
                  <a:lnTo>
                    <a:pt x="834" y="390"/>
                  </a:lnTo>
                  <a:lnTo>
                    <a:pt x="840" y="414"/>
                  </a:lnTo>
                  <a:lnTo>
                    <a:pt x="848" y="436"/>
                  </a:lnTo>
                  <a:lnTo>
                    <a:pt x="856" y="458"/>
                  </a:lnTo>
                  <a:lnTo>
                    <a:pt x="862" y="482"/>
                  </a:lnTo>
                  <a:lnTo>
                    <a:pt x="868" y="506"/>
                  </a:lnTo>
                  <a:lnTo>
                    <a:pt x="872" y="530"/>
                  </a:lnTo>
                  <a:lnTo>
                    <a:pt x="876" y="552"/>
                  </a:lnTo>
                  <a:lnTo>
                    <a:pt x="878" y="576"/>
                  </a:lnTo>
                  <a:lnTo>
                    <a:pt x="880" y="600"/>
                  </a:lnTo>
                  <a:lnTo>
                    <a:pt x="882" y="612"/>
                  </a:lnTo>
                  <a:lnTo>
                    <a:pt x="882" y="624"/>
                  </a:lnTo>
                  <a:lnTo>
                    <a:pt x="882" y="648"/>
                  </a:lnTo>
                  <a:lnTo>
                    <a:pt x="882" y="672"/>
                  </a:lnTo>
                  <a:lnTo>
                    <a:pt x="880" y="696"/>
                  </a:lnTo>
                  <a:lnTo>
                    <a:pt x="876" y="746"/>
                  </a:lnTo>
                  <a:lnTo>
                    <a:pt x="868" y="792"/>
                  </a:lnTo>
                  <a:lnTo>
                    <a:pt x="864" y="818"/>
                  </a:lnTo>
                  <a:lnTo>
                    <a:pt x="858" y="842"/>
                  </a:lnTo>
                  <a:lnTo>
                    <a:pt x="852" y="864"/>
                  </a:lnTo>
                  <a:lnTo>
                    <a:pt x="846" y="888"/>
                  </a:lnTo>
                  <a:lnTo>
                    <a:pt x="840" y="912"/>
                  </a:lnTo>
                  <a:lnTo>
                    <a:pt x="834" y="936"/>
                  </a:lnTo>
                  <a:lnTo>
                    <a:pt x="818" y="982"/>
                  </a:lnTo>
                  <a:lnTo>
                    <a:pt x="802" y="1030"/>
                  </a:lnTo>
                  <a:lnTo>
                    <a:pt x="792" y="1056"/>
                  </a:lnTo>
                  <a:lnTo>
                    <a:pt x="840" y="1056"/>
                  </a:lnTo>
                  <a:lnTo>
                    <a:pt x="844" y="1046"/>
                  </a:lnTo>
                  <a:lnTo>
                    <a:pt x="862" y="998"/>
                  </a:lnTo>
                  <a:lnTo>
                    <a:pt x="878" y="950"/>
                  </a:lnTo>
                  <a:lnTo>
                    <a:pt x="886" y="926"/>
                  </a:lnTo>
                  <a:lnTo>
                    <a:pt x="892" y="902"/>
                  </a:lnTo>
                  <a:lnTo>
                    <a:pt x="900" y="878"/>
                  </a:lnTo>
                  <a:lnTo>
                    <a:pt x="906" y="852"/>
                  </a:lnTo>
                  <a:lnTo>
                    <a:pt x="912" y="828"/>
                  </a:lnTo>
                  <a:lnTo>
                    <a:pt x="916" y="802"/>
                  </a:lnTo>
                  <a:lnTo>
                    <a:pt x="922" y="776"/>
                  </a:lnTo>
                  <a:lnTo>
                    <a:pt x="926" y="752"/>
                  </a:lnTo>
                  <a:lnTo>
                    <a:pt x="932" y="700"/>
                  </a:lnTo>
                  <a:lnTo>
                    <a:pt x="934" y="676"/>
                  </a:lnTo>
                  <a:lnTo>
                    <a:pt x="934" y="650"/>
                  </a:lnTo>
                  <a:lnTo>
                    <a:pt x="936" y="624"/>
                  </a:lnTo>
                  <a:lnTo>
                    <a:pt x="936" y="610"/>
                  </a:lnTo>
                  <a:lnTo>
                    <a:pt x="936" y="598"/>
                  </a:lnTo>
                  <a:lnTo>
                    <a:pt x="934" y="572"/>
                  </a:lnTo>
                  <a:lnTo>
                    <a:pt x="932" y="546"/>
                  </a:lnTo>
                  <a:lnTo>
                    <a:pt x="928" y="520"/>
                  </a:lnTo>
                  <a:lnTo>
                    <a:pt x="926" y="494"/>
                  </a:lnTo>
                  <a:lnTo>
                    <a:pt x="920" y="468"/>
                  </a:lnTo>
                  <a:lnTo>
                    <a:pt x="914" y="444"/>
                  </a:lnTo>
                  <a:lnTo>
                    <a:pt x="908" y="418"/>
                  </a:lnTo>
                  <a:lnTo>
                    <a:pt x="900" y="394"/>
                  </a:lnTo>
                  <a:lnTo>
                    <a:pt x="892" y="368"/>
                  </a:lnTo>
                  <a:lnTo>
                    <a:pt x="884" y="344"/>
                  </a:lnTo>
                  <a:lnTo>
                    <a:pt x="874" y="320"/>
                  </a:lnTo>
                  <a:lnTo>
                    <a:pt x="862" y="296"/>
                  </a:lnTo>
                  <a:lnTo>
                    <a:pt x="852" y="272"/>
                  </a:lnTo>
                  <a:lnTo>
                    <a:pt x="838" y="250"/>
                  </a:lnTo>
                  <a:lnTo>
                    <a:pt x="826" y="226"/>
                  </a:lnTo>
                  <a:lnTo>
                    <a:pt x="812" y="204"/>
                  </a:lnTo>
                  <a:lnTo>
                    <a:pt x="796" y="182"/>
                  </a:lnTo>
                  <a:lnTo>
                    <a:pt x="780" y="162"/>
                  </a:lnTo>
                  <a:lnTo>
                    <a:pt x="772" y="150"/>
                  </a:lnTo>
                  <a:lnTo>
                    <a:pt x="764" y="142"/>
                  </a:lnTo>
                  <a:lnTo>
                    <a:pt x="746" y="122"/>
                  </a:lnTo>
                  <a:lnTo>
                    <a:pt x="736" y="112"/>
                  </a:lnTo>
                  <a:lnTo>
                    <a:pt x="726" y="104"/>
                  </a:lnTo>
                  <a:lnTo>
                    <a:pt x="704" y="86"/>
                  </a:lnTo>
                  <a:lnTo>
                    <a:pt x="684" y="68"/>
                  </a:lnTo>
                  <a:lnTo>
                    <a:pt x="660" y="54"/>
                  </a:lnTo>
                  <a:lnTo>
                    <a:pt x="648" y="46"/>
                  </a:lnTo>
                  <a:lnTo>
                    <a:pt x="636" y="40"/>
                  </a:lnTo>
                  <a:lnTo>
                    <a:pt x="624" y="34"/>
                  </a:lnTo>
                  <a:lnTo>
                    <a:pt x="610" y="28"/>
                  </a:lnTo>
                  <a:lnTo>
                    <a:pt x="598" y="22"/>
                  </a:lnTo>
                  <a:lnTo>
                    <a:pt x="584" y="18"/>
                  </a:lnTo>
                  <a:lnTo>
                    <a:pt x="570" y="14"/>
                  </a:lnTo>
                  <a:lnTo>
                    <a:pt x="558" y="10"/>
                  </a:lnTo>
                  <a:lnTo>
                    <a:pt x="544" y="8"/>
                  </a:lnTo>
                  <a:lnTo>
                    <a:pt x="528" y="4"/>
                  </a:lnTo>
                  <a:lnTo>
                    <a:pt x="514" y="2"/>
                  </a:lnTo>
                  <a:lnTo>
                    <a:pt x="502" y="2"/>
                  </a:lnTo>
                  <a:lnTo>
                    <a:pt x="486" y="0"/>
                  </a:lnTo>
                  <a:lnTo>
                    <a:pt x="472" y="0"/>
                  </a:lnTo>
                  <a:lnTo>
                    <a:pt x="458" y="2"/>
                  </a:lnTo>
                  <a:lnTo>
                    <a:pt x="444" y="2"/>
                  </a:lnTo>
                  <a:lnTo>
                    <a:pt x="428" y="4"/>
                  </a:lnTo>
                  <a:lnTo>
                    <a:pt x="414" y="8"/>
                  </a:lnTo>
                  <a:lnTo>
                    <a:pt x="400" y="12"/>
                  </a:lnTo>
                  <a:lnTo>
                    <a:pt x="386" y="16"/>
                  </a:lnTo>
                  <a:lnTo>
                    <a:pt x="372" y="22"/>
                  </a:lnTo>
                  <a:lnTo>
                    <a:pt x="358" y="28"/>
                  </a:lnTo>
                  <a:lnTo>
                    <a:pt x="344" y="36"/>
                  </a:lnTo>
                  <a:lnTo>
                    <a:pt x="330" y="44"/>
                  </a:lnTo>
                  <a:lnTo>
                    <a:pt x="318" y="54"/>
                  </a:lnTo>
                  <a:lnTo>
                    <a:pt x="306" y="64"/>
                  </a:lnTo>
                  <a:lnTo>
                    <a:pt x="296" y="74"/>
                  </a:lnTo>
                  <a:lnTo>
                    <a:pt x="284" y="86"/>
                  </a:lnTo>
                  <a:lnTo>
                    <a:pt x="276" y="98"/>
                  </a:lnTo>
                  <a:lnTo>
                    <a:pt x="266" y="112"/>
                  </a:lnTo>
                  <a:lnTo>
                    <a:pt x="260" y="126"/>
                  </a:lnTo>
                  <a:lnTo>
                    <a:pt x="252" y="140"/>
                  </a:lnTo>
                  <a:lnTo>
                    <a:pt x="244" y="168"/>
                  </a:lnTo>
                  <a:lnTo>
                    <a:pt x="240" y="184"/>
                  </a:lnTo>
                  <a:lnTo>
                    <a:pt x="236" y="198"/>
                  </a:lnTo>
                  <a:lnTo>
                    <a:pt x="234" y="214"/>
                  </a:lnTo>
                  <a:lnTo>
                    <a:pt x="232" y="230"/>
                  </a:lnTo>
                  <a:lnTo>
                    <a:pt x="232" y="244"/>
                  </a:lnTo>
                  <a:lnTo>
                    <a:pt x="234" y="260"/>
                  </a:lnTo>
                  <a:lnTo>
                    <a:pt x="236" y="276"/>
                  </a:lnTo>
                  <a:lnTo>
                    <a:pt x="240" y="290"/>
                  </a:lnTo>
                  <a:lnTo>
                    <a:pt x="244" y="304"/>
                  </a:lnTo>
                  <a:lnTo>
                    <a:pt x="246" y="318"/>
                  </a:lnTo>
                  <a:lnTo>
                    <a:pt x="252" y="332"/>
                  </a:lnTo>
                  <a:lnTo>
                    <a:pt x="256" y="346"/>
                  </a:lnTo>
                  <a:lnTo>
                    <a:pt x="262" y="358"/>
                  </a:lnTo>
                  <a:lnTo>
                    <a:pt x="268" y="370"/>
                  </a:lnTo>
                  <a:lnTo>
                    <a:pt x="282" y="396"/>
                  </a:lnTo>
                  <a:lnTo>
                    <a:pt x="296" y="418"/>
                  </a:lnTo>
                  <a:lnTo>
                    <a:pt x="310" y="440"/>
                  </a:lnTo>
                  <a:lnTo>
                    <a:pt x="324" y="462"/>
                  </a:lnTo>
                  <a:lnTo>
                    <a:pt x="352" y="502"/>
                  </a:lnTo>
                  <a:lnTo>
                    <a:pt x="360" y="516"/>
                  </a:lnTo>
                  <a:lnTo>
                    <a:pt x="332" y="514"/>
                  </a:lnTo>
                  <a:lnTo>
                    <a:pt x="302" y="512"/>
                  </a:lnTo>
                  <a:lnTo>
                    <a:pt x="276" y="512"/>
                  </a:lnTo>
                  <a:lnTo>
                    <a:pt x="250" y="512"/>
                  </a:lnTo>
                  <a:lnTo>
                    <a:pt x="224" y="514"/>
                  </a:lnTo>
                  <a:lnTo>
                    <a:pt x="196" y="516"/>
                  </a:lnTo>
                  <a:lnTo>
                    <a:pt x="170" y="522"/>
                  </a:lnTo>
                  <a:lnTo>
                    <a:pt x="156" y="524"/>
                  </a:lnTo>
                  <a:lnTo>
                    <a:pt x="142" y="528"/>
                  </a:lnTo>
                  <a:lnTo>
                    <a:pt x="130" y="532"/>
                  </a:lnTo>
                  <a:lnTo>
                    <a:pt x="116" y="538"/>
                  </a:lnTo>
                  <a:lnTo>
                    <a:pt x="102" y="544"/>
                  </a:lnTo>
                  <a:lnTo>
                    <a:pt x="88" y="550"/>
                  </a:lnTo>
                  <a:lnTo>
                    <a:pt x="76" y="558"/>
                  </a:lnTo>
                  <a:lnTo>
                    <a:pt x="62" y="566"/>
                  </a:lnTo>
                  <a:lnTo>
                    <a:pt x="50" y="578"/>
                  </a:lnTo>
                  <a:lnTo>
                    <a:pt x="38" y="590"/>
                  </a:lnTo>
                  <a:lnTo>
                    <a:pt x="28" y="602"/>
                  </a:lnTo>
                  <a:lnTo>
                    <a:pt x="24" y="610"/>
                  </a:lnTo>
                  <a:lnTo>
                    <a:pt x="18" y="618"/>
                  </a:lnTo>
                  <a:lnTo>
                    <a:pt x="16" y="624"/>
                  </a:lnTo>
                  <a:lnTo>
                    <a:pt x="12" y="632"/>
                  </a:lnTo>
                  <a:lnTo>
                    <a:pt x="6" y="648"/>
                  </a:lnTo>
                  <a:lnTo>
                    <a:pt x="4" y="656"/>
                  </a:lnTo>
                  <a:lnTo>
                    <a:pt x="2" y="666"/>
                  </a:lnTo>
                  <a:lnTo>
                    <a:pt x="0" y="682"/>
                  </a:lnTo>
                  <a:lnTo>
                    <a:pt x="0" y="698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6" y="744"/>
                  </a:lnTo>
                  <a:lnTo>
                    <a:pt x="10" y="758"/>
                  </a:lnTo>
                  <a:lnTo>
                    <a:pt x="12" y="768"/>
                  </a:lnTo>
                  <a:lnTo>
                    <a:pt x="16" y="774"/>
                  </a:lnTo>
                  <a:lnTo>
                    <a:pt x="24" y="790"/>
                  </a:lnTo>
                  <a:lnTo>
                    <a:pt x="26" y="796"/>
                  </a:lnTo>
                  <a:lnTo>
                    <a:pt x="32" y="804"/>
                  </a:lnTo>
                  <a:lnTo>
                    <a:pt x="36" y="810"/>
                  </a:lnTo>
                  <a:lnTo>
                    <a:pt x="42" y="818"/>
                  </a:lnTo>
                  <a:lnTo>
                    <a:pt x="52" y="830"/>
                  </a:lnTo>
                  <a:lnTo>
                    <a:pt x="66" y="842"/>
                  </a:lnTo>
                  <a:lnTo>
                    <a:pt x="78" y="852"/>
                  </a:lnTo>
                  <a:lnTo>
                    <a:pt x="94" y="860"/>
                  </a:lnTo>
                  <a:lnTo>
                    <a:pt x="100" y="864"/>
                  </a:lnTo>
                  <a:lnTo>
                    <a:pt x="108" y="866"/>
                  </a:lnTo>
                  <a:lnTo>
                    <a:pt x="122" y="872"/>
                  </a:lnTo>
                  <a:lnTo>
                    <a:pt x="138" y="878"/>
                  </a:lnTo>
                  <a:lnTo>
                    <a:pt x="154" y="882"/>
                  </a:lnTo>
                  <a:lnTo>
                    <a:pt x="168" y="884"/>
                  </a:lnTo>
                  <a:lnTo>
                    <a:pt x="182" y="884"/>
                  </a:lnTo>
                  <a:lnTo>
                    <a:pt x="198" y="886"/>
                  </a:lnTo>
                  <a:lnTo>
                    <a:pt x="214" y="886"/>
                  </a:lnTo>
                  <a:lnTo>
                    <a:pt x="228" y="884"/>
                  </a:lnTo>
                  <a:lnTo>
                    <a:pt x="244" y="882"/>
                  </a:lnTo>
                  <a:lnTo>
                    <a:pt x="258" y="880"/>
                  </a:lnTo>
                  <a:lnTo>
                    <a:pt x="272" y="878"/>
                  </a:lnTo>
                  <a:lnTo>
                    <a:pt x="286" y="874"/>
                  </a:lnTo>
                  <a:lnTo>
                    <a:pt x="300" y="870"/>
                  </a:lnTo>
                  <a:lnTo>
                    <a:pt x="314" y="866"/>
                  </a:lnTo>
                  <a:lnTo>
                    <a:pt x="328" y="860"/>
                  </a:lnTo>
                  <a:lnTo>
                    <a:pt x="340" y="854"/>
                  </a:lnTo>
                  <a:lnTo>
                    <a:pt x="354" y="846"/>
                  </a:lnTo>
                  <a:lnTo>
                    <a:pt x="366" y="840"/>
                  </a:lnTo>
                  <a:lnTo>
                    <a:pt x="378" y="832"/>
                  </a:lnTo>
                  <a:lnTo>
                    <a:pt x="390" y="824"/>
                  </a:lnTo>
                  <a:lnTo>
                    <a:pt x="402" y="814"/>
                  </a:lnTo>
                  <a:lnTo>
                    <a:pt x="414" y="804"/>
                  </a:lnTo>
                  <a:lnTo>
                    <a:pt x="424" y="794"/>
                  </a:lnTo>
                  <a:lnTo>
                    <a:pt x="434" y="782"/>
                  </a:lnTo>
                  <a:lnTo>
                    <a:pt x="444" y="772"/>
                  </a:lnTo>
                  <a:lnTo>
                    <a:pt x="454" y="758"/>
                  </a:lnTo>
                  <a:lnTo>
                    <a:pt x="462" y="746"/>
                  </a:lnTo>
                  <a:lnTo>
                    <a:pt x="470" y="732"/>
                  </a:lnTo>
                  <a:lnTo>
                    <a:pt x="476" y="718"/>
                  </a:lnTo>
                  <a:lnTo>
                    <a:pt x="484" y="704"/>
                  </a:lnTo>
                  <a:lnTo>
                    <a:pt x="488" y="688"/>
                  </a:lnTo>
                  <a:lnTo>
                    <a:pt x="492" y="672"/>
                  </a:lnTo>
                  <a:lnTo>
                    <a:pt x="494" y="656"/>
                  </a:lnTo>
                  <a:lnTo>
                    <a:pt x="496" y="640"/>
                  </a:lnTo>
                  <a:lnTo>
                    <a:pt x="496" y="622"/>
                  </a:lnTo>
                  <a:lnTo>
                    <a:pt x="494" y="606"/>
                  </a:lnTo>
                  <a:lnTo>
                    <a:pt x="518" y="612"/>
                  </a:lnTo>
                  <a:lnTo>
                    <a:pt x="540" y="618"/>
                  </a:lnTo>
                  <a:lnTo>
                    <a:pt x="562" y="626"/>
                  </a:lnTo>
                  <a:lnTo>
                    <a:pt x="582" y="634"/>
                  </a:lnTo>
                  <a:lnTo>
                    <a:pt x="602" y="644"/>
                  </a:lnTo>
                  <a:lnTo>
                    <a:pt x="612" y="650"/>
                  </a:lnTo>
                  <a:lnTo>
                    <a:pt x="620" y="656"/>
                  </a:lnTo>
                  <a:lnTo>
                    <a:pt x="626" y="658"/>
                  </a:lnTo>
                  <a:lnTo>
                    <a:pt x="630" y="662"/>
                  </a:lnTo>
                  <a:lnTo>
                    <a:pt x="634" y="664"/>
                  </a:lnTo>
                  <a:lnTo>
                    <a:pt x="636" y="668"/>
                  </a:lnTo>
                  <a:lnTo>
                    <a:pt x="646" y="676"/>
                  </a:lnTo>
                  <a:lnTo>
                    <a:pt x="652" y="684"/>
                  </a:lnTo>
                  <a:lnTo>
                    <a:pt x="660" y="692"/>
                  </a:lnTo>
                  <a:lnTo>
                    <a:pt x="666" y="702"/>
                  </a:lnTo>
                  <a:lnTo>
                    <a:pt x="672" y="712"/>
                  </a:lnTo>
                  <a:lnTo>
                    <a:pt x="678" y="720"/>
                  </a:lnTo>
                  <a:lnTo>
                    <a:pt x="684" y="730"/>
                  </a:lnTo>
                  <a:lnTo>
                    <a:pt x="688" y="740"/>
                  </a:lnTo>
                  <a:lnTo>
                    <a:pt x="692" y="750"/>
                  </a:lnTo>
                  <a:lnTo>
                    <a:pt x="696" y="760"/>
                  </a:lnTo>
                  <a:lnTo>
                    <a:pt x="698" y="772"/>
                  </a:lnTo>
                  <a:lnTo>
                    <a:pt x="702" y="782"/>
                  </a:lnTo>
                  <a:lnTo>
                    <a:pt x="704" y="794"/>
                  </a:lnTo>
                  <a:lnTo>
                    <a:pt x="704" y="806"/>
                  </a:lnTo>
                  <a:lnTo>
                    <a:pt x="706" y="816"/>
                  </a:lnTo>
                  <a:lnTo>
                    <a:pt x="706" y="828"/>
                  </a:lnTo>
                  <a:lnTo>
                    <a:pt x="706" y="840"/>
                  </a:lnTo>
                  <a:lnTo>
                    <a:pt x="704" y="850"/>
                  </a:lnTo>
                  <a:lnTo>
                    <a:pt x="704" y="862"/>
                  </a:lnTo>
                  <a:lnTo>
                    <a:pt x="702" y="872"/>
                  </a:lnTo>
                  <a:lnTo>
                    <a:pt x="698" y="884"/>
                  </a:lnTo>
                  <a:lnTo>
                    <a:pt x="696" y="896"/>
                  </a:lnTo>
                  <a:lnTo>
                    <a:pt x="694" y="906"/>
                  </a:lnTo>
                  <a:lnTo>
                    <a:pt x="690" y="918"/>
                  </a:lnTo>
                  <a:lnTo>
                    <a:pt x="686" y="928"/>
                  </a:lnTo>
                  <a:lnTo>
                    <a:pt x="680" y="940"/>
                  </a:lnTo>
                  <a:lnTo>
                    <a:pt x="670" y="960"/>
                  </a:lnTo>
                  <a:lnTo>
                    <a:pt x="660" y="980"/>
                  </a:lnTo>
                  <a:lnTo>
                    <a:pt x="646" y="998"/>
                  </a:lnTo>
                  <a:lnTo>
                    <a:pt x="632" y="1018"/>
                  </a:lnTo>
                  <a:lnTo>
                    <a:pt x="624" y="1026"/>
                  </a:lnTo>
                  <a:lnTo>
                    <a:pt x="616" y="1034"/>
                  </a:lnTo>
                  <a:lnTo>
                    <a:pt x="608" y="1042"/>
                  </a:lnTo>
                  <a:lnTo>
                    <a:pt x="598" y="1050"/>
                  </a:lnTo>
                  <a:lnTo>
                    <a:pt x="592" y="1056"/>
                  </a:lnTo>
                  <a:lnTo>
                    <a:pt x="662" y="1056"/>
                  </a:lnTo>
                  <a:lnTo>
                    <a:pt x="668" y="1048"/>
                  </a:lnTo>
                  <a:close/>
                  <a:moveTo>
                    <a:pt x="398" y="632"/>
                  </a:moveTo>
                  <a:lnTo>
                    <a:pt x="398" y="642"/>
                  </a:lnTo>
                  <a:lnTo>
                    <a:pt x="396" y="650"/>
                  </a:lnTo>
                  <a:lnTo>
                    <a:pt x="394" y="658"/>
                  </a:lnTo>
                  <a:lnTo>
                    <a:pt x="392" y="666"/>
                  </a:lnTo>
                  <a:lnTo>
                    <a:pt x="390" y="674"/>
                  </a:lnTo>
                  <a:lnTo>
                    <a:pt x="388" y="682"/>
                  </a:lnTo>
                  <a:lnTo>
                    <a:pt x="382" y="690"/>
                  </a:lnTo>
                  <a:lnTo>
                    <a:pt x="378" y="698"/>
                  </a:lnTo>
                  <a:lnTo>
                    <a:pt x="374" y="704"/>
                  </a:lnTo>
                  <a:lnTo>
                    <a:pt x="368" y="712"/>
                  </a:lnTo>
                  <a:lnTo>
                    <a:pt x="362" y="720"/>
                  </a:lnTo>
                  <a:lnTo>
                    <a:pt x="356" y="726"/>
                  </a:lnTo>
                  <a:lnTo>
                    <a:pt x="348" y="734"/>
                  </a:lnTo>
                  <a:lnTo>
                    <a:pt x="340" y="740"/>
                  </a:lnTo>
                  <a:lnTo>
                    <a:pt x="334" y="746"/>
                  </a:lnTo>
                  <a:lnTo>
                    <a:pt x="324" y="752"/>
                  </a:lnTo>
                  <a:lnTo>
                    <a:pt x="316" y="758"/>
                  </a:lnTo>
                  <a:lnTo>
                    <a:pt x="306" y="764"/>
                  </a:lnTo>
                  <a:lnTo>
                    <a:pt x="298" y="768"/>
                  </a:lnTo>
                  <a:lnTo>
                    <a:pt x="288" y="772"/>
                  </a:lnTo>
                  <a:lnTo>
                    <a:pt x="280" y="776"/>
                  </a:lnTo>
                  <a:lnTo>
                    <a:pt x="270" y="780"/>
                  </a:lnTo>
                  <a:lnTo>
                    <a:pt x="260" y="784"/>
                  </a:lnTo>
                  <a:lnTo>
                    <a:pt x="250" y="786"/>
                  </a:lnTo>
                  <a:lnTo>
                    <a:pt x="240" y="788"/>
                  </a:lnTo>
                  <a:lnTo>
                    <a:pt x="230" y="790"/>
                  </a:lnTo>
                  <a:lnTo>
                    <a:pt x="218" y="792"/>
                  </a:lnTo>
                  <a:lnTo>
                    <a:pt x="210" y="792"/>
                  </a:lnTo>
                  <a:lnTo>
                    <a:pt x="198" y="792"/>
                  </a:lnTo>
                  <a:lnTo>
                    <a:pt x="190" y="792"/>
                  </a:lnTo>
                  <a:lnTo>
                    <a:pt x="180" y="792"/>
                  </a:lnTo>
                  <a:lnTo>
                    <a:pt x="170" y="790"/>
                  </a:lnTo>
                  <a:lnTo>
                    <a:pt x="160" y="790"/>
                  </a:lnTo>
                  <a:lnTo>
                    <a:pt x="152" y="786"/>
                  </a:lnTo>
                  <a:lnTo>
                    <a:pt x="144" y="784"/>
                  </a:lnTo>
                  <a:lnTo>
                    <a:pt x="136" y="780"/>
                  </a:lnTo>
                  <a:lnTo>
                    <a:pt x="128" y="776"/>
                  </a:lnTo>
                  <a:lnTo>
                    <a:pt x="122" y="772"/>
                  </a:lnTo>
                  <a:lnTo>
                    <a:pt x="116" y="766"/>
                  </a:lnTo>
                  <a:lnTo>
                    <a:pt x="110" y="760"/>
                  </a:lnTo>
                  <a:lnTo>
                    <a:pt x="104" y="754"/>
                  </a:lnTo>
                  <a:lnTo>
                    <a:pt x="100" y="748"/>
                  </a:lnTo>
                  <a:lnTo>
                    <a:pt x="96" y="740"/>
                  </a:lnTo>
                  <a:lnTo>
                    <a:pt x="94" y="736"/>
                  </a:lnTo>
                  <a:lnTo>
                    <a:pt x="94" y="732"/>
                  </a:lnTo>
                  <a:lnTo>
                    <a:pt x="90" y="722"/>
                  </a:lnTo>
                  <a:lnTo>
                    <a:pt x="86" y="704"/>
                  </a:lnTo>
                  <a:lnTo>
                    <a:pt x="86" y="686"/>
                  </a:lnTo>
                  <a:lnTo>
                    <a:pt x="86" y="682"/>
                  </a:lnTo>
                  <a:lnTo>
                    <a:pt x="86" y="678"/>
                  </a:lnTo>
                  <a:lnTo>
                    <a:pt x="86" y="674"/>
                  </a:lnTo>
                  <a:lnTo>
                    <a:pt x="88" y="670"/>
                  </a:lnTo>
                  <a:lnTo>
                    <a:pt x="90" y="662"/>
                  </a:lnTo>
                  <a:lnTo>
                    <a:pt x="92" y="656"/>
                  </a:lnTo>
                  <a:lnTo>
                    <a:pt x="94" y="652"/>
                  </a:lnTo>
                  <a:lnTo>
                    <a:pt x="96" y="648"/>
                  </a:lnTo>
                  <a:lnTo>
                    <a:pt x="100" y="642"/>
                  </a:lnTo>
                  <a:lnTo>
                    <a:pt x="106" y="636"/>
                  </a:lnTo>
                  <a:lnTo>
                    <a:pt x="112" y="630"/>
                  </a:lnTo>
                  <a:lnTo>
                    <a:pt x="120" y="624"/>
                  </a:lnTo>
                  <a:lnTo>
                    <a:pt x="128" y="618"/>
                  </a:lnTo>
                  <a:lnTo>
                    <a:pt x="138" y="614"/>
                  </a:lnTo>
                  <a:lnTo>
                    <a:pt x="146" y="610"/>
                  </a:lnTo>
                  <a:lnTo>
                    <a:pt x="156" y="606"/>
                  </a:lnTo>
                  <a:lnTo>
                    <a:pt x="166" y="602"/>
                  </a:lnTo>
                  <a:lnTo>
                    <a:pt x="176" y="598"/>
                  </a:lnTo>
                  <a:lnTo>
                    <a:pt x="186" y="596"/>
                  </a:lnTo>
                  <a:lnTo>
                    <a:pt x="210" y="592"/>
                  </a:lnTo>
                  <a:lnTo>
                    <a:pt x="232" y="588"/>
                  </a:lnTo>
                  <a:lnTo>
                    <a:pt x="254" y="584"/>
                  </a:lnTo>
                  <a:lnTo>
                    <a:pt x="278" y="584"/>
                  </a:lnTo>
                  <a:lnTo>
                    <a:pt x="302" y="584"/>
                  </a:lnTo>
                  <a:lnTo>
                    <a:pt x="324" y="584"/>
                  </a:lnTo>
                  <a:lnTo>
                    <a:pt x="348" y="584"/>
                  </a:lnTo>
                  <a:lnTo>
                    <a:pt x="370" y="586"/>
                  </a:lnTo>
                  <a:lnTo>
                    <a:pt x="392" y="588"/>
                  </a:lnTo>
                  <a:lnTo>
                    <a:pt x="394" y="596"/>
                  </a:lnTo>
                  <a:lnTo>
                    <a:pt x="396" y="606"/>
                  </a:lnTo>
                  <a:lnTo>
                    <a:pt x="398" y="614"/>
                  </a:lnTo>
                  <a:lnTo>
                    <a:pt x="398" y="624"/>
                  </a:lnTo>
                  <a:lnTo>
                    <a:pt x="398" y="6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3665" y="2456"/>
              <a:ext cx="1368" cy="784"/>
            </a:xfrm>
            <a:custGeom>
              <a:avLst/>
              <a:gdLst>
                <a:gd name="T0" fmla="*/ 764 w 1368"/>
                <a:gd name="T1" fmla="*/ 708 h 784"/>
                <a:gd name="T2" fmla="*/ 1002 w 1368"/>
                <a:gd name="T3" fmla="*/ 694 h 784"/>
                <a:gd name="T4" fmla="*/ 1082 w 1368"/>
                <a:gd name="T5" fmla="*/ 726 h 784"/>
                <a:gd name="T6" fmla="*/ 1224 w 1368"/>
                <a:gd name="T7" fmla="*/ 596 h 784"/>
                <a:gd name="T8" fmla="*/ 1312 w 1368"/>
                <a:gd name="T9" fmla="*/ 506 h 784"/>
                <a:gd name="T10" fmla="*/ 1364 w 1368"/>
                <a:gd name="T11" fmla="*/ 386 h 784"/>
                <a:gd name="T12" fmla="*/ 1358 w 1368"/>
                <a:gd name="T13" fmla="*/ 256 h 784"/>
                <a:gd name="T14" fmla="*/ 1288 w 1368"/>
                <a:gd name="T15" fmla="*/ 140 h 784"/>
                <a:gd name="T16" fmla="*/ 1172 w 1368"/>
                <a:gd name="T17" fmla="*/ 78 h 784"/>
                <a:gd name="T18" fmla="*/ 1046 w 1368"/>
                <a:gd name="T19" fmla="*/ 66 h 784"/>
                <a:gd name="T20" fmla="*/ 878 w 1368"/>
                <a:gd name="T21" fmla="*/ 106 h 784"/>
                <a:gd name="T22" fmla="*/ 670 w 1368"/>
                <a:gd name="T23" fmla="*/ 206 h 784"/>
                <a:gd name="T24" fmla="*/ 460 w 1368"/>
                <a:gd name="T25" fmla="*/ 82 h 784"/>
                <a:gd name="T26" fmla="*/ 236 w 1368"/>
                <a:gd name="T27" fmla="*/ 8 h 784"/>
                <a:gd name="T28" fmla="*/ 90 w 1368"/>
                <a:gd name="T29" fmla="*/ 10 h 784"/>
                <a:gd name="T30" fmla="*/ 24 w 1368"/>
                <a:gd name="T31" fmla="*/ 52 h 784"/>
                <a:gd name="T32" fmla="*/ 0 w 1368"/>
                <a:gd name="T33" fmla="*/ 128 h 784"/>
                <a:gd name="T34" fmla="*/ 32 w 1368"/>
                <a:gd name="T35" fmla="*/ 246 h 784"/>
                <a:gd name="T36" fmla="*/ 156 w 1368"/>
                <a:gd name="T37" fmla="*/ 448 h 784"/>
                <a:gd name="T38" fmla="*/ 266 w 1368"/>
                <a:gd name="T39" fmla="*/ 544 h 784"/>
                <a:gd name="T40" fmla="*/ 384 w 1368"/>
                <a:gd name="T41" fmla="*/ 556 h 784"/>
                <a:gd name="T42" fmla="*/ 504 w 1368"/>
                <a:gd name="T43" fmla="*/ 606 h 784"/>
                <a:gd name="T44" fmla="*/ 682 w 1368"/>
                <a:gd name="T45" fmla="*/ 690 h 784"/>
                <a:gd name="T46" fmla="*/ 620 w 1368"/>
                <a:gd name="T47" fmla="*/ 776 h 784"/>
                <a:gd name="T48" fmla="*/ 864 w 1368"/>
                <a:gd name="T49" fmla="*/ 184 h 784"/>
                <a:gd name="T50" fmla="*/ 1070 w 1368"/>
                <a:gd name="T51" fmla="*/ 134 h 784"/>
                <a:gd name="T52" fmla="*/ 1180 w 1368"/>
                <a:gd name="T53" fmla="*/ 158 h 784"/>
                <a:gd name="T54" fmla="*/ 1258 w 1368"/>
                <a:gd name="T55" fmla="*/ 214 h 784"/>
                <a:gd name="T56" fmla="*/ 1292 w 1368"/>
                <a:gd name="T57" fmla="*/ 302 h 784"/>
                <a:gd name="T58" fmla="*/ 1284 w 1368"/>
                <a:gd name="T59" fmla="*/ 400 h 784"/>
                <a:gd name="T60" fmla="*/ 1232 w 1368"/>
                <a:gd name="T61" fmla="*/ 488 h 784"/>
                <a:gd name="T62" fmla="*/ 1088 w 1368"/>
                <a:gd name="T63" fmla="*/ 592 h 784"/>
                <a:gd name="T64" fmla="*/ 948 w 1368"/>
                <a:gd name="T65" fmla="*/ 478 h 784"/>
                <a:gd name="T66" fmla="*/ 790 w 1368"/>
                <a:gd name="T67" fmla="*/ 304 h 784"/>
                <a:gd name="T68" fmla="*/ 806 w 1368"/>
                <a:gd name="T69" fmla="*/ 386 h 784"/>
                <a:gd name="T70" fmla="*/ 942 w 1368"/>
                <a:gd name="T71" fmla="*/ 566 h 784"/>
                <a:gd name="T72" fmla="*/ 854 w 1368"/>
                <a:gd name="T73" fmla="*/ 648 h 784"/>
                <a:gd name="T74" fmla="*/ 742 w 1368"/>
                <a:gd name="T75" fmla="*/ 584 h 784"/>
                <a:gd name="T76" fmla="*/ 720 w 1368"/>
                <a:gd name="T77" fmla="*/ 452 h 784"/>
                <a:gd name="T78" fmla="*/ 642 w 1368"/>
                <a:gd name="T79" fmla="*/ 356 h 784"/>
                <a:gd name="T80" fmla="*/ 370 w 1368"/>
                <a:gd name="T81" fmla="*/ 370 h 784"/>
                <a:gd name="T82" fmla="*/ 368 w 1368"/>
                <a:gd name="T83" fmla="*/ 444 h 784"/>
                <a:gd name="T84" fmla="*/ 350 w 1368"/>
                <a:gd name="T85" fmla="*/ 520 h 784"/>
                <a:gd name="T86" fmla="*/ 256 w 1368"/>
                <a:gd name="T87" fmla="*/ 492 h 784"/>
                <a:gd name="T88" fmla="*/ 130 w 1368"/>
                <a:gd name="T89" fmla="*/ 350 h 784"/>
                <a:gd name="T90" fmla="*/ 44 w 1368"/>
                <a:gd name="T91" fmla="*/ 180 h 784"/>
                <a:gd name="T92" fmla="*/ 46 w 1368"/>
                <a:gd name="T93" fmla="*/ 82 h 784"/>
                <a:gd name="T94" fmla="*/ 120 w 1368"/>
                <a:gd name="T95" fmla="*/ 40 h 784"/>
                <a:gd name="T96" fmla="*/ 274 w 1368"/>
                <a:gd name="T97" fmla="*/ 52 h 784"/>
                <a:gd name="T98" fmla="*/ 490 w 1368"/>
                <a:gd name="T99" fmla="*/ 142 h 784"/>
                <a:gd name="T100" fmla="*/ 592 w 1368"/>
                <a:gd name="T101" fmla="*/ 328 h 784"/>
                <a:gd name="T102" fmla="*/ 476 w 1368"/>
                <a:gd name="T103" fmla="*/ 310 h 784"/>
                <a:gd name="T104" fmla="*/ 440 w 1368"/>
                <a:gd name="T105" fmla="*/ 478 h 784"/>
                <a:gd name="T106" fmla="*/ 408 w 1368"/>
                <a:gd name="T107" fmla="*/ 398 h 784"/>
                <a:gd name="T108" fmla="*/ 460 w 1368"/>
                <a:gd name="T109" fmla="*/ 354 h 784"/>
                <a:gd name="T110" fmla="*/ 564 w 1368"/>
                <a:gd name="T111" fmla="*/ 360 h 784"/>
                <a:gd name="T112" fmla="*/ 610 w 1368"/>
                <a:gd name="T113" fmla="*/ 604 h 784"/>
                <a:gd name="T114" fmla="*/ 480 w 1368"/>
                <a:gd name="T115" fmla="*/ 522 h 784"/>
                <a:gd name="T116" fmla="*/ 628 w 1368"/>
                <a:gd name="T117" fmla="*/ 392 h 784"/>
                <a:gd name="T118" fmla="*/ 692 w 1368"/>
                <a:gd name="T119" fmla="*/ 476 h 784"/>
                <a:gd name="T120" fmla="*/ 706 w 1368"/>
                <a:gd name="T121" fmla="*/ 59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8" h="784">
                  <a:moveTo>
                    <a:pt x="674" y="778"/>
                  </a:moveTo>
                  <a:lnTo>
                    <a:pt x="680" y="768"/>
                  </a:lnTo>
                  <a:lnTo>
                    <a:pt x="688" y="758"/>
                  </a:lnTo>
                  <a:lnTo>
                    <a:pt x="694" y="748"/>
                  </a:lnTo>
                  <a:lnTo>
                    <a:pt x="700" y="738"/>
                  </a:lnTo>
                  <a:lnTo>
                    <a:pt x="706" y="726"/>
                  </a:lnTo>
                  <a:lnTo>
                    <a:pt x="712" y="716"/>
                  </a:lnTo>
                  <a:lnTo>
                    <a:pt x="718" y="700"/>
                  </a:lnTo>
                  <a:lnTo>
                    <a:pt x="740" y="704"/>
                  </a:lnTo>
                  <a:lnTo>
                    <a:pt x="764" y="708"/>
                  </a:lnTo>
                  <a:lnTo>
                    <a:pt x="786" y="710"/>
                  </a:lnTo>
                  <a:lnTo>
                    <a:pt x="808" y="710"/>
                  </a:lnTo>
                  <a:lnTo>
                    <a:pt x="832" y="712"/>
                  </a:lnTo>
                  <a:lnTo>
                    <a:pt x="856" y="712"/>
                  </a:lnTo>
                  <a:lnTo>
                    <a:pt x="880" y="710"/>
                  </a:lnTo>
                  <a:lnTo>
                    <a:pt x="904" y="710"/>
                  </a:lnTo>
                  <a:lnTo>
                    <a:pt x="930" y="706"/>
                  </a:lnTo>
                  <a:lnTo>
                    <a:pt x="954" y="704"/>
                  </a:lnTo>
                  <a:lnTo>
                    <a:pt x="978" y="698"/>
                  </a:lnTo>
                  <a:lnTo>
                    <a:pt x="1002" y="694"/>
                  </a:lnTo>
                  <a:lnTo>
                    <a:pt x="1008" y="710"/>
                  </a:lnTo>
                  <a:lnTo>
                    <a:pt x="1014" y="726"/>
                  </a:lnTo>
                  <a:lnTo>
                    <a:pt x="1020" y="744"/>
                  </a:lnTo>
                  <a:lnTo>
                    <a:pt x="1024" y="760"/>
                  </a:lnTo>
                  <a:lnTo>
                    <a:pt x="1030" y="778"/>
                  </a:lnTo>
                  <a:lnTo>
                    <a:pt x="1030" y="784"/>
                  </a:lnTo>
                  <a:lnTo>
                    <a:pt x="1100" y="784"/>
                  </a:lnTo>
                  <a:lnTo>
                    <a:pt x="1098" y="776"/>
                  </a:lnTo>
                  <a:lnTo>
                    <a:pt x="1092" y="750"/>
                  </a:lnTo>
                  <a:lnTo>
                    <a:pt x="1082" y="726"/>
                  </a:lnTo>
                  <a:lnTo>
                    <a:pt x="1074" y="700"/>
                  </a:lnTo>
                  <a:lnTo>
                    <a:pt x="1064" y="676"/>
                  </a:lnTo>
                  <a:lnTo>
                    <a:pt x="1078" y="672"/>
                  </a:lnTo>
                  <a:lnTo>
                    <a:pt x="1094" y="666"/>
                  </a:lnTo>
                  <a:lnTo>
                    <a:pt x="1116" y="656"/>
                  </a:lnTo>
                  <a:lnTo>
                    <a:pt x="1138" y="646"/>
                  </a:lnTo>
                  <a:lnTo>
                    <a:pt x="1160" y="636"/>
                  </a:lnTo>
                  <a:lnTo>
                    <a:pt x="1182" y="624"/>
                  </a:lnTo>
                  <a:lnTo>
                    <a:pt x="1202" y="610"/>
                  </a:lnTo>
                  <a:lnTo>
                    <a:pt x="1224" y="596"/>
                  </a:lnTo>
                  <a:lnTo>
                    <a:pt x="1232" y="588"/>
                  </a:lnTo>
                  <a:lnTo>
                    <a:pt x="1244" y="580"/>
                  </a:lnTo>
                  <a:lnTo>
                    <a:pt x="1252" y="572"/>
                  </a:lnTo>
                  <a:lnTo>
                    <a:pt x="1262" y="564"/>
                  </a:lnTo>
                  <a:lnTo>
                    <a:pt x="1270" y="554"/>
                  </a:lnTo>
                  <a:lnTo>
                    <a:pt x="1280" y="546"/>
                  </a:lnTo>
                  <a:lnTo>
                    <a:pt x="1288" y="536"/>
                  </a:lnTo>
                  <a:lnTo>
                    <a:pt x="1296" y="526"/>
                  </a:lnTo>
                  <a:lnTo>
                    <a:pt x="1304" y="516"/>
                  </a:lnTo>
                  <a:lnTo>
                    <a:pt x="1312" y="506"/>
                  </a:lnTo>
                  <a:lnTo>
                    <a:pt x="1318" y="494"/>
                  </a:lnTo>
                  <a:lnTo>
                    <a:pt x="1326" y="484"/>
                  </a:lnTo>
                  <a:lnTo>
                    <a:pt x="1332" y="472"/>
                  </a:lnTo>
                  <a:lnTo>
                    <a:pt x="1338" y="460"/>
                  </a:lnTo>
                  <a:lnTo>
                    <a:pt x="1344" y="448"/>
                  </a:lnTo>
                  <a:lnTo>
                    <a:pt x="1348" y="436"/>
                  </a:lnTo>
                  <a:lnTo>
                    <a:pt x="1352" y="424"/>
                  </a:lnTo>
                  <a:lnTo>
                    <a:pt x="1356" y="412"/>
                  </a:lnTo>
                  <a:lnTo>
                    <a:pt x="1360" y="398"/>
                  </a:lnTo>
                  <a:lnTo>
                    <a:pt x="1364" y="386"/>
                  </a:lnTo>
                  <a:lnTo>
                    <a:pt x="1366" y="372"/>
                  </a:lnTo>
                  <a:lnTo>
                    <a:pt x="1368" y="360"/>
                  </a:lnTo>
                  <a:lnTo>
                    <a:pt x="1368" y="346"/>
                  </a:lnTo>
                  <a:lnTo>
                    <a:pt x="1368" y="332"/>
                  </a:lnTo>
                  <a:lnTo>
                    <a:pt x="1368" y="320"/>
                  </a:lnTo>
                  <a:lnTo>
                    <a:pt x="1368" y="308"/>
                  </a:lnTo>
                  <a:lnTo>
                    <a:pt x="1366" y="294"/>
                  </a:lnTo>
                  <a:lnTo>
                    <a:pt x="1364" y="282"/>
                  </a:lnTo>
                  <a:lnTo>
                    <a:pt x="1362" y="268"/>
                  </a:lnTo>
                  <a:lnTo>
                    <a:pt x="1358" y="256"/>
                  </a:lnTo>
                  <a:lnTo>
                    <a:pt x="1354" y="242"/>
                  </a:lnTo>
                  <a:lnTo>
                    <a:pt x="1350" y="228"/>
                  </a:lnTo>
                  <a:lnTo>
                    <a:pt x="1344" y="216"/>
                  </a:lnTo>
                  <a:lnTo>
                    <a:pt x="1338" y="204"/>
                  </a:lnTo>
                  <a:lnTo>
                    <a:pt x="1332" y="192"/>
                  </a:lnTo>
                  <a:lnTo>
                    <a:pt x="1324" y="180"/>
                  </a:lnTo>
                  <a:lnTo>
                    <a:pt x="1316" y="170"/>
                  </a:lnTo>
                  <a:lnTo>
                    <a:pt x="1306" y="158"/>
                  </a:lnTo>
                  <a:lnTo>
                    <a:pt x="1298" y="150"/>
                  </a:lnTo>
                  <a:lnTo>
                    <a:pt x="1288" y="140"/>
                  </a:lnTo>
                  <a:lnTo>
                    <a:pt x="1278" y="132"/>
                  </a:lnTo>
                  <a:lnTo>
                    <a:pt x="1266" y="122"/>
                  </a:lnTo>
                  <a:lnTo>
                    <a:pt x="1256" y="116"/>
                  </a:lnTo>
                  <a:lnTo>
                    <a:pt x="1244" y="108"/>
                  </a:lnTo>
                  <a:lnTo>
                    <a:pt x="1232" y="102"/>
                  </a:lnTo>
                  <a:lnTo>
                    <a:pt x="1220" y="96"/>
                  </a:lnTo>
                  <a:lnTo>
                    <a:pt x="1210" y="90"/>
                  </a:lnTo>
                  <a:lnTo>
                    <a:pt x="1198" y="86"/>
                  </a:lnTo>
                  <a:lnTo>
                    <a:pt x="1184" y="82"/>
                  </a:lnTo>
                  <a:lnTo>
                    <a:pt x="1172" y="78"/>
                  </a:lnTo>
                  <a:lnTo>
                    <a:pt x="1160" y="74"/>
                  </a:lnTo>
                  <a:lnTo>
                    <a:pt x="1148" y="72"/>
                  </a:lnTo>
                  <a:lnTo>
                    <a:pt x="1134" y="70"/>
                  </a:lnTo>
                  <a:lnTo>
                    <a:pt x="1122" y="68"/>
                  </a:lnTo>
                  <a:lnTo>
                    <a:pt x="1110" y="66"/>
                  </a:lnTo>
                  <a:lnTo>
                    <a:pt x="1096" y="66"/>
                  </a:lnTo>
                  <a:lnTo>
                    <a:pt x="1084" y="66"/>
                  </a:lnTo>
                  <a:lnTo>
                    <a:pt x="1072" y="66"/>
                  </a:lnTo>
                  <a:lnTo>
                    <a:pt x="1058" y="66"/>
                  </a:lnTo>
                  <a:lnTo>
                    <a:pt x="1046" y="66"/>
                  </a:lnTo>
                  <a:lnTo>
                    <a:pt x="1034" y="66"/>
                  </a:lnTo>
                  <a:lnTo>
                    <a:pt x="1022" y="68"/>
                  </a:lnTo>
                  <a:lnTo>
                    <a:pt x="1008" y="70"/>
                  </a:lnTo>
                  <a:lnTo>
                    <a:pt x="996" y="70"/>
                  </a:lnTo>
                  <a:lnTo>
                    <a:pt x="984" y="74"/>
                  </a:lnTo>
                  <a:lnTo>
                    <a:pt x="972" y="76"/>
                  </a:lnTo>
                  <a:lnTo>
                    <a:pt x="948" y="82"/>
                  </a:lnTo>
                  <a:lnTo>
                    <a:pt x="924" y="90"/>
                  </a:lnTo>
                  <a:lnTo>
                    <a:pt x="902" y="98"/>
                  </a:lnTo>
                  <a:lnTo>
                    <a:pt x="878" y="106"/>
                  </a:lnTo>
                  <a:lnTo>
                    <a:pt x="856" y="118"/>
                  </a:lnTo>
                  <a:lnTo>
                    <a:pt x="834" y="128"/>
                  </a:lnTo>
                  <a:lnTo>
                    <a:pt x="812" y="140"/>
                  </a:lnTo>
                  <a:lnTo>
                    <a:pt x="792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4" y="196"/>
                  </a:lnTo>
                  <a:lnTo>
                    <a:pt x="716" y="210"/>
                  </a:lnTo>
                  <a:lnTo>
                    <a:pt x="698" y="226"/>
                  </a:lnTo>
                  <a:lnTo>
                    <a:pt x="670" y="206"/>
                  </a:lnTo>
                  <a:lnTo>
                    <a:pt x="642" y="188"/>
                  </a:lnTo>
                  <a:lnTo>
                    <a:pt x="622" y="174"/>
                  </a:lnTo>
                  <a:lnTo>
                    <a:pt x="604" y="162"/>
                  </a:lnTo>
                  <a:lnTo>
                    <a:pt x="584" y="150"/>
                  </a:lnTo>
                  <a:lnTo>
                    <a:pt x="564" y="136"/>
                  </a:lnTo>
                  <a:lnTo>
                    <a:pt x="542" y="124"/>
                  </a:lnTo>
                  <a:lnTo>
                    <a:pt x="522" y="114"/>
                  </a:lnTo>
                  <a:lnTo>
                    <a:pt x="502" y="102"/>
                  </a:lnTo>
                  <a:lnTo>
                    <a:pt x="480" y="92"/>
                  </a:lnTo>
                  <a:lnTo>
                    <a:pt x="460" y="82"/>
                  </a:lnTo>
                  <a:lnTo>
                    <a:pt x="438" y="72"/>
                  </a:lnTo>
                  <a:lnTo>
                    <a:pt x="416" y="62"/>
                  </a:lnTo>
                  <a:lnTo>
                    <a:pt x="394" y="54"/>
                  </a:lnTo>
                  <a:lnTo>
                    <a:pt x="372" y="46"/>
                  </a:lnTo>
                  <a:lnTo>
                    <a:pt x="350" y="38"/>
                  </a:lnTo>
                  <a:lnTo>
                    <a:pt x="328" y="30"/>
                  </a:lnTo>
                  <a:lnTo>
                    <a:pt x="306" y="24"/>
                  </a:lnTo>
                  <a:lnTo>
                    <a:pt x="282" y="18"/>
                  </a:lnTo>
                  <a:lnTo>
                    <a:pt x="260" y="12"/>
                  </a:lnTo>
                  <a:lnTo>
                    <a:pt x="236" y="8"/>
                  </a:lnTo>
                  <a:lnTo>
                    <a:pt x="212" y="4"/>
                  </a:lnTo>
                  <a:lnTo>
                    <a:pt x="188" y="2"/>
                  </a:lnTo>
                  <a:lnTo>
                    <a:pt x="176" y="0"/>
                  </a:lnTo>
                  <a:lnTo>
                    <a:pt x="164" y="0"/>
                  </a:lnTo>
                  <a:lnTo>
                    <a:pt x="152" y="0"/>
                  </a:lnTo>
                  <a:lnTo>
                    <a:pt x="140" y="0"/>
                  </a:lnTo>
                  <a:lnTo>
                    <a:pt x="128" y="2"/>
                  </a:lnTo>
                  <a:lnTo>
                    <a:pt x="114" y="4"/>
                  </a:lnTo>
                  <a:lnTo>
                    <a:pt x="102" y="6"/>
                  </a:lnTo>
                  <a:lnTo>
                    <a:pt x="90" y="10"/>
                  </a:lnTo>
                  <a:lnTo>
                    <a:pt x="78" y="14"/>
                  </a:lnTo>
                  <a:lnTo>
                    <a:pt x="66" y="18"/>
                  </a:lnTo>
                  <a:lnTo>
                    <a:pt x="60" y="22"/>
                  </a:lnTo>
                  <a:lnTo>
                    <a:pt x="54" y="26"/>
                  </a:lnTo>
                  <a:lnTo>
                    <a:pt x="48" y="30"/>
                  </a:lnTo>
                  <a:lnTo>
                    <a:pt x="44" y="34"/>
                  </a:lnTo>
                  <a:lnTo>
                    <a:pt x="38" y="38"/>
                  </a:lnTo>
                  <a:lnTo>
                    <a:pt x="32" y="42"/>
                  </a:lnTo>
                  <a:lnTo>
                    <a:pt x="28" y="48"/>
                  </a:lnTo>
                  <a:lnTo>
                    <a:pt x="24" y="52"/>
                  </a:lnTo>
                  <a:lnTo>
                    <a:pt x="20" y="58"/>
                  </a:lnTo>
                  <a:lnTo>
                    <a:pt x="16" y="64"/>
                  </a:lnTo>
                  <a:lnTo>
                    <a:pt x="12" y="70"/>
                  </a:lnTo>
                  <a:lnTo>
                    <a:pt x="10" y="76"/>
                  </a:lnTo>
                  <a:lnTo>
                    <a:pt x="8" y="84"/>
                  </a:lnTo>
                  <a:lnTo>
                    <a:pt x="6" y="90"/>
                  </a:lnTo>
                  <a:lnTo>
                    <a:pt x="4" y="96"/>
                  </a:lnTo>
                  <a:lnTo>
                    <a:pt x="4" y="102"/>
                  </a:lnTo>
                  <a:lnTo>
                    <a:pt x="2" y="116"/>
                  </a:lnTo>
                  <a:lnTo>
                    <a:pt x="0" y="128"/>
                  </a:lnTo>
                  <a:lnTo>
                    <a:pt x="2" y="142"/>
                  </a:lnTo>
                  <a:lnTo>
                    <a:pt x="2" y="154"/>
                  </a:lnTo>
                  <a:lnTo>
                    <a:pt x="4" y="166"/>
                  </a:lnTo>
                  <a:lnTo>
                    <a:pt x="8" y="178"/>
                  </a:lnTo>
                  <a:lnTo>
                    <a:pt x="10" y="190"/>
                  </a:lnTo>
                  <a:lnTo>
                    <a:pt x="14" y="202"/>
                  </a:lnTo>
                  <a:lnTo>
                    <a:pt x="18" y="214"/>
                  </a:lnTo>
                  <a:lnTo>
                    <a:pt x="22" y="224"/>
                  </a:lnTo>
                  <a:lnTo>
                    <a:pt x="26" y="236"/>
                  </a:lnTo>
                  <a:lnTo>
                    <a:pt x="32" y="246"/>
                  </a:lnTo>
                  <a:lnTo>
                    <a:pt x="42" y="268"/>
                  </a:lnTo>
                  <a:lnTo>
                    <a:pt x="54" y="290"/>
                  </a:lnTo>
                  <a:lnTo>
                    <a:pt x="64" y="310"/>
                  </a:lnTo>
                  <a:lnTo>
                    <a:pt x="76" y="330"/>
                  </a:lnTo>
                  <a:lnTo>
                    <a:pt x="88" y="350"/>
                  </a:lnTo>
                  <a:lnTo>
                    <a:pt x="100" y="370"/>
                  </a:lnTo>
                  <a:lnTo>
                    <a:pt x="114" y="390"/>
                  </a:lnTo>
                  <a:lnTo>
                    <a:pt x="128" y="410"/>
                  </a:lnTo>
                  <a:lnTo>
                    <a:pt x="142" y="428"/>
                  </a:lnTo>
                  <a:lnTo>
                    <a:pt x="156" y="448"/>
                  </a:lnTo>
                  <a:lnTo>
                    <a:pt x="170" y="466"/>
                  </a:lnTo>
                  <a:lnTo>
                    <a:pt x="188" y="484"/>
                  </a:lnTo>
                  <a:lnTo>
                    <a:pt x="196" y="492"/>
                  </a:lnTo>
                  <a:lnTo>
                    <a:pt x="204" y="500"/>
                  </a:lnTo>
                  <a:lnTo>
                    <a:pt x="214" y="508"/>
                  </a:lnTo>
                  <a:lnTo>
                    <a:pt x="224" y="516"/>
                  </a:lnTo>
                  <a:lnTo>
                    <a:pt x="232" y="524"/>
                  </a:lnTo>
                  <a:lnTo>
                    <a:pt x="244" y="532"/>
                  </a:lnTo>
                  <a:lnTo>
                    <a:pt x="254" y="538"/>
                  </a:lnTo>
                  <a:lnTo>
                    <a:pt x="266" y="544"/>
                  </a:lnTo>
                  <a:lnTo>
                    <a:pt x="276" y="550"/>
                  </a:lnTo>
                  <a:lnTo>
                    <a:pt x="288" y="554"/>
                  </a:lnTo>
                  <a:lnTo>
                    <a:pt x="302" y="558"/>
                  </a:lnTo>
                  <a:lnTo>
                    <a:pt x="314" y="560"/>
                  </a:lnTo>
                  <a:lnTo>
                    <a:pt x="328" y="562"/>
                  </a:lnTo>
                  <a:lnTo>
                    <a:pt x="340" y="562"/>
                  </a:lnTo>
                  <a:lnTo>
                    <a:pt x="354" y="562"/>
                  </a:lnTo>
                  <a:lnTo>
                    <a:pt x="368" y="560"/>
                  </a:lnTo>
                  <a:lnTo>
                    <a:pt x="376" y="558"/>
                  </a:lnTo>
                  <a:lnTo>
                    <a:pt x="384" y="556"/>
                  </a:lnTo>
                  <a:lnTo>
                    <a:pt x="390" y="554"/>
                  </a:lnTo>
                  <a:lnTo>
                    <a:pt x="398" y="552"/>
                  </a:lnTo>
                  <a:lnTo>
                    <a:pt x="412" y="546"/>
                  </a:lnTo>
                  <a:lnTo>
                    <a:pt x="428" y="540"/>
                  </a:lnTo>
                  <a:lnTo>
                    <a:pt x="438" y="552"/>
                  </a:lnTo>
                  <a:lnTo>
                    <a:pt x="452" y="564"/>
                  </a:lnTo>
                  <a:lnTo>
                    <a:pt x="464" y="574"/>
                  </a:lnTo>
                  <a:lnTo>
                    <a:pt x="476" y="586"/>
                  </a:lnTo>
                  <a:lnTo>
                    <a:pt x="490" y="596"/>
                  </a:lnTo>
                  <a:lnTo>
                    <a:pt x="504" y="606"/>
                  </a:lnTo>
                  <a:lnTo>
                    <a:pt x="518" y="616"/>
                  </a:lnTo>
                  <a:lnTo>
                    <a:pt x="532" y="624"/>
                  </a:lnTo>
                  <a:lnTo>
                    <a:pt x="550" y="634"/>
                  </a:lnTo>
                  <a:lnTo>
                    <a:pt x="568" y="644"/>
                  </a:lnTo>
                  <a:lnTo>
                    <a:pt x="586" y="654"/>
                  </a:lnTo>
                  <a:lnTo>
                    <a:pt x="604" y="662"/>
                  </a:lnTo>
                  <a:lnTo>
                    <a:pt x="624" y="670"/>
                  </a:lnTo>
                  <a:lnTo>
                    <a:pt x="642" y="678"/>
                  </a:lnTo>
                  <a:lnTo>
                    <a:pt x="662" y="684"/>
                  </a:lnTo>
                  <a:lnTo>
                    <a:pt x="682" y="690"/>
                  </a:lnTo>
                  <a:lnTo>
                    <a:pt x="678" y="698"/>
                  </a:lnTo>
                  <a:lnTo>
                    <a:pt x="672" y="708"/>
                  </a:lnTo>
                  <a:lnTo>
                    <a:pt x="668" y="718"/>
                  </a:lnTo>
                  <a:lnTo>
                    <a:pt x="662" y="726"/>
                  </a:lnTo>
                  <a:lnTo>
                    <a:pt x="656" y="736"/>
                  </a:lnTo>
                  <a:lnTo>
                    <a:pt x="650" y="744"/>
                  </a:lnTo>
                  <a:lnTo>
                    <a:pt x="642" y="754"/>
                  </a:lnTo>
                  <a:lnTo>
                    <a:pt x="636" y="760"/>
                  </a:lnTo>
                  <a:lnTo>
                    <a:pt x="628" y="768"/>
                  </a:lnTo>
                  <a:lnTo>
                    <a:pt x="620" y="776"/>
                  </a:lnTo>
                  <a:lnTo>
                    <a:pt x="614" y="784"/>
                  </a:lnTo>
                  <a:lnTo>
                    <a:pt x="668" y="784"/>
                  </a:lnTo>
                  <a:lnTo>
                    <a:pt x="674" y="778"/>
                  </a:lnTo>
                  <a:close/>
                  <a:moveTo>
                    <a:pt x="758" y="250"/>
                  </a:moveTo>
                  <a:lnTo>
                    <a:pt x="774" y="240"/>
                  </a:lnTo>
                  <a:lnTo>
                    <a:pt x="790" y="228"/>
                  </a:lnTo>
                  <a:lnTo>
                    <a:pt x="806" y="218"/>
                  </a:lnTo>
                  <a:lnTo>
                    <a:pt x="826" y="206"/>
                  </a:lnTo>
                  <a:lnTo>
                    <a:pt x="844" y="194"/>
                  </a:lnTo>
                  <a:lnTo>
                    <a:pt x="864" y="184"/>
                  </a:lnTo>
                  <a:lnTo>
                    <a:pt x="884" y="174"/>
                  </a:lnTo>
                  <a:lnTo>
                    <a:pt x="904" y="166"/>
                  </a:lnTo>
                  <a:lnTo>
                    <a:pt x="924" y="158"/>
                  </a:lnTo>
                  <a:lnTo>
                    <a:pt x="944" y="152"/>
                  </a:lnTo>
                  <a:lnTo>
                    <a:pt x="964" y="146"/>
                  </a:lnTo>
                  <a:lnTo>
                    <a:pt x="986" y="142"/>
                  </a:lnTo>
                  <a:lnTo>
                    <a:pt x="1008" y="138"/>
                  </a:lnTo>
                  <a:lnTo>
                    <a:pt x="1028" y="136"/>
                  </a:lnTo>
                  <a:lnTo>
                    <a:pt x="1050" y="134"/>
                  </a:lnTo>
                  <a:lnTo>
                    <a:pt x="1070" y="134"/>
                  </a:lnTo>
                  <a:lnTo>
                    <a:pt x="1092" y="136"/>
                  </a:lnTo>
                  <a:lnTo>
                    <a:pt x="1102" y="136"/>
                  </a:lnTo>
                  <a:lnTo>
                    <a:pt x="1112" y="138"/>
                  </a:lnTo>
                  <a:lnTo>
                    <a:pt x="1122" y="140"/>
                  </a:lnTo>
                  <a:lnTo>
                    <a:pt x="1132" y="142"/>
                  </a:lnTo>
                  <a:lnTo>
                    <a:pt x="1142" y="144"/>
                  </a:lnTo>
                  <a:lnTo>
                    <a:pt x="1152" y="148"/>
                  </a:lnTo>
                  <a:lnTo>
                    <a:pt x="1162" y="150"/>
                  </a:lnTo>
                  <a:lnTo>
                    <a:pt x="1172" y="154"/>
                  </a:lnTo>
                  <a:lnTo>
                    <a:pt x="1180" y="158"/>
                  </a:lnTo>
                  <a:lnTo>
                    <a:pt x="1190" y="162"/>
                  </a:lnTo>
                  <a:lnTo>
                    <a:pt x="1198" y="166"/>
                  </a:lnTo>
                  <a:lnTo>
                    <a:pt x="1208" y="172"/>
                  </a:lnTo>
                  <a:lnTo>
                    <a:pt x="1216" y="176"/>
                  </a:lnTo>
                  <a:lnTo>
                    <a:pt x="1224" y="182"/>
                  </a:lnTo>
                  <a:lnTo>
                    <a:pt x="1232" y="188"/>
                  </a:lnTo>
                  <a:lnTo>
                    <a:pt x="1238" y="194"/>
                  </a:lnTo>
                  <a:lnTo>
                    <a:pt x="1246" y="202"/>
                  </a:lnTo>
                  <a:lnTo>
                    <a:pt x="1252" y="208"/>
                  </a:lnTo>
                  <a:lnTo>
                    <a:pt x="1258" y="214"/>
                  </a:lnTo>
                  <a:lnTo>
                    <a:pt x="1264" y="222"/>
                  </a:lnTo>
                  <a:lnTo>
                    <a:pt x="1268" y="230"/>
                  </a:lnTo>
                  <a:lnTo>
                    <a:pt x="1274" y="240"/>
                  </a:lnTo>
                  <a:lnTo>
                    <a:pt x="1278" y="248"/>
                  </a:lnTo>
                  <a:lnTo>
                    <a:pt x="1280" y="256"/>
                  </a:lnTo>
                  <a:lnTo>
                    <a:pt x="1284" y="264"/>
                  </a:lnTo>
                  <a:lnTo>
                    <a:pt x="1286" y="274"/>
                  </a:lnTo>
                  <a:lnTo>
                    <a:pt x="1288" y="282"/>
                  </a:lnTo>
                  <a:lnTo>
                    <a:pt x="1290" y="292"/>
                  </a:lnTo>
                  <a:lnTo>
                    <a:pt x="1292" y="302"/>
                  </a:lnTo>
                  <a:lnTo>
                    <a:pt x="1292" y="312"/>
                  </a:lnTo>
                  <a:lnTo>
                    <a:pt x="1294" y="324"/>
                  </a:lnTo>
                  <a:lnTo>
                    <a:pt x="1294" y="332"/>
                  </a:lnTo>
                  <a:lnTo>
                    <a:pt x="1294" y="342"/>
                  </a:lnTo>
                  <a:lnTo>
                    <a:pt x="1292" y="352"/>
                  </a:lnTo>
                  <a:lnTo>
                    <a:pt x="1292" y="362"/>
                  </a:lnTo>
                  <a:lnTo>
                    <a:pt x="1290" y="372"/>
                  </a:lnTo>
                  <a:lnTo>
                    <a:pt x="1288" y="382"/>
                  </a:lnTo>
                  <a:lnTo>
                    <a:pt x="1286" y="392"/>
                  </a:lnTo>
                  <a:lnTo>
                    <a:pt x="1284" y="400"/>
                  </a:lnTo>
                  <a:lnTo>
                    <a:pt x="1280" y="410"/>
                  </a:lnTo>
                  <a:lnTo>
                    <a:pt x="1276" y="420"/>
                  </a:lnTo>
                  <a:lnTo>
                    <a:pt x="1272" y="430"/>
                  </a:lnTo>
                  <a:lnTo>
                    <a:pt x="1268" y="438"/>
                  </a:lnTo>
                  <a:lnTo>
                    <a:pt x="1262" y="446"/>
                  </a:lnTo>
                  <a:lnTo>
                    <a:pt x="1258" y="456"/>
                  </a:lnTo>
                  <a:lnTo>
                    <a:pt x="1252" y="464"/>
                  </a:lnTo>
                  <a:lnTo>
                    <a:pt x="1246" y="472"/>
                  </a:lnTo>
                  <a:lnTo>
                    <a:pt x="1240" y="480"/>
                  </a:lnTo>
                  <a:lnTo>
                    <a:pt x="1232" y="488"/>
                  </a:lnTo>
                  <a:lnTo>
                    <a:pt x="1226" y="496"/>
                  </a:lnTo>
                  <a:lnTo>
                    <a:pt x="1218" y="504"/>
                  </a:lnTo>
                  <a:lnTo>
                    <a:pt x="1212" y="510"/>
                  </a:lnTo>
                  <a:lnTo>
                    <a:pt x="1196" y="524"/>
                  </a:lnTo>
                  <a:lnTo>
                    <a:pt x="1180" y="538"/>
                  </a:lnTo>
                  <a:lnTo>
                    <a:pt x="1162" y="550"/>
                  </a:lnTo>
                  <a:lnTo>
                    <a:pt x="1144" y="562"/>
                  </a:lnTo>
                  <a:lnTo>
                    <a:pt x="1126" y="572"/>
                  </a:lnTo>
                  <a:lnTo>
                    <a:pt x="1108" y="584"/>
                  </a:lnTo>
                  <a:lnTo>
                    <a:pt x="1088" y="592"/>
                  </a:lnTo>
                  <a:lnTo>
                    <a:pt x="1068" y="602"/>
                  </a:lnTo>
                  <a:lnTo>
                    <a:pt x="1050" y="608"/>
                  </a:lnTo>
                  <a:lnTo>
                    <a:pt x="1034" y="614"/>
                  </a:lnTo>
                  <a:lnTo>
                    <a:pt x="1026" y="598"/>
                  </a:lnTo>
                  <a:lnTo>
                    <a:pt x="1014" y="576"/>
                  </a:lnTo>
                  <a:lnTo>
                    <a:pt x="1002" y="556"/>
                  </a:lnTo>
                  <a:lnTo>
                    <a:pt x="990" y="536"/>
                  </a:lnTo>
                  <a:lnTo>
                    <a:pt x="976" y="516"/>
                  </a:lnTo>
                  <a:lnTo>
                    <a:pt x="964" y="498"/>
                  </a:lnTo>
                  <a:lnTo>
                    <a:pt x="948" y="478"/>
                  </a:lnTo>
                  <a:lnTo>
                    <a:pt x="934" y="458"/>
                  </a:lnTo>
                  <a:lnTo>
                    <a:pt x="920" y="440"/>
                  </a:lnTo>
                  <a:lnTo>
                    <a:pt x="906" y="422"/>
                  </a:lnTo>
                  <a:lnTo>
                    <a:pt x="890" y="404"/>
                  </a:lnTo>
                  <a:lnTo>
                    <a:pt x="874" y="386"/>
                  </a:lnTo>
                  <a:lnTo>
                    <a:pt x="858" y="368"/>
                  </a:lnTo>
                  <a:lnTo>
                    <a:pt x="842" y="352"/>
                  </a:lnTo>
                  <a:lnTo>
                    <a:pt x="824" y="336"/>
                  </a:lnTo>
                  <a:lnTo>
                    <a:pt x="808" y="320"/>
                  </a:lnTo>
                  <a:lnTo>
                    <a:pt x="790" y="304"/>
                  </a:lnTo>
                  <a:lnTo>
                    <a:pt x="768" y="282"/>
                  </a:lnTo>
                  <a:lnTo>
                    <a:pt x="744" y="262"/>
                  </a:lnTo>
                  <a:lnTo>
                    <a:pt x="758" y="250"/>
                  </a:lnTo>
                  <a:close/>
                  <a:moveTo>
                    <a:pt x="688" y="310"/>
                  </a:moveTo>
                  <a:lnTo>
                    <a:pt x="708" y="292"/>
                  </a:lnTo>
                  <a:lnTo>
                    <a:pt x="734" y="314"/>
                  </a:lnTo>
                  <a:lnTo>
                    <a:pt x="758" y="338"/>
                  </a:lnTo>
                  <a:lnTo>
                    <a:pt x="774" y="354"/>
                  </a:lnTo>
                  <a:lnTo>
                    <a:pt x="790" y="370"/>
                  </a:lnTo>
                  <a:lnTo>
                    <a:pt x="806" y="386"/>
                  </a:lnTo>
                  <a:lnTo>
                    <a:pt x="822" y="402"/>
                  </a:lnTo>
                  <a:lnTo>
                    <a:pt x="836" y="420"/>
                  </a:lnTo>
                  <a:lnTo>
                    <a:pt x="850" y="436"/>
                  </a:lnTo>
                  <a:lnTo>
                    <a:pt x="866" y="454"/>
                  </a:lnTo>
                  <a:lnTo>
                    <a:pt x="878" y="472"/>
                  </a:lnTo>
                  <a:lnTo>
                    <a:pt x="892" y="490"/>
                  </a:lnTo>
                  <a:lnTo>
                    <a:pt x="906" y="508"/>
                  </a:lnTo>
                  <a:lnTo>
                    <a:pt x="918" y="528"/>
                  </a:lnTo>
                  <a:lnTo>
                    <a:pt x="930" y="546"/>
                  </a:lnTo>
                  <a:lnTo>
                    <a:pt x="942" y="566"/>
                  </a:lnTo>
                  <a:lnTo>
                    <a:pt x="952" y="586"/>
                  </a:lnTo>
                  <a:lnTo>
                    <a:pt x="964" y="604"/>
                  </a:lnTo>
                  <a:lnTo>
                    <a:pt x="974" y="624"/>
                  </a:lnTo>
                  <a:lnTo>
                    <a:pt x="976" y="630"/>
                  </a:lnTo>
                  <a:lnTo>
                    <a:pt x="956" y="634"/>
                  </a:lnTo>
                  <a:lnTo>
                    <a:pt x="938" y="638"/>
                  </a:lnTo>
                  <a:lnTo>
                    <a:pt x="918" y="642"/>
                  </a:lnTo>
                  <a:lnTo>
                    <a:pt x="898" y="644"/>
                  </a:lnTo>
                  <a:lnTo>
                    <a:pt x="876" y="646"/>
                  </a:lnTo>
                  <a:lnTo>
                    <a:pt x="854" y="648"/>
                  </a:lnTo>
                  <a:lnTo>
                    <a:pt x="832" y="648"/>
                  </a:lnTo>
                  <a:lnTo>
                    <a:pt x="810" y="648"/>
                  </a:lnTo>
                  <a:lnTo>
                    <a:pt x="792" y="648"/>
                  </a:lnTo>
                  <a:lnTo>
                    <a:pt x="772" y="646"/>
                  </a:lnTo>
                  <a:lnTo>
                    <a:pt x="754" y="644"/>
                  </a:lnTo>
                  <a:lnTo>
                    <a:pt x="736" y="642"/>
                  </a:lnTo>
                  <a:lnTo>
                    <a:pt x="738" y="628"/>
                  </a:lnTo>
                  <a:lnTo>
                    <a:pt x="740" y="612"/>
                  </a:lnTo>
                  <a:lnTo>
                    <a:pt x="742" y="598"/>
                  </a:lnTo>
                  <a:lnTo>
                    <a:pt x="742" y="584"/>
                  </a:lnTo>
                  <a:lnTo>
                    <a:pt x="742" y="568"/>
                  </a:lnTo>
                  <a:lnTo>
                    <a:pt x="742" y="554"/>
                  </a:lnTo>
                  <a:lnTo>
                    <a:pt x="740" y="538"/>
                  </a:lnTo>
                  <a:lnTo>
                    <a:pt x="740" y="524"/>
                  </a:lnTo>
                  <a:lnTo>
                    <a:pt x="738" y="512"/>
                  </a:lnTo>
                  <a:lnTo>
                    <a:pt x="734" y="500"/>
                  </a:lnTo>
                  <a:lnTo>
                    <a:pt x="732" y="488"/>
                  </a:lnTo>
                  <a:lnTo>
                    <a:pt x="728" y="476"/>
                  </a:lnTo>
                  <a:lnTo>
                    <a:pt x="724" y="464"/>
                  </a:lnTo>
                  <a:lnTo>
                    <a:pt x="720" y="452"/>
                  </a:lnTo>
                  <a:lnTo>
                    <a:pt x="714" y="440"/>
                  </a:lnTo>
                  <a:lnTo>
                    <a:pt x="708" y="430"/>
                  </a:lnTo>
                  <a:lnTo>
                    <a:pt x="702" y="418"/>
                  </a:lnTo>
                  <a:lnTo>
                    <a:pt x="696" y="410"/>
                  </a:lnTo>
                  <a:lnTo>
                    <a:pt x="688" y="398"/>
                  </a:lnTo>
                  <a:lnTo>
                    <a:pt x="680" y="390"/>
                  </a:lnTo>
                  <a:lnTo>
                    <a:pt x="670" y="380"/>
                  </a:lnTo>
                  <a:lnTo>
                    <a:pt x="662" y="372"/>
                  </a:lnTo>
                  <a:lnTo>
                    <a:pt x="652" y="364"/>
                  </a:lnTo>
                  <a:lnTo>
                    <a:pt x="642" y="356"/>
                  </a:lnTo>
                  <a:lnTo>
                    <a:pt x="640" y="356"/>
                  </a:lnTo>
                  <a:lnTo>
                    <a:pt x="668" y="330"/>
                  </a:lnTo>
                  <a:lnTo>
                    <a:pt x="688" y="310"/>
                  </a:lnTo>
                  <a:close/>
                  <a:moveTo>
                    <a:pt x="400" y="338"/>
                  </a:moveTo>
                  <a:lnTo>
                    <a:pt x="394" y="342"/>
                  </a:lnTo>
                  <a:lnTo>
                    <a:pt x="390" y="346"/>
                  </a:lnTo>
                  <a:lnTo>
                    <a:pt x="384" y="352"/>
                  </a:lnTo>
                  <a:lnTo>
                    <a:pt x="380" y="358"/>
                  </a:lnTo>
                  <a:lnTo>
                    <a:pt x="374" y="364"/>
                  </a:lnTo>
                  <a:lnTo>
                    <a:pt x="370" y="370"/>
                  </a:lnTo>
                  <a:lnTo>
                    <a:pt x="368" y="378"/>
                  </a:lnTo>
                  <a:lnTo>
                    <a:pt x="366" y="384"/>
                  </a:lnTo>
                  <a:lnTo>
                    <a:pt x="364" y="392"/>
                  </a:lnTo>
                  <a:lnTo>
                    <a:pt x="362" y="400"/>
                  </a:lnTo>
                  <a:lnTo>
                    <a:pt x="362" y="408"/>
                  </a:lnTo>
                  <a:lnTo>
                    <a:pt x="362" y="416"/>
                  </a:lnTo>
                  <a:lnTo>
                    <a:pt x="362" y="422"/>
                  </a:lnTo>
                  <a:lnTo>
                    <a:pt x="364" y="430"/>
                  </a:lnTo>
                  <a:lnTo>
                    <a:pt x="366" y="436"/>
                  </a:lnTo>
                  <a:lnTo>
                    <a:pt x="368" y="444"/>
                  </a:lnTo>
                  <a:lnTo>
                    <a:pt x="372" y="456"/>
                  </a:lnTo>
                  <a:lnTo>
                    <a:pt x="378" y="468"/>
                  </a:lnTo>
                  <a:lnTo>
                    <a:pt x="384" y="480"/>
                  </a:lnTo>
                  <a:lnTo>
                    <a:pt x="390" y="490"/>
                  </a:lnTo>
                  <a:lnTo>
                    <a:pt x="400" y="504"/>
                  </a:lnTo>
                  <a:lnTo>
                    <a:pt x="390" y="510"/>
                  </a:lnTo>
                  <a:lnTo>
                    <a:pt x="380" y="514"/>
                  </a:lnTo>
                  <a:lnTo>
                    <a:pt x="370" y="516"/>
                  </a:lnTo>
                  <a:lnTo>
                    <a:pt x="360" y="518"/>
                  </a:lnTo>
                  <a:lnTo>
                    <a:pt x="350" y="520"/>
                  </a:lnTo>
                  <a:lnTo>
                    <a:pt x="340" y="520"/>
                  </a:lnTo>
                  <a:lnTo>
                    <a:pt x="330" y="520"/>
                  </a:lnTo>
                  <a:lnTo>
                    <a:pt x="320" y="520"/>
                  </a:lnTo>
                  <a:lnTo>
                    <a:pt x="312" y="518"/>
                  </a:lnTo>
                  <a:lnTo>
                    <a:pt x="302" y="516"/>
                  </a:lnTo>
                  <a:lnTo>
                    <a:pt x="292" y="512"/>
                  </a:lnTo>
                  <a:lnTo>
                    <a:pt x="282" y="508"/>
                  </a:lnTo>
                  <a:lnTo>
                    <a:pt x="274" y="502"/>
                  </a:lnTo>
                  <a:lnTo>
                    <a:pt x="264" y="498"/>
                  </a:lnTo>
                  <a:lnTo>
                    <a:pt x="256" y="492"/>
                  </a:lnTo>
                  <a:lnTo>
                    <a:pt x="248" y="486"/>
                  </a:lnTo>
                  <a:lnTo>
                    <a:pt x="238" y="478"/>
                  </a:lnTo>
                  <a:lnTo>
                    <a:pt x="230" y="472"/>
                  </a:lnTo>
                  <a:lnTo>
                    <a:pt x="214" y="456"/>
                  </a:lnTo>
                  <a:lnTo>
                    <a:pt x="198" y="440"/>
                  </a:lnTo>
                  <a:lnTo>
                    <a:pt x="184" y="424"/>
                  </a:lnTo>
                  <a:lnTo>
                    <a:pt x="170" y="406"/>
                  </a:lnTo>
                  <a:lnTo>
                    <a:pt x="156" y="388"/>
                  </a:lnTo>
                  <a:lnTo>
                    <a:pt x="144" y="370"/>
                  </a:lnTo>
                  <a:lnTo>
                    <a:pt x="130" y="350"/>
                  </a:lnTo>
                  <a:lnTo>
                    <a:pt x="118" y="332"/>
                  </a:lnTo>
                  <a:lnTo>
                    <a:pt x="108" y="312"/>
                  </a:lnTo>
                  <a:lnTo>
                    <a:pt x="96" y="292"/>
                  </a:lnTo>
                  <a:lnTo>
                    <a:pt x="84" y="272"/>
                  </a:lnTo>
                  <a:lnTo>
                    <a:pt x="74" y="252"/>
                  </a:lnTo>
                  <a:lnTo>
                    <a:pt x="64" y="232"/>
                  </a:lnTo>
                  <a:lnTo>
                    <a:pt x="56" y="212"/>
                  </a:lnTo>
                  <a:lnTo>
                    <a:pt x="50" y="202"/>
                  </a:lnTo>
                  <a:lnTo>
                    <a:pt x="48" y="192"/>
                  </a:lnTo>
                  <a:lnTo>
                    <a:pt x="44" y="180"/>
                  </a:lnTo>
                  <a:lnTo>
                    <a:pt x="42" y="170"/>
                  </a:lnTo>
                  <a:lnTo>
                    <a:pt x="40" y="160"/>
                  </a:lnTo>
                  <a:lnTo>
                    <a:pt x="38" y="150"/>
                  </a:lnTo>
                  <a:lnTo>
                    <a:pt x="36" y="138"/>
                  </a:lnTo>
                  <a:lnTo>
                    <a:pt x="36" y="128"/>
                  </a:lnTo>
                  <a:lnTo>
                    <a:pt x="36" y="118"/>
                  </a:lnTo>
                  <a:lnTo>
                    <a:pt x="38" y="108"/>
                  </a:lnTo>
                  <a:lnTo>
                    <a:pt x="40" y="100"/>
                  </a:lnTo>
                  <a:lnTo>
                    <a:pt x="42" y="90"/>
                  </a:lnTo>
                  <a:lnTo>
                    <a:pt x="46" y="82"/>
                  </a:lnTo>
                  <a:lnTo>
                    <a:pt x="50" y="78"/>
                  </a:lnTo>
                  <a:lnTo>
                    <a:pt x="52" y="74"/>
                  </a:lnTo>
                  <a:lnTo>
                    <a:pt x="58" y="66"/>
                  </a:lnTo>
                  <a:lnTo>
                    <a:pt x="64" y="60"/>
                  </a:lnTo>
                  <a:lnTo>
                    <a:pt x="72" y="56"/>
                  </a:lnTo>
                  <a:lnTo>
                    <a:pt x="82" y="50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10" y="40"/>
                  </a:lnTo>
                  <a:lnTo>
                    <a:pt x="120" y="40"/>
                  </a:lnTo>
                  <a:lnTo>
                    <a:pt x="132" y="38"/>
                  </a:lnTo>
                  <a:lnTo>
                    <a:pt x="142" y="36"/>
                  </a:lnTo>
                  <a:lnTo>
                    <a:pt x="152" y="36"/>
                  </a:lnTo>
                  <a:lnTo>
                    <a:pt x="164" y="36"/>
                  </a:lnTo>
                  <a:lnTo>
                    <a:pt x="174" y="36"/>
                  </a:lnTo>
                  <a:lnTo>
                    <a:pt x="186" y="38"/>
                  </a:lnTo>
                  <a:lnTo>
                    <a:pt x="208" y="40"/>
                  </a:lnTo>
                  <a:lnTo>
                    <a:pt x="230" y="44"/>
                  </a:lnTo>
                  <a:lnTo>
                    <a:pt x="252" y="48"/>
                  </a:lnTo>
                  <a:lnTo>
                    <a:pt x="274" y="52"/>
                  </a:lnTo>
                  <a:lnTo>
                    <a:pt x="296" y="58"/>
                  </a:lnTo>
                  <a:lnTo>
                    <a:pt x="316" y="66"/>
                  </a:lnTo>
                  <a:lnTo>
                    <a:pt x="338" y="72"/>
                  </a:lnTo>
                  <a:lnTo>
                    <a:pt x="360" y="80"/>
                  </a:lnTo>
                  <a:lnTo>
                    <a:pt x="380" y="88"/>
                  </a:lnTo>
                  <a:lnTo>
                    <a:pt x="402" y="98"/>
                  </a:lnTo>
                  <a:lnTo>
                    <a:pt x="422" y="108"/>
                  </a:lnTo>
                  <a:lnTo>
                    <a:pt x="442" y="116"/>
                  </a:lnTo>
                  <a:lnTo>
                    <a:pt x="464" y="128"/>
                  </a:lnTo>
                  <a:lnTo>
                    <a:pt x="490" y="142"/>
                  </a:lnTo>
                  <a:lnTo>
                    <a:pt x="516" y="156"/>
                  </a:lnTo>
                  <a:lnTo>
                    <a:pt x="542" y="170"/>
                  </a:lnTo>
                  <a:lnTo>
                    <a:pt x="566" y="188"/>
                  </a:lnTo>
                  <a:lnTo>
                    <a:pt x="592" y="204"/>
                  </a:lnTo>
                  <a:lnTo>
                    <a:pt x="616" y="222"/>
                  </a:lnTo>
                  <a:lnTo>
                    <a:pt x="640" y="238"/>
                  </a:lnTo>
                  <a:lnTo>
                    <a:pt x="666" y="256"/>
                  </a:lnTo>
                  <a:lnTo>
                    <a:pt x="646" y="274"/>
                  </a:lnTo>
                  <a:lnTo>
                    <a:pt x="630" y="292"/>
                  </a:lnTo>
                  <a:lnTo>
                    <a:pt x="592" y="328"/>
                  </a:lnTo>
                  <a:lnTo>
                    <a:pt x="582" y="326"/>
                  </a:lnTo>
                  <a:lnTo>
                    <a:pt x="572" y="322"/>
                  </a:lnTo>
                  <a:lnTo>
                    <a:pt x="562" y="318"/>
                  </a:lnTo>
                  <a:lnTo>
                    <a:pt x="552" y="316"/>
                  </a:lnTo>
                  <a:lnTo>
                    <a:pt x="538" y="314"/>
                  </a:lnTo>
                  <a:lnTo>
                    <a:pt x="526" y="312"/>
                  </a:lnTo>
                  <a:lnTo>
                    <a:pt x="514" y="310"/>
                  </a:lnTo>
                  <a:lnTo>
                    <a:pt x="502" y="310"/>
                  </a:lnTo>
                  <a:lnTo>
                    <a:pt x="488" y="310"/>
                  </a:lnTo>
                  <a:lnTo>
                    <a:pt x="476" y="310"/>
                  </a:lnTo>
                  <a:lnTo>
                    <a:pt x="462" y="312"/>
                  </a:lnTo>
                  <a:lnTo>
                    <a:pt x="450" y="316"/>
                  </a:lnTo>
                  <a:lnTo>
                    <a:pt x="438" y="318"/>
                  </a:lnTo>
                  <a:lnTo>
                    <a:pt x="424" y="324"/>
                  </a:lnTo>
                  <a:lnTo>
                    <a:pt x="418" y="326"/>
                  </a:lnTo>
                  <a:lnTo>
                    <a:pt x="412" y="330"/>
                  </a:lnTo>
                  <a:lnTo>
                    <a:pt x="406" y="332"/>
                  </a:lnTo>
                  <a:lnTo>
                    <a:pt x="400" y="338"/>
                  </a:lnTo>
                  <a:close/>
                  <a:moveTo>
                    <a:pt x="456" y="466"/>
                  </a:moveTo>
                  <a:lnTo>
                    <a:pt x="440" y="478"/>
                  </a:lnTo>
                  <a:lnTo>
                    <a:pt x="430" y="466"/>
                  </a:lnTo>
                  <a:lnTo>
                    <a:pt x="424" y="456"/>
                  </a:lnTo>
                  <a:lnTo>
                    <a:pt x="420" y="448"/>
                  </a:lnTo>
                  <a:lnTo>
                    <a:pt x="416" y="438"/>
                  </a:lnTo>
                  <a:lnTo>
                    <a:pt x="412" y="430"/>
                  </a:lnTo>
                  <a:lnTo>
                    <a:pt x="410" y="420"/>
                  </a:lnTo>
                  <a:lnTo>
                    <a:pt x="408" y="412"/>
                  </a:lnTo>
                  <a:lnTo>
                    <a:pt x="408" y="404"/>
                  </a:lnTo>
                  <a:lnTo>
                    <a:pt x="408" y="400"/>
                  </a:lnTo>
                  <a:lnTo>
                    <a:pt x="408" y="398"/>
                  </a:lnTo>
                  <a:lnTo>
                    <a:pt x="410" y="394"/>
                  </a:lnTo>
                  <a:lnTo>
                    <a:pt x="410" y="390"/>
                  </a:lnTo>
                  <a:lnTo>
                    <a:pt x="412" y="386"/>
                  </a:lnTo>
                  <a:lnTo>
                    <a:pt x="414" y="382"/>
                  </a:lnTo>
                  <a:lnTo>
                    <a:pt x="420" y="376"/>
                  </a:lnTo>
                  <a:lnTo>
                    <a:pt x="426" y="372"/>
                  </a:lnTo>
                  <a:lnTo>
                    <a:pt x="434" y="366"/>
                  </a:lnTo>
                  <a:lnTo>
                    <a:pt x="442" y="362"/>
                  </a:lnTo>
                  <a:lnTo>
                    <a:pt x="450" y="358"/>
                  </a:lnTo>
                  <a:lnTo>
                    <a:pt x="460" y="354"/>
                  </a:lnTo>
                  <a:lnTo>
                    <a:pt x="470" y="352"/>
                  </a:lnTo>
                  <a:lnTo>
                    <a:pt x="480" y="350"/>
                  </a:lnTo>
                  <a:lnTo>
                    <a:pt x="490" y="350"/>
                  </a:lnTo>
                  <a:lnTo>
                    <a:pt x="500" y="350"/>
                  </a:lnTo>
                  <a:lnTo>
                    <a:pt x="512" y="350"/>
                  </a:lnTo>
                  <a:lnTo>
                    <a:pt x="522" y="350"/>
                  </a:lnTo>
                  <a:lnTo>
                    <a:pt x="532" y="352"/>
                  </a:lnTo>
                  <a:lnTo>
                    <a:pt x="542" y="354"/>
                  </a:lnTo>
                  <a:lnTo>
                    <a:pt x="554" y="356"/>
                  </a:lnTo>
                  <a:lnTo>
                    <a:pt x="564" y="360"/>
                  </a:lnTo>
                  <a:lnTo>
                    <a:pt x="532" y="392"/>
                  </a:lnTo>
                  <a:lnTo>
                    <a:pt x="502" y="424"/>
                  </a:lnTo>
                  <a:lnTo>
                    <a:pt x="486" y="438"/>
                  </a:lnTo>
                  <a:lnTo>
                    <a:pt x="472" y="452"/>
                  </a:lnTo>
                  <a:lnTo>
                    <a:pt x="456" y="466"/>
                  </a:lnTo>
                  <a:close/>
                  <a:moveTo>
                    <a:pt x="682" y="630"/>
                  </a:moveTo>
                  <a:lnTo>
                    <a:pt x="664" y="624"/>
                  </a:lnTo>
                  <a:lnTo>
                    <a:pt x="646" y="618"/>
                  </a:lnTo>
                  <a:lnTo>
                    <a:pt x="628" y="610"/>
                  </a:lnTo>
                  <a:lnTo>
                    <a:pt x="610" y="604"/>
                  </a:lnTo>
                  <a:lnTo>
                    <a:pt x="594" y="596"/>
                  </a:lnTo>
                  <a:lnTo>
                    <a:pt x="576" y="588"/>
                  </a:lnTo>
                  <a:lnTo>
                    <a:pt x="560" y="578"/>
                  </a:lnTo>
                  <a:lnTo>
                    <a:pt x="548" y="570"/>
                  </a:lnTo>
                  <a:lnTo>
                    <a:pt x="536" y="564"/>
                  </a:lnTo>
                  <a:lnTo>
                    <a:pt x="524" y="556"/>
                  </a:lnTo>
                  <a:lnTo>
                    <a:pt x="512" y="548"/>
                  </a:lnTo>
                  <a:lnTo>
                    <a:pt x="502" y="540"/>
                  </a:lnTo>
                  <a:lnTo>
                    <a:pt x="490" y="532"/>
                  </a:lnTo>
                  <a:lnTo>
                    <a:pt x="480" y="522"/>
                  </a:lnTo>
                  <a:lnTo>
                    <a:pt x="470" y="512"/>
                  </a:lnTo>
                  <a:lnTo>
                    <a:pt x="488" y="500"/>
                  </a:lnTo>
                  <a:lnTo>
                    <a:pt x="504" y="486"/>
                  </a:lnTo>
                  <a:lnTo>
                    <a:pt x="520" y="474"/>
                  </a:lnTo>
                  <a:lnTo>
                    <a:pt x="534" y="460"/>
                  </a:lnTo>
                  <a:lnTo>
                    <a:pt x="554" y="440"/>
                  </a:lnTo>
                  <a:lnTo>
                    <a:pt x="574" y="420"/>
                  </a:lnTo>
                  <a:lnTo>
                    <a:pt x="614" y="382"/>
                  </a:lnTo>
                  <a:lnTo>
                    <a:pt x="620" y="386"/>
                  </a:lnTo>
                  <a:lnTo>
                    <a:pt x="628" y="392"/>
                  </a:lnTo>
                  <a:lnTo>
                    <a:pt x="638" y="400"/>
                  </a:lnTo>
                  <a:lnTo>
                    <a:pt x="646" y="406"/>
                  </a:lnTo>
                  <a:lnTo>
                    <a:pt x="652" y="414"/>
                  </a:lnTo>
                  <a:lnTo>
                    <a:pt x="660" y="422"/>
                  </a:lnTo>
                  <a:lnTo>
                    <a:pt x="666" y="430"/>
                  </a:lnTo>
                  <a:lnTo>
                    <a:pt x="672" y="438"/>
                  </a:lnTo>
                  <a:lnTo>
                    <a:pt x="676" y="448"/>
                  </a:lnTo>
                  <a:lnTo>
                    <a:pt x="682" y="458"/>
                  </a:lnTo>
                  <a:lnTo>
                    <a:pt x="688" y="466"/>
                  </a:lnTo>
                  <a:lnTo>
                    <a:pt x="692" y="476"/>
                  </a:lnTo>
                  <a:lnTo>
                    <a:pt x="694" y="486"/>
                  </a:lnTo>
                  <a:lnTo>
                    <a:pt x="698" y="498"/>
                  </a:lnTo>
                  <a:lnTo>
                    <a:pt x="700" y="508"/>
                  </a:lnTo>
                  <a:lnTo>
                    <a:pt x="702" y="518"/>
                  </a:lnTo>
                  <a:lnTo>
                    <a:pt x="704" y="528"/>
                  </a:lnTo>
                  <a:lnTo>
                    <a:pt x="706" y="542"/>
                  </a:lnTo>
                  <a:lnTo>
                    <a:pt x="706" y="554"/>
                  </a:lnTo>
                  <a:lnTo>
                    <a:pt x="706" y="568"/>
                  </a:lnTo>
                  <a:lnTo>
                    <a:pt x="706" y="582"/>
                  </a:lnTo>
                  <a:lnTo>
                    <a:pt x="706" y="596"/>
                  </a:lnTo>
                  <a:lnTo>
                    <a:pt x="704" y="608"/>
                  </a:lnTo>
                  <a:lnTo>
                    <a:pt x="702" y="622"/>
                  </a:lnTo>
                  <a:lnTo>
                    <a:pt x="700" y="634"/>
                  </a:lnTo>
                  <a:lnTo>
                    <a:pt x="682" y="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3042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65031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3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2301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2334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2276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slide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6" y="637117"/>
            <a:ext cx="7573436" cy="5585883"/>
          </a:xfrm>
          <a:prstGeom prst="rect">
            <a:avLst/>
          </a:prstGeom>
        </p:spPr>
        <p:txBody>
          <a:bodyPr lIns="0" tIns="0" rIns="0" bIns="91440" anchor="ctr">
            <a:noAutofit/>
          </a:bodyPr>
          <a:lstStyle>
            <a:lvl1pPr>
              <a:lnSpc>
                <a:spcPct val="114000"/>
              </a:lnSpc>
              <a:spcAft>
                <a:spcPts val="1600"/>
              </a:spcAft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149168" y="0"/>
            <a:ext cx="4042833" cy="6248400"/>
            <a:chOff x="3850" y="0"/>
            <a:chExt cx="1910" cy="2952"/>
          </a:xfrm>
          <a:solidFill>
            <a:schemeClr val="accent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auto">
            <a:xfrm>
              <a:off x="5098" y="0"/>
              <a:ext cx="660" cy="434"/>
            </a:xfrm>
            <a:custGeom>
              <a:avLst/>
              <a:gdLst>
                <a:gd name="T0" fmla="*/ 576 w 660"/>
                <a:gd name="T1" fmla="*/ 36 h 434"/>
                <a:gd name="T2" fmla="*/ 542 w 660"/>
                <a:gd name="T3" fmla="*/ 126 h 434"/>
                <a:gd name="T4" fmla="*/ 510 w 660"/>
                <a:gd name="T5" fmla="*/ 216 h 434"/>
                <a:gd name="T6" fmla="*/ 492 w 660"/>
                <a:gd name="T7" fmla="*/ 258 h 434"/>
                <a:gd name="T8" fmla="*/ 472 w 660"/>
                <a:gd name="T9" fmla="*/ 298 h 434"/>
                <a:gd name="T10" fmla="*/ 448 w 660"/>
                <a:gd name="T11" fmla="*/ 334 h 434"/>
                <a:gd name="T12" fmla="*/ 434 w 660"/>
                <a:gd name="T13" fmla="*/ 350 h 434"/>
                <a:gd name="T14" fmla="*/ 418 w 660"/>
                <a:gd name="T15" fmla="*/ 362 h 434"/>
                <a:gd name="T16" fmla="*/ 402 w 660"/>
                <a:gd name="T17" fmla="*/ 372 h 434"/>
                <a:gd name="T18" fmla="*/ 386 w 660"/>
                <a:gd name="T19" fmla="*/ 378 h 434"/>
                <a:gd name="T20" fmla="*/ 368 w 660"/>
                <a:gd name="T21" fmla="*/ 382 h 434"/>
                <a:gd name="T22" fmla="*/ 350 w 660"/>
                <a:gd name="T23" fmla="*/ 378 h 434"/>
                <a:gd name="T24" fmla="*/ 332 w 660"/>
                <a:gd name="T25" fmla="*/ 372 h 434"/>
                <a:gd name="T26" fmla="*/ 314 w 660"/>
                <a:gd name="T27" fmla="*/ 364 h 434"/>
                <a:gd name="T28" fmla="*/ 298 w 660"/>
                <a:gd name="T29" fmla="*/ 352 h 434"/>
                <a:gd name="T30" fmla="*/ 266 w 660"/>
                <a:gd name="T31" fmla="*/ 324 h 434"/>
                <a:gd name="T32" fmla="*/ 238 w 660"/>
                <a:gd name="T33" fmla="*/ 290 h 434"/>
                <a:gd name="T34" fmla="*/ 212 w 660"/>
                <a:gd name="T35" fmla="*/ 250 h 434"/>
                <a:gd name="T36" fmla="*/ 190 w 660"/>
                <a:gd name="T37" fmla="*/ 212 h 434"/>
                <a:gd name="T38" fmla="*/ 160 w 660"/>
                <a:gd name="T39" fmla="*/ 148 h 434"/>
                <a:gd name="T40" fmla="*/ 116 w 660"/>
                <a:gd name="T41" fmla="*/ 62 h 434"/>
                <a:gd name="T42" fmla="*/ 80 w 660"/>
                <a:gd name="T43" fmla="*/ 0 h 434"/>
                <a:gd name="T44" fmla="*/ 10 w 660"/>
                <a:gd name="T45" fmla="*/ 16 h 434"/>
                <a:gd name="T46" fmla="*/ 38 w 660"/>
                <a:gd name="T47" fmla="*/ 54 h 434"/>
                <a:gd name="T48" fmla="*/ 72 w 660"/>
                <a:gd name="T49" fmla="*/ 112 h 434"/>
                <a:gd name="T50" fmla="*/ 106 w 660"/>
                <a:gd name="T51" fmla="*/ 174 h 434"/>
                <a:gd name="T52" fmla="*/ 140 w 660"/>
                <a:gd name="T53" fmla="*/ 238 h 434"/>
                <a:gd name="T54" fmla="*/ 164 w 660"/>
                <a:gd name="T55" fmla="*/ 282 h 434"/>
                <a:gd name="T56" fmla="*/ 194 w 660"/>
                <a:gd name="T57" fmla="*/ 322 h 434"/>
                <a:gd name="T58" fmla="*/ 226 w 660"/>
                <a:gd name="T59" fmla="*/ 360 h 434"/>
                <a:gd name="T60" fmla="*/ 266 w 660"/>
                <a:gd name="T61" fmla="*/ 396 h 434"/>
                <a:gd name="T62" fmla="*/ 286 w 660"/>
                <a:gd name="T63" fmla="*/ 412 h 434"/>
                <a:gd name="T64" fmla="*/ 312 w 660"/>
                <a:gd name="T65" fmla="*/ 424 h 434"/>
                <a:gd name="T66" fmla="*/ 340 w 660"/>
                <a:gd name="T67" fmla="*/ 432 h 434"/>
                <a:gd name="T68" fmla="*/ 368 w 660"/>
                <a:gd name="T69" fmla="*/ 434 h 434"/>
                <a:gd name="T70" fmla="*/ 398 w 660"/>
                <a:gd name="T71" fmla="*/ 430 h 434"/>
                <a:gd name="T72" fmla="*/ 426 w 660"/>
                <a:gd name="T73" fmla="*/ 420 h 434"/>
                <a:gd name="T74" fmla="*/ 450 w 660"/>
                <a:gd name="T75" fmla="*/ 406 h 434"/>
                <a:gd name="T76" fmla="*/ 472 w 660"/>
                <a:gd name="T77" fmla="*/ 388 h 434"/>
                <a:gd name="T78" fmla="*/ 490 w 660"/>
                <a:gd name="T79" fmla="*/ 368 h 434"/>
                <a:gd name="T80" fmla="*/ 504 w 660"/>
                <a:gd name="T81" fmla="*/ 348 h 434"/>
                <a:gd name="T82" fmla="*/ 530 w 660"/>
                <a:gd name="T83" fmla="*/ 304 h 434"/>
                <a:gd name="T84" fmla="*/ 552 w 660"/>
                <a:gd name="T85" fmla="*/ 258 h 434"/>
                <a:gd name="T86" fmla="*/ 578 w 660"/>
                <a:gd name="T87" fmla="*/ 190 h 434"/>
                <a:gd name="T88" fmla="*/ 614 w 660"/>
                <a:gd name="T89" fmla="*/ 102 h 434"/>
                <a:gd name="T90" fmla="*/ 650 w 660"/>
                <a:gd name="T91" fmla="*/ 18 h 434"/>
                <a:gd name="T92" fmla="*/ 590 w 660"/>
                <a:gd name="T93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60" h="434">
                  <a:moveTo>
                    <a:pt x="590" y="0"/>
                  </a:moveTo>
                  <a:lnTo>
                    <a:pt x="576" y="36"/>
                  </a:lnTo>
                  <a:lnTo>
                    <a:pt x="558" y="82"/>
                  </a:lnTo>
                  <a:lnTo>
                    <a:pt x="542" y="126"/>
                  </a:lnTo>
                  <a:lnTo>
                    <a:pt x="526" y="172"/>
                  </a:lnTo>
                  <a:lnTo>
                    <a:pt x="510" y="216"/>
                  </a:lnTo>
                  <a:lnTo>
                    <a:pt x="502" y="236"/>
                  </a:lnTo>
                  <a:lnTo>
                    <a:pt x="492" y="258"/>
                  </a:lnTo>
                  <a:lnTo>
                    <a:pt x="482" y="278"/>
                  </a:lnTo>
                  <a:lnTo>
                    <a:pt x="472" y="298"/>
                  </a:lnTo>
                  <a:lnTo>
                    <a:pt x="460" y="316"/>
                  </a:lnTo>
                  <a:lnTo>
                    <a:pt x="448" y="334"/>
                  </a:lnTo>
                  <a:lnTo>
                    <a:pt x="440" y="342"/>
                  </a:lnTo>
                  <a:lnTo>
                    <a:pt x="434" y="350"/>
                  </a:lnTo>
                  <a:lnTo>
                    <a:pt x="426" y="356"/>
                  </a:lnTo>
                  <a:lnTo>
                    <a:pt x="418" y="362"/>
                  </a:lnTo>
                  <a:lnTo>
                    <a:pt x="410" y="368"/>
                  </a:lnTo>
                  <a:lnTo>
                    <a:pt x="402" y="372"/>
                  </a:lnTo>
                  <a:lnTo>
                    <a:pt x="394" y="376"/>
                  </a:lnTo>
                  <a:lnTo>
                    <a:pt x="386" y="378"/>
                  </a:lnTo>
                  <a:lnTo>
                    <a:pt x="376" y="380"/>
                  </a:lnTo>
                  <a:lnTo>
                    <a:pt x="368" y="382"/>
                  </a:lnTo>
                  <a:lnTo>
                    <a:pt x="358" y="380"/>
                  </a:lnTo>
                  <a:lnTo>
                    <a:pt x="350" y="378"/>
                  </a:lnTo>
                  <a:lnTo>
                    <a:pt x="340" y="376"/>
                  </a:lnTo>
                  <a:lnTo>
                    <a:pt x="332" y="372"/>
                  </a:lnTo>
                  <a:lnTo>
                    <a:pt x="324" y="368"/>
                  </a:lnTo>
                  <a:lnTo>
                    <a:pt x="314" y="364"/>
                  </a:lnTo>
                  <a:lnTo>
                    <a:pt x="306" y="358"/>
                  </a:lnTo>
                  <a:lnTo>
                    <a:pt x="298" y="352"/>
                  </a:lnTo>
                  <a:lnTo>
                    <a:pt x="282" y="338"/>
                  </a:lnTo>
                  <a:lnTo>
                    <a:pt x="266" y="324"/>
                  </a:lnTo>
                  <a:lnTo>
                    <a:pt x="252" y="306"/>
                  </a:lnTo>
                  <a:lnTo>
                    <a:pt x="238" y="290"/>
                  </a:lnTo>
                  <a:lnTo>
                    <a:pt x="224" y="270"/>
                  </a:lnTo>
                  <a:lnTo>
                    <a:pt x="212" y="250"/>
                  </a:lnTo>
                  <a:lnTo>
                    <a:pt x="200" y="232"/>
                  </a:lnTo>
                  <a:lnTo>
                    <a:pt x="190" y="212"/>
                  </a:lnTo>
                  <a:lnTo>
                    <a:pt x="180" y="190"/>
                  </a:lnTo>
                  <a:lnTo>
                    <a:pt x="160" y="148"/>
                  </a:lnTo>
                  <a:lnTo>
                    <a:pt x="138" y="106"/>
                  </a:lnTo>
                  <a:lnTo>
                    <a:pt x="116" y="62"/>
                  </a:lnTo>
                  <a:lnTo>
                    <a:pt x="92" y="2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10" y="16"/>
                  </a:lnTo>
                  <a:lnTo>
                    <a:pt x="24" y="34"/>
                  </a:lnTo>
                  <a:lnTo>
                    <a:pt x="38" y="54"/>
                  </a:lnTo>
                  <a:lnTo>
                    <a:pt x="62" y="92"/>
                  </a:lnTo>
                  <a:lnTo>
                    <a:pt x="72" y="112"/>
                  </a:lnTo>
                  <a:lnTo>
                    <a:pt x="84" y="132"/>
                  </a:lnTo>
                  <a:lnTo>
                    <a:pt x="106" y="174"/>
                  </a:lnTo>
                  <a:lnTo>
                    <a:pt x="128" y="218"/>
                  </a:lnTo>
                  <a:lnTo>
                    <a:pt x="140" y="238"/>
                  </a:lnTo>
                  <a:lnTo>
                    <a:pt x="152" y="260"/>
                  </a:lnTo>
                  <a:lnTo>
                    <a:pt x="164" y="282"/>
                  </a:lnTo>
                  <a:lnTo>
                    <a:pt x="178" y="302"/>
                  </a:lnTo>
                  <a:lnTo>
                    <a:pt x="194" y="322"/>
                  </a:lnTo>
                  <a:lnTo>
                    <a:pt x="210" y="342"/>
                  </a:lnTo>
                  <a:lnTo>
                    <a:pt x="226" y="360"/>
                  </a:lnTo>
                  <a:lnTo>
                    <a:pt x="244" y="378"/>
                  </a:lnTo>
                  <a:lnTo>
                    <a:pt x="266" y="396"/>
                  </a:lnTo>
                  <a:lnTo>
                    <a:pt x="276" y="404"/>
                  </a:lnTo>
                  <a:lnTo>
                    <a:pt x="286" y="412"/>
                  </a:lnTo>
                  <a:lnTo>
                    <a:pt x="298" y="418"/>
                  </a:lnTo>
                  <a:lnTo>
                    <a:pt x="312" y="424"/>
                  </a:lnTo>
                  <a:lnTo>
                    <a:pt x="326" y="428"/>
                  </a:lnTo>
                  <a:lnTo>
                    <a:pt x="340" y="432"/>
                  </a:lnTo>
                  <a:lnTo>
                    <a:pt x="354" y="434"/>
                  </a:lnTo>
                  <a:lnTo>
                    <a:pt x="368" y="434"/>
                  </a:lnTo>
                  <a:lnTo>
                    <a:pt x="384" y="432"/>
                  </a:lnTo>
                  <a:lnTo>
                    <a:pt x="398" y="430"/>
                  </a:lnTo>
                  <a:lnTo>
                    <a:pt x="412" y="426"/>
                  </a:lnTo>
                  <a:lnTo>
                    <a:pt x="426" y="420"/>
                  </a:lnTo>
                  <a:lnTo>
                    <a:pt x="438" y="414"/>
                  </a:lnTo>
                  <a:lnTo>
                    <a:pt x="450" y="406"/>
                  </a:lnTo>
                  <a:lnTo>
                    <a:pt x="460" y="398"/>
                  </a:lnTo>
                  <a:lnTo>
                    <a:pt x="472" y="388"/>
                  </a:lnTo>
                  <a:lnTo>
                    <a:pt x="480" y="378"/>
                  </a:lnTo>
                  <a:lnTo>
                    <a:pt x="490" y="368"/>
                  </a:lnTo>
                  <a:lnTo>
                    <a:pt x="496" y="358"/>
                  </a:lnTo>
                  <a:lnTo>
                    <a:pt x="504" y="348"/>
                  </a:lnTo>
                  <a:lnTo>
                    <a:pt x="518" y="326"/>
                  </a:lnTo>
                  <a:lnTo>
                    <a:pt x="530" y="304"/>
                  </a:lnTo>
                  <a:lnTo>
                    <a:pt x="542" y="280"/>
                  </a:lnTo>
                  <a:lnTo>
                    <a:pt x="552" y="258"/>
                  </a:lnTo>
                  <a:lnTo>
                    <a:pt x="562" y="236"/>
                  </a:lnTo>
                  <a:lnTo>
                    <a:pt x="578" y="190"/>
                  </a:lnTo>
                  <a:lnTo>
                    <a:pt x="596" y="148"/>
                  </a:lnTo>
                  <a:lnTo>
                    <a:pt x="614" y="102"/>
                  </a:lnTo>
                  <a:lnTo>
                    <a:pt x="632" y="60"/>
                  </a:lnTo>
                  <a:lnTo>
                    <a:pt x="650" y="18"/>
                  </a:lnTo>
                  <a:lnTo>
                    <a:pt x="660" y="0"/>
                  </a:lnTo>
                  <a:lnTo>
                    <a:pt x="5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3850" y="0"/>
              <a:ext cx="1244" cy="730"/>
            </a:xfrm>
            <a:custGeom>
              <a:avLst/>
              <a:gdLst>
                <a:gd name="T0" fmla="*/ 1228 w 1244"/>
                <a:gd name="T1" fmla="*/ 286 h 730"/>
                <a:gd name="T2" fmla="*/ 1186 w 1244"/>
                <a:gd name="T3" fmla="*/ 214 h 730"/>
                <a:gd name="T4" fmla="*/ 1126 w 1244"/>
                <a:gd name="T5" fmla="*/ 158 h 730"/>
                <a:gd name="T6" fmla="*/ 1054 w 1244"/>
                <a:gd name="T7" fmla="*/ 122 h 730"/>
                <a:gd name="T8" fmla="*/ 914 w 1244"/>
                <a:gd name="T9" fmla="*/ 102 h 730"/>
                <a:gd name="T10" fmla="*/ 764 w 1244"/>
                <a:gd name="T11" fmla="*/ 126 h 730"/>
                <a:gd name="T12" fmla="*/ 652 w 1244"/>
                <a:gd name="T13" fmla="*/ 184 h 730"/>
                <a:gd name="T14" fmla="*/ 626 w 1244"/>
                <a:gd name="T15" fmla="*/ 148 h 730"/>
                <a:gd name="T16" fmla="*/ 672 w 1244"/>
                <a:gd name="T17" fmla="*/ 26 h 730"/>
                <a:gd name="T18" fmla="*/ 534 w 1244"/>
                <a:gd name="T19" fmla="*/ 70 h 730"/>
                <a:gd name="T20" fmla="*/ 502 w 1244"/>
                <a:gd name="T21" fmla="*/ 210 h 730"/>
                <a:gd name="T22" fmla="*/ 500 w 1244"/>
                <a:gd name="T23" fmla="*/ 334 h 730"/>
                <a:gd name="T24" fmla="*/ 360 w 1244"/>
                <a:gd name="T25" fmla="*/ 466 h 730"/>
                <a:gd name="T26" fmla="*/ 246 w 1244"/>
                <a:gd name="T27" fmla="*/ 532 h 730"/>
                <a:gd name="T28" fmla="*/ 186 w 1244"/>
                <a:gd name="T29" fmla="*/ 542 h 730"/>
                <a:gd name="T30" fmla="*/ 130 w 1244"/>
                <a:gd name="T31" fmla="*/ 524 h 730"/>
                <a:gd name="T32" fmla="*/ 86 w 1244"/>
                <a:gd name="T33" fmla="*/ 486 h 730"/>
                <a:gd name="T34" fmla="*/ 66 w 1244"/>
                <a:gd name="T35" fmla="*/ 432 h 730"/>
                <a:gd name="T36" fmla="*/ 72 w 1244"/>
                <a:gd name="T37" fmla="*/ 326 h 730"/>
                <a:gd name="T38" fmla="*/ 118 w 1244"/>
                <a:gd name="T39" fmla="*/ 198 h 730"/>
                <a:gd name="T40" fmla="*/ 228 w 1244"/>
                <a:gd name="T41" fmla="*/ 0 h 730"/>
                <a:gd name="T42" fmla="*/ 48 w 1244"/>
                <a:gd name="T43" fmla="*/ 170 h 730"/>
                <a:gd name="T44" fmla="*/ 6 w 1244"/>
                <a:gd name="T45" fmla="*/ 314 h 730"/>
                <a:gd name="T46" fmla="*/ 4 w 1244"/>
                <a:gd name="T47" fmla="*/ 430 h 730"/>
                <a:gd name="T48" fmla="*/ 28 w 1244"/>
                <a:gd name="T49" fmla="*/ 510 h 730"/>
                <a:gd name="T50" fmla="*/ 90 w 1244"/>
                <a:gd name="T51" fmla="*/ 570 h 730"/>
                <a:gd name="T52" fmla="*/ 168 w 1244"/>
                <a:gd name="T53" fmla="*/ 596 h 730"/>
                <a:gd name="T54" fmla="*/ 250 w 1244"/>
                <a:gd name="T55" fmla="*/ 588 h 730"/>
                <a:gd name="T56" fmla="*/ 354 w 1244"/>
                <a:gd name="T57" fmla="*/ 538 h 730"/>
                <a:gd name="T58" fmla="*/ 480 w 1244"/>
                <a:gd name="T59" fmla="*/ 430 h 730"/>
                <a:gd name="T60" fmla="*/ 556 w 1244"/>
                <a:gd name="T61" fmla="*/ 512 h 730"/>
                <a:gd name="T62" fmla="*/ 622 w 1244"/>
                <a:gd name="T63" fmla="*/ 606 h 730"/>
                <a:gd name="T64" fmla="*/ 720 w 1244"/>
                <a:gd name="T65" fmla="*/ 682 h 730"/>
                <a:gd name="T66" fmla="*/ 876 w 1244"/>
                <a:gd name="T67" fmla="*/ 728 h 730"/>
                <a:gd name="T68" fmla="*/ 972 w 1244"/>
                <a:gd name="T69" fmla="*/ 726 h 730"/>
                <a:gd name="T70" fmla="*/ 1052 w 1244"/>
                <a:gd name="T71" fmla="*/ 702 h 730"/>
                <a:gd name="T72" fmla="*/ 1124 w 1244"/>
                <a:gd name="T73" fmla="*/ 658 h 730"/>
                <a:gd name="T74" fmla="*/ 1180 w 1244"/>
                <a:gd name="T75" fmla="*/ 598 h 730"/>
                <a:gd name="T76" fmla="*/ 1218 w 1244"/>
                <a:gd name="T77" fmla="*/ 524 h 730"/>
                <a:gd name="T78" fmla="*/ 1244 w 1244"/>
                <a:gd name="T79" fmla="*/ 394 h 730"/>
                <a:gd name="T80" fmla="*/ 1160 w 1244"/>
                <a:gd name="T81" fmla="*/ 422 h 730"/>
                <a:gd name="T82" fmla="*/ 1114 w 1244"/>
                <a:gd name="T83" fmla="*/ 536 h 730"/>
                <a:gd name="T84" fmla="*/ 1024 w 1244"/>
                <a:gd name="T85" fmla="*/ 608 h 730"/>
                <a:gd name="T86" fmla="*/ 908 w 1244"/>
                <a:gd name="T87" fmla="*/ 628 h 730"/>
                <a:gd name="T88" fmla="*/ 790 w 1244"/>
                <a:gd name="T89" fmla="*/ 598 h 730"/>
                <a:gd name="T90" fmla="*/ 696 w 1244"/>
                <a:gd name="T91" fmla="*/ 524 h 730"/>
                <a:gd name="T92" fmla="*/ 646 w 1244"/>
                <a:gd name="T93" fmla="*/ 448 h 730"/>
                <a:gd name="T94" fmla="*/ 616 w 1244"/>
                <a:gd name="T95" fmla="*/ 354 h 730"/>
                <a:gd name="T96" fmla="*/ 684 w 1244"/>
                <a:gd name="T97" fmla="*/ 228 h 730"/>
                <a:gd name="T98" fmla="*/ 804 w 1244"/>
                <a:gd name="T99" fmla="*/ 174 h 730"/>
                <a:gd name="T100" fmla="*/ 936 w 1244"/>
                <a:gd name="T101" fmla="*/ 164 h 730"/>
                <a:gd name="T102" fmla="*/ 1060 w 1244"/>
                <a:gd name="T103" fmla="*/ 200 h 730"/>
                <a:gd name="T104" fmla="*/ 1122 w 1244"/>
                <a:gd name="T105" fmla="*/ 250 h 730"/>
                <a:gd name="T106" fmla="*/ 1152 w 1244"/>
                <a:gd name="T107" fmla="*/ 30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4" h="730">
                  <a:moveTo>
                    <a:pt x="1242" y="354"/>
                  </a:moveTo>
                  <a:lnTo>
                    <a:pt x="1242" y="340"/>
                  </a:lnTo>
                  <a:lnTo>
                    <a:pt x="1238" y="326"/>
                  </a:lnTo>
                  <a:lnTo>
                    <a:pt x="1236" y="312"/>
                  </a:lnTo>
                  <a:lnTo>
                    <a:pt x="1232" y="300"/>
                  </a:lnTo>
                  <a:lnTo>
                    <a:pt x="1228" y="286"/>
                  </a:lnTo>
                  <a:lnTo>
                    <a:pt x="1222" y="274"/>
                  </a:lnTo>
                  <a:lnTo>
                    <a:pt x="1216" y="260"/>
                  </a:lnTo>
                  <a:lnTo>
                    <a:pt x="1210" y="248"/>
                  </a:lnTo>
                  <a:lnTo>
                    <a:pt x="1202" y="236"/>
                  </a:lnTo>
                  <a:lnTo>
                    <a:pt x="1194" y="224"/>
                  </a:lnTo>
                  <a:lnTo>
                    <a:pt x="1186" y="214"/>
                  </a:lnTo>
                  <a:lnTo>
                    <a:pt x="1176" y="204"/>
                  </a:lnTo>
                  <a:lnTo>
                    <a:pt x="1168" y="194"/>
                  </a:lnTo>
                  <a:lnTo>
                    <a:pt x="1158" y="184"/>
                  </a:lnTo>
                  <a:lnTo>
                    <a:pt x="1148" y="176"/>
                  </a:lnTo>
                  <a:lnTo>
                    <a:pt x="1136" y="166"/>
                  </a:lnTo>
                  <a:lnTo>
                    <a:pt x="1126" y="158"/>
                  </a:lnTo>
                  <a:lnTo>
                    <a:pt x="1114" y="152"/>
                  </a:lnTo>
                  <a:lnTo>
                    <a:pt x="1102" y="144"/>
                  </a:lnTo>
                  <a:lnTo>
                    <a:pt x="1092" y="138"/>
                  </a:lnTo>
                  <a:lnTo>
                    <a:pt x="1078" y="132"/>
                  </a:lnTo>
                  <a:lnTo>
                    <a:pt x="1066" y="128"/>
                  </a:lnTo>
                  <a:lnTo>
                    <a:pt x="1054" y="122"/>
                  </a:lnTo>
                  <a:lnTo>
                    <a:pt x="1042" y="118"/>
                  </a:lnTo>
                  <a:lnTo>
                    <a:pt x="1016" y="112"/>
                  </a:lnTo>
                  <a:lnTo>
                    <a:pt x="992" y="106"/>
                  </a:lnTo>
                  <a:lnTo>
                    <a:pt x="966" y="104"/>
                  </a:lnTo>
                  <a:lnTo>
                    <a:pt x="940" y="102"/>
                  </a:lnTo>
                  <a:lnTo>
                    <a:pt x="914" y="102"/>
                  </a:lnTo>
                  <a:lnTo>
                    <a:pt x="890" y="102"/>
                  </a:lnTo>
                  <a:lnTo>
                    <a:pt x="864" y="104"/>
                  </a:lnTo>
                  <a:lnTo>
                    <a:pt x="838" y="108"/>
                  </a:lnTo>
                  <a:lnTo>
                    <a:pt x="814" y="112"/>
                  </a:lnTo>
                  <a:lnTo>
                    <a:pt x="788" y="118"/>
                  </a:lnTo>
                  <a:lnTo>
                    <a:pt x="764" y="126"/>
                  </a:lnTo>
                  <a:lnTo>
                    <a:pt x="740" y="134"/>
                  </a:lnTo>
                  <a:lnTo>
                    <a:pt x="718" y="146"/>
                  </a:lnTo>
                  <a:lnTo>
                    <a:pt x="696" y="158"/>
                  </a:lnTo>
                  <a:lnTo>
                    <a:pt x="672" y="170"/>
                  </a:lnTo>
                  <a:lnTo>
                    <a:pt x="662" y="178"/>
                  </a:lnTo>
                  <a:lnTo>
                    <a:pt x="652" y="184"/>
                  </a:lnTo>
                  <a:lnTo>
                    <a:pt x="632" y="202"/>
                  </a:lnTo>
                  <a:lnTo>
                    <a:pt x="614" y="218"/>
                  </a:lnTo>
                  <a:lnTo>
                    <a:pt x="612" y="220"/>
                  </a:lnTo>
                  <a:lnTo>
                    <a:pt x="616" y="190"/>
                  </a:lnTo>
                  <a:lnTo>
                    <a:pt x="620" y="170"/>
                  </a:lnTo>
                  <a:lnTo>
                    <a:pt x="626" y="148"/>
                  </a:lnTo>
                  <a:lnTo>
                    <a:pt x="632" y="128"/>
                  </a:lnTo>
                  <a:lnTo>
                    <a:pt x="638" y="106"/>
                  </a:lnTo>
                  <a:lnTo>
                    <a:pt x="646" y="86"/>
                  </a:lnTo>
                  <a:lnTo>
                    <a:pt x="654" y="66"/>
                  </a:lnTo>
                  <a:lnTo>
                    <a:pt x="662" y="46"/>
                  </a:lnTo>
                  <a:lnTo>
                    <a:pt x="672" y="26"/>
                  </a:lnTo>
                  <a:lnTo>
                    <a:pt x="682" y="8"/>
                  </a:lnTo>
                  <a:lnTo>
                    <a:pt x="686" y="0"/>
                  </a:lnTo>
                  <a:lnTo>
                    <a:pt x="564" y="0"/>
                  </a:lnTo>
                  <a:lnTo>
                    <a:pt x="554" y="22"/>
                  </a:lnTo>
                  <a:lnTo>
                    <a:pt x="544" y="46"/>
                  </a:lnTo>
                  <a:lnTo>
                    <a:pt x="534" y="70"/>
                  </a:lnTo>
                  <a:lnTo>
                    <a:pt x="526" y="96"/>
                  </a:lnTo>
                  <a:lnTo>
                    <a:pt x="520" y="120"/>
                  </a:lnTo>
                  <a:lnTo>
                    <a:pt x="514" y="146"/>
                  </a:lnTo>
                  <a:lnTo>
                    <a:pt x="508" y="172"/>
                  </a:lnTo>
                  <a:lnTo>
                    <a:pt x="504" y="190"/>
                  </a:lnTo>
                  <a:lnTo>
                    <a:pt x="502" y="210"/>
                  </a:lnTo>
                  <a:lnTo>
                    <a:pt x="500" y="232"/>
                  </a:lnTo>
                  <a:lnTo>
                    <a:pt x="498" y="252"/>
                  </a:lnTo>
                  <a:lnTo>
                    <a:pt x="498" y="272"/>
                  </a:lnTo>
                  <a:lnTo>
                    <a:pt x="498" y="294"/>
                  </a:lnTo>
                  <a:lnTo>
                    <a:pt x="498" y="312"/>
                  </a:lnTo>
                  <a:lnTo>
                    <a:pt x="500" y="334"/>
                  </a:lnTo>
                  <a:lnTo>
                    <a:pt x="480" y="354"/>
                  </a:lnTo>
                  <a:lnTo>
                    <a:pt x="448" y="388"/>
                  </a:lnTo>
                  <a:lnTo>
                    <a:pt x="412" y="420"/>
                  </a:lnTo>
                  <a:lnTo>
                    <a:pt x="396" y="436"/>
                  </a:lnTo>
                  <a:lnTo>
                    <a:pt x="378" y="452"/>
                  </a:lnTo>
                  <a:lnTo>
                    <a:pt x="360" y="466"/>
                  </a:lnTo>
                  <a:lnTo>
                    <a:pt x="342" y="480"/>
                  </a:lnTo>
                  <a:lnTo>
                    <a:pt x="322" y="492"/>
                  </a:lnTo>
                  <a:lnTo>
                    <a:pt x="304" y="504"/>
                  </a:lnTo>
                  <a:lnTo>
                    <a:pt x="284" y="514"/>
                  </a:lnTo>
                  <a:lnTo>
                    <a:pt x="264" y="524"/>
                  </a:lnTo>
                  <a:lnTo>
                    <a:pt x="246" y="532"/>
                  </a:lnTo>
                  <a:lnTo>
                    <a:pt x="234" y="536"/>
                  </a:lnTo>
                  <a:lnTo>
                    <a:pt x="224" y="538"/>
                  </a:lnTo>
                  <a:lnTo>
                    <a:pt x="214" y="540"/>
                  </a:lnTo>
                  <a:lnTo>
                    <a:pt x="204" y="542"/>
                  </a:lnTo>
                  <a:lnTo>
                    <a:pt x="194" y="542"/>
                  </a:lnTo>
                  <a:lnTo>
                    <a:pt x="186" y="542"/>
                  </a:lnTo>
                  <a:lnTo>
                    <a:pt x="176" y="540"/>
                  </a:lnTo>
                  <a:lnTo>
                    <a:pt x="166" y="538"/>
                  </a:lnTo>
                  <a:lnTo>
                    <a:pt x="156" y="536"/>
                  </a:lnTo>
                  <a:lnTo>
                    <a:pt x="146" y="534"/>
                  </a:lnTo>
                  <a:lnTo>
                    <a:pt x="138" y="530"/>
                  </a:lnTo>
                  <a:lnTo>
                    <a:pt x="130" y="524"/>
                  </a:lnTo>
                  <a:lnTo>
                    <a:pt x="120" y="520"/>
                  </a:lnTo>
                  <a:lnTo>
                    <a:pt x="112" y="514"/>
                  </a:lnTo>
                  <a:lnTo>
                    <a:pt x="106" y="508"/>
                  </a:lnTo>
                  <a:lnTo>
                    <a:pt x="98" y="500"/>
                  </a:lnTo>
                  <a:lnTo>
                    <a:pt x="92" y="494"/>
                  </a:lnTo>
                  <a:lnTo>
                    <a:pt x="86" y="486"/>
                  </a:lnTo>
                  <a:lnTo>
                    <a:pt x="82" y="478"/>
                  </a:lnTo>
                  <a:lnTo>
                    <a:pt x="78" y="470"/>
                  </a:lnTo>
                  <a:lnTo>
                    <a:pt x="74" y="462"/>
                  </a:lnTo>
                  <a:lnTo>
                    <a:pt x="70" y="452"/>
                  </a:lnTo>
                  <a:lnTo>
                    <a:pt x="68" y="442"/>
                  </a:lnTo>
                  <a:lnTo>
                    <a:pt x="66" y="432"/>
                  </a:lnTo>
                  <a:lnTo>
                    <a:pt x="64" y="422"/>
                  </a:lnTo>
                  <a:lnTo>
                    <a:pt x="64" y="412"/>
                  </a:lnTo>
                  <a:lnTo>
                    <a:pt x="64" y="392"/>
                  </a:lnTo>
                  <a:lnTo>
                    <a:pt x="66" y="370"/>
                  </a:lnTo>
                  <a:lnTo>
                    <a:pt x="68" y="348"/>
                  </a:lnTo>
                  <a:lnTo>
                    <a:pt x="72" y="326"/>
                  </a:lnTo>
                  <a:lnTo>
                    <a:pt x="78" y="306"/>
                  </a:lnTo>
                  <a:lnTo>
                    <a:pt x="86" y="284"/>
                  </a:lnTo>
                  <a:lnTo>
                    <a:pt x="92" y="262"/>
                  </a:lnTo>
                  <a:lnTo>
                    <a:pt x="100" y="240"/>
                  </a:lnTo>
                  <a:lnTo>
                    <a:pt x="108" y="220"/>
                  </a:lnTo>
                  <a:lnTo>
                    <a:pt x="118" y="198"/>
                  </a:lnTo>
                  <a:lnTo>
                    <a:pt x="128" y="178"/>
                  </a:lnTo>
                  <a:lnTo>
                    <a:pt x="136" y="158"/>
                  </a:lnTo>
                  <a:lnTo>
                    <a:pt x="158" y="116"/>
                  </a:lnTo>
                  <a:lnTo>
                    <a:pt x="182" y="76"/>
                  </a:lnTo>
                  <a:lnTo>
                    <a:pt x="206" y="36"/>
                  </a:lnTo>
                  <a:lnTo>
                    <a:pt x="228" y="0"/>
                  </a:lnTo>
                  <a:lnTo>
                    <a:pt x="124" y="0"/>
                  </a:lnTo>
                  <a:lnTo>
                    <a:pt x="108" y="36"/>
                  </a:lnTo>
                  <a:lnTo>
                    <a:pt x="86" y="80"/>
                  </a:lnTo>
                  <a:lnTo>
                    <a:pt x="66" y="124"/>
                  </a:lnTo>
                  <a:lnTo>
                    <a:pt x="56" y="148"/>
                  </a:lnTo>
                  <a:lnTo>
                    <a:pt x="48" y="170"/>
                  </a:lnTo>
                  <a:lnTo>
                    <a:pt x="40" y="194"/>
                  </a:lnTo>
                  <a:lnTo>
                    <a:pt x="32" y="216"/>
                  </a:lnTo>
                  <a:lnTo>
                    <a:pt x="24" y="240"/>
                  </a:lnTo>
                  <a:lnTo>
                    <a:pt x="18" y="264"/>
                  </a:lnTo>
                  <a:lnTo>
                    <a:pt x="12" y="290"/>
                  </a:lnTo>
                  <a:lnTo>
                    <a:pt x="6" y="314"/>
                  </a:lnTo>
                  <a:lnTo>
                    <a:pt x="4" y="340"/>
                  </a:lnTo>
                  <a:lnTo>
                    <a:pt x="0" y="364"/>
                  </a:lnTo>
                  <a:lnTo>
                    <a:pt x="0" y="390"/>
                  </a:lnTo>
                  <a:lnTo>
                    <a:pt x="0" y="404"/>
                  </a:lnTo>
                  <a:lnTo>
                    <a:pt x="2" y="418"/>
                  </a:lnTo>
                  <a:lnTo>
                    <a:pt x="4" y="430"/>
                  </a:lnTo>
                  <a:lnTo>
                    <a:pt x="6" y="444"/>
                  </a:lnTo>
                  <a:lnTo>
                    <a:pt x="8" y="458"/>
                  </a:lnTo>
                  <a:lnTo>
                    <a:pt x="12" y="472"/>
                  </a:lnTo>
                  <a:lnTo>
                    <a:pt x="16" y="484"/>
                  </a:lnTo>
                  <a:lnTo>
                    <a:pt x="22" y="496"/>
                  </a:lnTo>
                  <a:lnTo>
                    <a:pt x="28" y="510"/>
                  </a:lnTo>
                  <a:lnTo>
                    <a:pt x="38" y="522"/>
                  </a:lnTo>
                  <a:lnTo>
                    <a:pt x="46" y="534"/>
                  </a:lnTo>
                  <a:lnTo>
                    <a:pt x="56" y="544"/>
                  </a:lnTo>
                  <a:lnTo>
                    <a:pt x="68" y="552"/>
                  </a:lnTo>
                  <a:lnTo>
                    <a:pt x="78" y="562"/>
                  </a:lnTo>
                  <a:lnTo>
                    <a:pt x="90" y="570"/>
                  </a:lnTo>
                  <a:lnTo>
                    <a:pt x="102" y="576"/>
                  </a:lnTo>
                  <a:lnTo>
                    <a:pt x="114" y="582"/>
                  </a:lnTo>
                  <a:lnTo>
                    <a:pt x="128" y="588"/>
                  </a:lnTo>
                  <a:lnTo>
                    <a:pt x="140" y="592"/>
                  </a:lnTo>
                  <a:lnTo>
                    <a:pt x="154" y="594"/>
                  </a:lnTo>
                  <a:lnTo>
                    <a:pt x="168" y="596"/>
                  </a:lnTo>
                  <a:lnTo>
                    <a:pt x="182" y="598"/>
                  </a:lnTo>
                  <a:lnTo>
                    <a:pt x="196" y="598"/>
                  </a:lnTo>
                  <a:lnTo>
                    <a:pt x="210" y="596"/>
                  </a:lnTo>
                  <a:lnTo>
                    <a:pt x="224" y="594"/>
                  </a:lnTo>
                  <a:lnTo>
                    <a:pt x="238" y="592"/>
                  </a:lnTo>
                  <a:lnTo>
                    <a:pt x="250" y="588"/>
                  </a:lnTo>
                  <a:lnTo>
                    <a:pt x="262" y="584"/>
                  </a:lnTo>
                  <a:lnTo>
                    <a:pt x="274" y="580"/>
                  </a:lnTo>
                  <a:lnTo>
                    <a:pt x="286" y="574"/>
                  </a:lnTo>
                  <a:lnTo>
                    <a:pt x="310" y="564"/>
                  </a:lnTo>
                  <a:lnTo>
                    <a:pt x="332" y="550"/>
                  </a:lnTo>
                  <a:lnTo>
                    <a:pt x="354" y="538"/>
                  </a:lnTo>
                  <a:lnTo>
                    <a:pt x="372" y="522"/>
                  </a:lnTo>
                  <a:lnTo>
                    <a:pt x="392" y="508"/>
                  </a:lnTo>
                  <a:lnTo>
                    <a:pt x="410" y="494"/>
                  </a:lnTo>
                  <a:lnTo>
                    <a:pt x="428" y="478"/>
                  </a:lnTo>
                  <a:lnTo>
                    <a:pt x="446" y="462"/>
                  </a:lnTo>
                  <a:lnTo>
                    <a:pt x="480" y="430"/>
                  </a:lnTo>
                  <a:lnTo>
                    <a:pt x="512" y="398"/>
                  </a:lnTo>
                  <a:lnTo>
                    <a:pt x="518" y="422"/>
                  </a:lnTo>
                  <a:lnTo>
                    <a:pt x="526" y="444"/>
                  </a:lnTo>
                  <a:lnTo>
                    <a:pt x="534" y="468"/>
                  </a:lnTo>
                  <a:lnTo>
                    <a:pt x="544" y="490"/>
                  </a:lnTo>
                  <a:lnTo>
                    <a:pt x="556" y="512"/>
                  </a:lnTo>
                  <a:lnTo>
                    <a:pt x="568" y="534"/>
                  </a:lnTo>
                  <a:lnTo>
                    <a:pt x="580" y="556"/>
                  </a:lnTo>
                  <a:lnTo>
                    <a:pt x="596" y="576"/>
                  </a:lnTo>
                  <a:lnTo>
                    <a:pt x="604" y="586"/>
                  </a:lnTo>
                  <a:lnTo>
                    <a:pt x="612" y="596"/>
                  </a:lnTo>
                  <a:lnTo>
                    <a:pt x="622" y="606"/>
                  </a:lnTo>
                  <a:lnTo>
                    <a:pt x="632" y="616"/>
                  </a:lnTo>
                  <a:lnTo>
                    <a:pt x="642" y="626"/>
                  </a:lnTo>
                  <a:lnTo>
                    <a:pt x="652" y="636"/>
                  </a:lnTo>
                  <a:lnTo>
                    <a:pt x="674" y="652"/>
                  </a:lnTo>
                  <a:lnTo>
                    <a:pt x="698" y="668"/>
                  </a:lnTo>
                  <a:lnTo>
                    <a:pt x="720" y="682"/>
                  </a:lnTo>
                  <a:lnTo>
                    <a:pt x="744" y="692"/>
                  </a:lnTo>
                  <a:lnTo>
                    <a:pt x="770" y="704"/>
                  </a:lnTo>
                  <a:lnTo>
                    <a:pt x="796" y="714"/>
                  </a:lnTo>
                  <a:lnTo>
                    <a:pt x="822" y="720"/>
                  </a:lnTo>
                  <a:lnTo>
                    <a:pt x="850" y="726"/>
                  </a:lnTo>
                  <a:lnTo>
                    <a:pt x="876" y="728"/>
                  </a:lnTo>
                  <a:lnTo>
                    <a:pt x="904" y="730"/>
                  </a:lnTo>
                  <a:lnTo>
                    <a:pt x="918" y="730"/>
                  </a:lnTo>
                  <a:lnTo>
                    <a:pt x="932" y="730"/>
                  </a:lnTo>
                  <a:lnTo>
                    <a:pt x="944" y="728"/>
                  </a:lnTo>
                  <a:lnTo>
                    <a:pt x="958" y="726"/>
                  </a:lnTo>
                  <a:lnTo>
                    <a:pt x="972" y="726"/>
                  </a:lnTo>
                  <a:lnTo>
                    <a:pt x="986" y="722"/>
                  </a:lnTo>
                  <a:lnTo>
                    <a:pt x="998" y="720"/>
                  </a:lnTo>
                  <a:lnTo>
                    <a:pt x="1012" y="716"/>
                  </a:lnTo>
                  <a:lnTo>
                    <a:pt x="1026" y="712"/>
                  </a:lnTo>
                  <a:lnTo>
                    <a:pt x="1038" y="708"/>
                  </a:lnTo>
                  <a:lnTo>
                    <a:pt x="1052" y="702"/>
                  </a:lnTo>
                  <a:lnTo>
                    <a:pt x="1064" y="696"/>
                  </a:lnTo>
                  <a:lnTo>
                    <a:pt x="1076" y="690"/>
                  </a:lnTo>
                  <a:lnTo>
                    <a:pt x="1088" y="682"/>
                  </a:lnTo>
                  <a:lnTo>
                    <a:pt x="1102" y="674"/>
                  </a:lnTo>
                  <a:lnTo>
                    <a:pt x="1112" y="666"/>
                  </a:lnTo>
                  <a:lnTo>
                    <a:pt x="1124" y="658"/>
                  </a:lnTo>
                  <a:lnTo>
                    <a:pt x="1134" y="650"/>
                  </a:lnTo>
                  <a:lnTo>
                    <a:pt x="1144" y="640"/>
                  </a:lnTo>
                  <a:lnTo>
                    <a:pt x="1154" y="630"/>
                  </a:lnTo>
                  <a:lnTo>
                    <a:pt x="1164" y="620"/>
                  </a:lnTo>
                  <a:lnTo>
                    <a:pt x="1172" y="608"/>
                  </a:lnTo>
                  <a:lnTo>
                    <a:pt x="1180" y="598"/>
                  </a:lnTo>
                  <a:lnTo>
                    <a:pt x="1188" y="586"/>
                  </a:lnTo>
                  <a:lnTo>
                    <a:pt x="1196" y="574"/>
                  </a:lnTo>
                  <a:lnTo>
                    <a:pt x="1202" y="562"/>
                  </a:lnTo>
                  <a:lnTo>
                    <a:pt x="1208" y="550"/>
                  </a:lnTo>
                  <a:lnTo>
                    <a:pt x="1214" y="538"/>
                  </a:lnTo>
                  <a:lnTo>
                    <a:pt x="1218" y="524"/>
                  </a:lnTo>
                  <a:lnTo>
                    <a:pt x="1224" y="512"/>
                  </a:lnTo>
                  <a:lnTo>
                    <a:pt x="1232" y="486"/>
                  </a:lnTo>
                  <a:lnTo>
                    <a:pt x="1238" y="460"/>
                  </a:lnTo>
                  <a:lnTo>
                    <a:pt x="1242" y="434"/>
                  </a:lnTo>
                  <a:lnTo>
                    <a:pt x="1244" y="408"/>
                  </a:lnTo>
                  <a:lnTo>
                    <a:pt x="1244" y="394"/>
                  </a:lnTo>
                  <a:lnTo>
                    <a:pt x="1244" y="380"/>
                  </a:lnTo>
                  <a:lnTo>
                    <a:pt x="1244" y="366"/>
                  </a:lnTo>
                  <a:lnTo>
                    <a:pt x="1242" y="354"/>
                  </a:lnTo>
                  <a:close/>
                  <a:moveTo>
                    <a:pt x="1164" y="380"/>
                  </a:moveTo>
                  <a:lnTo>
                    <a:pt x="1162" y="402"/>
                  </a:lnTo>
                  <a:lnTo>
                    <a:pt x="1160" y="422"/>
                  </a:lnTo>
                  <a:lnTo>
                    <a:pt x="1154" y="444"/>
                  </a:lnTo>
                  <a:lnTo>
                    <a:pt x="1150" y="464"/>
                  </a:lnTo>
                  <a:lnTo>
                    <a:pt x="1142" y="482"/>
                  </a:lnTo>
                  <a:lnTo>
                    <a:pt x="1134" y="502"/>
                  </a:lnTo>
                  <a:lnTo>
                    <a:pt x="1124" y="520"/>
                  </a:lnTo>
                  <a:lnTo>
                    <a:pt x="1114" y="536"/>
                  </a:lnTo>
                  <a:lnTo>
                    <a:pt x="1102" y="550"/>
                  </a:lnTo>
                  <a:lnTo>
                    <a:pt x="1088" y="566"/>
                  </a:lnTo>
                  <a:lnTo>
                    <a:pt x="1074" y="580"/>
                  </a:lnTo>
                  <a:lnTo>
                    <a:pt x="1060" y="590"/>
                  </a:lnTo>
                  <a:lnTo>
                    <a:pt x="1042" y="600"/>
                  </a:lnTo>
                  <a:lnTo>
                    <a:pt x="1024" y="608"/>
                  </a:lnTo>
                  <a:lnTo>
                    <a:pt x="1006" y="616"/>
                  </a:lnTo>
                  <a:lnTo>
                    <a:pt x="986" y="622"/>
                  </a:lnTo>
                  <a:lnTo>
                    <a:pt x="968" y="626"/>
                  </a:lnTo>
                  <a:lnTo>
                    <a:pt x="948" y="628"/>
                  </a:lnTo>
                  <a:lnTo>
                    <a:pt x="928" y="628"/>
                  </a:lnTo>
                  <a:lnTo>
                    <a:pt x="908" y="628"/>
                  </a:lnTo>
                  <a:lnTo>
                    <a:pt x="886" y="626"/>
                  </a:lnTo>
                  <a:lnTo>
                    <a:pt x="866" y="622"/>
                  </a:lnTo>
                  <a:lnTo>
                    <a:pt x="846" y="618"/>
                  </a:lnTo>
                  <a:lnTo>
                    <a:pt x="828" y="612"/>
                  </a:lnTo>
                  <a:lnTo>
                    <a:pt x="808" y="606"/>
                  </a:lnTo>
                  <a:lnTo>
                    <a:pt x="790" y="598"/>
                  </a:lnTo>
                  <a:lnTo>
                    <a:pt x="772" y="588"/>
                  </a:lnTo>
                  <a:lnTo>
                    <a:pt x="756" y="578"/>
                  </a:lnTo>
                  <a:lnTo>
                    <a:pt x="738" y="566"/>
                  </a:lnTo>
                  <a:lnTo>
                    <a:pt x="724" y="552"/>
                  </a:lnTo>
                  <a:lnTo>
                    <a:pt x="710" y="538"/>
                  </a:lnTo>
                  <a:lnTo>
                    <a:pt x="696" y="524"/>
                  </a:lnTo>
                  <a:lnTo>
                    <a:pt x="682" y="510"/>
                  </a:lnTo>
                  <a:lnTo>
                    <a:pt x="674" y="498"/>
                  </a:lnTo>
                  <a:lnTo>
                    <a:pt x="668" y="486"/>
                  </a:lnTo>
                  <a:lnTo>
                    <a:pt x="660" y="474"/>
                  </a:lnTo>
                  <a:lnTo>
                    <a:pt x="654" y="462"/>
                  </a:lnTo>
                  <a:lnTo>
                    <a:pt x="646" y="448"/>
                  </a:lnTo>
                  <a:lnTo>
                    <a:pt x="642" y="436"/>
                  </a:lnTo>
                  <a:lnTo>
                    <a:pt x="636" y="422"/>
                  </a:lnTo>
                  <a:lnTo>
                    <a:pt x="632" y="410"/>
                  </a:lnTo>
                  <a:lnTo>
                    <a:pt x="626" y="396"/>
                  </a:lnTo>
                  <a:lnTo>
                    <a:pt x="622" y="382"/>
                  </a:lnTo>
                  <a:lnTo>
                    <a:pt x="616" y="354"/>
                  </a:lnTo>
                  <a:lnTo>
                    <a:pt x="612" y="326"/>
                  </a:lnTo>
                  <a:lnTo>
                    <a:pt x="610" y="298"/>
                  </a:lnTo>
                  <a:lnTo>
                    <a:pt x="630" y="278"/>
                  </a:lnTo>
                  <a:lnTo>
                    <a:pt x="650" y="258"/>
                  </a:lnTo>
                  <a:lnTo>
                    <a:pt x="668" y="242"/>
                  </a:lnTo>
                  <a:lnTo>
                    <a:pt x="684" y="228"/>
                  </a:lnTo>
                  <a:lnTo>
                    <a:pt x="702" y="218"/>
                  </a:lnTo>
                  <a:lnTo>
                    <a:pt x="722" y="206"/>
                  </a:lnTo>
                  <a:lnTo>
                    <a:pt x="742" y="196"/>
                  </a:lnTo>
                  <a:lnTo>
                    <a:pt x="762" y="188"/>
                  </a:lnTo>
                  <a:lnTo>
                    <a:pt x="782" y="180"/>
                  </a:lnTo>
                  <a:lnTo>
                    <a:pt x="804" y="174"/>
                  </a:lnTo>
                  <a:lnTo>
                    <a:pt x="826" y="170"/>
                  </a:lnTo>
                  <a:lnTo>
                    <a:pt x="848" y="166"/>
                  </a:lnTo>
                  <a:lnTo>
                    <a:pt x="870" y="164"/>
                  </a:lnTo>
                  <a:lnTo>
                    <a:pt x="892" y="162"/>
                  </a:lnTo>
                  <a:lnTo>
                    <a:pt x="914" y="164"/>
                  </a:lnTo>
                  <a:lnTo>
                    <a:pt x="936" y="164"/>
                  </a:lnTo>
                  <a:lnTo>
                    <a:pt x="958" y="168"/>
                  </a:lnTo>
                  <a:lnTo>
                    <a:pt x="978" y="170"/>
                  </a:lnTo>
                  <a:lnTo>
                    <a:pt x="1000" y="176"/>
                  </a:lnTo>
                  <a:lnTo>
                    <a:pt x="1020" y="182"/>
                  </a:lnTo>
                  <a:lnTo>
                    <a:pt x="1040" y="190"/>
                  </a:lnTo>
                  <a:lnTo>
                    <a:pt x="1060" y="200"/>
                  </a:lnTo>
                  <a:lnTo>
                    <a:pt x="1076" y="210"/>
                  </a:lnTo>
                  <a:lnTo>
                    <a:pt x="1092" y="224"/>
                  </a:lnTo>
                  <a:lnTo>
                    <a:pt x="1102" y="230"/>
                  </a:lnTo>
                  <a:lnTo>
                    <a:pt x="1108" y="236"/>
                  </a:lnTo>
                  <a:lnTo>
                    <a:pt x="1116" y="244"/>
                  </a:lnTo>
                  <a:lnTo>
                    <a:pt x="1122" y="250"/>
                  </a:lnTo>
                  <a:lnTo>
                    <a:pt x="1128" y="260"/>
                  </a:lnTo>
                  <a:lnTo>
                    <a:pt x="1132" y="268"/>
                  </a:lnTo>
                  <a:lnTo>
                    <a:pt x="1138" y="276"/>
                  </a:lnTo>
                  <a:lnTo>
                    <a:pt x="1142" y="284"/>
                  </a:lnTo>
                  <a:lnTo>
                    <a:pt x="1148" y="294"/>
                  </a:lnTo>
                  <a:lnTo>
                    <a:pt x="1152" y="302"/>
                  </a:lnTo>
                  <a:lnTo>
                    <a:pt x="1154" y="310"/>
                  </a:lnTo>
                  <a:lnTo>
                    <a:pt x="1158" y="320"/>
                  </a:lnTo>
                  <a:lnTo>
                    <a:pt x="1162" y="340"/>
                  </a:lnTo>
                  <a:lnTo>
                    <a:pt x="1164" y="360"/>
                  </a:lnTo>
                  <a:lnTo>
                    <a:pt x="1164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4704" y="302"/>
              <a:ext cx="1056" cy="1800"/>
            </a:xfrm>
            <a:custGeom>
              <a:avLst/>
              <a:gdLst>
                <a:gd name="T0" fmla="*/ 930 w 1056"/>
                <a:gd name="T1" fmla="*/ 1222 h 1800"/>
                <a:gd name="T2" fmla="*/ 942 w 1056"/>
                <a:gd name="T3" fmla="*/ 936 h 1800"/>
                <a:gd name="T4" fmla="*/ 1056 w 1056"/>
                <a:gd name="T5" fmla="*/ 776 h 1800"/>
                <a:gd name="T6" fmla="*/ 956 w 1056"/>
                <a:gd name="T7" fmla="*/ 870 h 1800"/>
                <a:gd name="T8" fmla="*/ 848 w 1056"/>
                <a:gd name="T9" fmla="*/ 746 h 1800"/>
                <a:gd name="T10" fmla="*/ 710 w 1056"/>
                <a:gd name="T11" fmla="*/ 560 h 1800"/>
                <a:gd name="T12" fmla="*/ 738 w 1056"/>
                <a:gd name="T13" fmla="*/ 412 h 1800"/>
                <a:gd name="T14" fmla="*/ 658 w 1056"/>
                <a:gd name="T15" fmla="*/ 268 h 1800"/>
                <a:gd name="T16" fmla="*/ 434 w 1056"/>
                <a:gd name="T17" fmla="*/ 100 h 1800"/>
                <a:gd name="T18" fmla="*/ 234 w 1056"/>
                <a:gd name="T19" fmla="*/ 8 h 1800"/>
                <a:gd name="T20" fmla="*/ 100 w 1056"/>
                <a:gd name="T21" fmla="*/ 12 h 1800"/>
                <a:gd name="T22" fmla="*/ 32 w 1056"/>
                <a:gd name="T23" fmla="*/ 70 h 1800"/>
                <a:gd name="T24" fmla="*/ 0 w 1056"/>
                <a:gd name="T25" fmla="*/ 214 h 1800"/>
                <a:gd name="T26" fmla="*/ 60 w 1056"/>
                <a:gd name="T27" fmla="*/ 490 h 1800"/>
                <a:gd name="T28" fmla="*/ 196 w 1056"/>
                <a:gd name="T29" fmla="*/ 766 h 1800"/>
                <a:gd name="T30" fmla="*/ 202 w 1056"/>
                <a:gd name="T31" fmla="*/ 1042 h 1800"/>
                <a:gd name="T32" fmla="*/ 92 w 1056"/>
                <a:gd name="T33" fmla="*/ 1310 h 1800"/>
                <a:gd name="T34" fmla="*/ 90 w 1056"/>
                <a:gd name="T35" fmla="*/ 1476 h 1800"/>
                <a:gd name="T36" fmla="*/ 142 w 1056"/>
                <a:gd name="T37" fmla="*/ 1636 h 1800"/>
                <a:gd name="T38" fmla="*/ 268 w 1056"/>
                <a:gd name="T39" fmla="*/ 1760 h 1800"/>
                <a:gd name="T40" fmla="*/ 438 w 1056"/>
                <a:gd name="T41" fmla="*/ 1800 h 1800"/>
                <a:gd name="T42" fmla="*/ 606 w 1056"/>
                <a:gd name="T43" fmla="*/ 1760 h 1800"/>
                <a:gd name="T44" fmla="*/ 742 w 1056"/>
                <a:gd name="T45" fmla="*/ 1660 h 1800"/>
                <a:gd name="T46" fmla="*/ 876 w 1056"/>
                <a:gd name="T47" fmla="*/ 1438 h 1800"/>
                <a:gd name="T48" fmla="*/ 1046 w 1056"/>
                <a:gd name="T49" fmla="*/ 1358 h 1800"/>
                <a:gd name="T50" fmla="*/ 794 w 1056"/>
                <a:gd name="T51" fmla="*/ 802 h 1800"/>
                <a:gd name="T52" fmla="*/ 748 w 1056"/>
                <a:gd name="T53" fmla="*/ 928 h 1800"/>
                <a:gd name="T54" fmla="*/ 602 w 1056"/>
                <a:gd name="T55" fmla="*/ 898 h 1800"/>
                <a:gd name="T56" fmla="*/ 502 w 1056"/>
                <a:gd name="T57" fmla="*/ 806 h 1800"/>
                <a:gd name="T58" fmla="*/ 472 w 1056"/>
                <a:gd name="T59" fmla="*/ 742 h 1800"/>
                <a:gd name="T60" fmla="*/ 466 w 1056"/>
                <a:gd name="T61" fmla="*/ 604 h 1800"/>
                <a:gd name="T62" fmla="*/ 522 w 1056"/>
                <a:gd name="T63" fmla="*/ 536 h 1800"/>
                <a:gd name="T64" fmla="*/ 630 w 1056"/>
                <a:gd name="T65" fmla="*/ 578 h 1800"/>
                <a:gd name="T66" fmla="*/ 224 w 1056"/>
                <a:gd name="T67" fmla="*/ 712 h 1800"/>
                <a:gd name="T68" fmla="*/ 86 w 1056"/>
                <a:gd name="T69" fmla="*/ 416 h 1800"/>
                <a:gd name="T70" fmla="*/ 48 w 1056"/>
                <a:gd name="T71" fmla="*/ 186 h 1800"/>
                <a:gd name="T72" fmla="*/ 98 w 1056"/>
                <a:gd name="T73" fmla="*/ 66 h 1800"/>
                <a:gd name="T74" fmla="*/ 210 w 1056"/>
                <a:gd name="T75" fmla="*/ 50 h 1800"/>
                <a:gd name="T76" fmla="*/ 410 w 1056"/>
                <a:gd name="T77" fmla="*/ 140 h 1800"/>
                <a:gd name="T78" fmla="*/ 630 w 1056"/>
                <a:gd name="T79" fmla="*/ 312 h 1800"/>
                <a:gd name="T80" fmla="*/ 686 w 1056"/>
                <a:gd name="T81" fmla="*/ 434 h 1800"/>
                <a:gd name="T82" fmla="*/ 616 w 1056"/>
                <a:gd name="T83" fmla="*/ 496 h 1800"/>
                <a:gd name="T84" fmla="*/ 506 w 1056"/>
                <a:gd name="T85" fmla="*/ 480 h 1800"/>
                <a:gd name="T86" fmla="*/ 434 w 1056"/>
                <a:gd name="T87" fmla="*/ 542 h 1800"/>
                <a:gd name="T88" fmla="*/ 410 w 1056"/>
                <a:gd name="T89" fmla="*/ 692 h 1800"/>
                <a:gd name="T90" fmla="*/ 314 w 1056"/>
                <a:gd name="T91" fmla="*/ 842 h 1800"/>
                <a:gd name="T92" fmla="*/ 690 w 1056"/>
                <a:gd name="T93" fmla="*/ 1574 h 1800"/>
                <a:gd name="T94" fmla="*/ 576 w 1056"/>
                <a:gd name="T95" fmla="*/ 1668 h 1800"/>
                <a:gd name="T96" fmla="*/ 450 w 1056"/>
                <a:gd name="T97" fmla="*/ 1702 h 1800"/>
                <a:gd name="T98" fmla="*/ 326 w 1056"/>
                <a:gd name="T99" fmla="*/ 1680 h 1800"/>
                <a:gd name="T100" fmla="*/ 232 w 1056"/>
                <a:gd name="T101" fmla="*/ 1600 h 1800"/>
                <a:gd name="T102" fmla="*/ 184 w 1056"/>
                <a:gd name="T103" fmla="*/ 1476 h 1800"/>
                <a:gd name="T104" fmla="*/ 200 w 1056"/>
                <a:gd name="T105" fmla="*/ 1242 h 1800"/>
                <a:gd name="T106" fmla="*/ 330 w 1056"/>
                <a:gd name="T107" fmla="*/ 998 h 1800"/>
                <a:gd name="T108" fmla="*/ 554 w 1056"/>
                <a:gd name="T109" fmla="*/ 1190 h 1800"/>
                <a:gd name="T110" fmla="*/ 808 w 1056"/>
                <a:gd name="T111" fmla="*/ 1360 h 1800"/>
                <a:gd name="T112" fmla="*/ 822 w 1056"/>
                <a:gd name="T113" fmla="*/ 1280 h 1800"/>
                <a:gd name="T114" fmla="*/ 576 w 1056"/>
                <a:gd name="T115" fmla="*/ 1120 h 1800"/>
                <a:gd name="T116" fmla="*/ 434 w 1056"/>
                <a:gd name="T117" fmla="*/ 878 h 1800"/>
                <a:gd name="T118" fmla="*/ 566 w 1056"/>
                <a:gd name="T119" fmla="*/ 932 h 1800"/>
                <a:gd name="T120" fmla="*/ 728 w 1056"/>
                <a:gd name="T121" fmla="*/ 976 h 1800"/>
                <a:gd name="T122" fmla="*/ 854 w 1056"/>
                <a:gd name="T123" fmla="*/ 1066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800">
                  <a:moveTo>
                    <a:pt x="1046" y="1358"/>
                  </a:moveTo>
                  <a:lnTo>
                    <a:pt x="1024" y="1354"/>
                  </a:lnTo>
                  <a:lnTo>
                    <a:pt x="1000" y="1348"/>
                  </a:lnTo>
                  <a:lnTo>
                    <a:pt x="980" y="1342"/>
                  </a:lnTo>
                  <a:lnTo>
                    <a:pt x="956" y="1334"/>
                  </a:lnTo>
                  <a:lnTo>
                    <a:pt x="936" y="1328"/>
                  </a:lnTo>
                  <a:lnTo>
                    <a:pt x="914" y="1320"/>
                  </a:lnTo>
                  <a:lnTo>
                    <a:pt x="920" y="1288"/>
                  </a:lnTo>
                  <a:lnTo>
                    <a:pt x="926" y="1254"/>
                  </a:lnTo>
                  <a:lnTo>
                    <a:pt x="930" y="1222"/>
                  </a:lnTo>
                  <a:lnTo>
                    <a:pt x="934" y="1188"/>
                  </a:lnTo>
                  <a:lnTo>
                    <a:pt x="936" y="1158"/>
                  </a:lnTo>
                  <a:lnTo>
                    <a:pt x="936" y="1126"/>
                  </a:lnTo>
                  <a:lnTo>
                    <a:pt x="938" y="1094"/>
                  </a:lnTo>
                  <a:lnTo>
                    <a:pt x="936" y="1062"/>
                  </a:lnTo>
                  <a:lnTo>
                    <a:pt x="934" y="1032"/>
                  </a:lnTo>
                  <a:lnTo>
                    <a:pt x="932" y="1004"/>
                  </a:lnTo>
                  <a:lnTo>
                    <a:pt x="926" y="974"/>
                  </a:lnTo>
                  <a:lnTo>
                    <a:pt x="920" y="946"/>
                  </a:lnTo>
                  <a:lnTo>
                    <a:pt x="942" y="936"/>
                  </a:lnTo>
                  <a:lnTo>
                    <a:pt x="956" y="930"/>
                  </a:lnTo>
                  <a:lnTo>
                    <a:pt x="970" y="922"/>
                  </a:lnTo>
                  <a:lnTo>
                    <a:pt x="984" y="914"/>
                  </a:lnTo>
                  <a:lnTo>
                    <a:pt x="998" y="904"/>
                  </a:lnTo>
                  <a:lnTo>
                    <a:pt x="1012" y="894"/>
                  </a:lnTo>
                  <a:lnTo>
                    <a:pt x="1024" y="886"/>
                  </a:lnTo>
                  <a:lnTo>
                    <a:pt x="1036" y="874"/>
                  </a:lnTo>
                  <a:lnTo>
                    <a:pt x="1048" y="864"/>
                  </a:lnTo>
                  <a:lnTo>
                    <a:pt x="1056" y="856"/>
                  </a:lnTo>
                  <a:lnTo>
                    <a:pt x="1056" y="776"/>
                  </a:lnTo>
                  <a:lnTo>
                    <a:pt x="1050" y="784"/>
                  </a:lnTo>
                  <a:lnTo>
                    <a:pt x="1042" y="794"/>
                  </a:lnTo>
                  <a:lnTo>
                    <a:pt x="1032" y="806"/>
                  </a:lnTo>
                  <a:lnTo>
                    <a:pt x="1022" y="816"/>
                  </a:lnTo>
                  <a:lnTo>
                    <a:pt x="1012" y="824"/>
                  </a:lnTo>
                  <a:lnTo>
                    <a:pt x="1002" y="836"/>
                  </a:lnTo>
                  <a:lnTo>
                    <a:pt x="992" y="844"/>
                  </a:lnTo>
                  <a:lnTo>
                    <a:pt x="980" y="854"/>
                  </a:lnTo>
                  <a:lnTo>
                    <a:pt x="968" y="862"/>
                  </a:lnTo>
                  <a:lnTo>
                    <a:pt x="956" y="870"/>
                  </a:lnTo>
                  <a:lnTo>
                    <a:pt x="944" y="878"/>
                  </a:lnTo>
                  <a:lnTo>
                    <a:pt x="932" y="884"/>
                  </a:lnTo>
                  <a:lnTo>
                    <a:pt x="920" y="890"/>
                  </a:lnTo>
                  <a:lnTo>
                    <a:pt x="908" y="896"/>
                  </a:lnTo>
                  <a:lnTo>
                    <a:pt x="900" y="870"/>
                  </a:lnTo>
                  <a:lnTo>
                    <a:pt x="892" y="844"/>
                  </a:lnTo>
                  <a:lnTo>
                    <a:pt x="882" y="820"/>
                  </a:lnTo>
                  <a:lnTo>
                    <a:pt x="872" y="794"/>
                  </a:lnTo>
                  <a:lnTo>
                    <a:pt x="860" y="770"/>
                  </a:lnTo>
                  <a:lnTo>
                    <a:pt x="848" y="746"/>
                  </a:lnTo>
                  <a:lnTo>
                    <a:pt x="836" y="722"/>
                  </a:lnTo>
                  <a:lnTo>
                    <a:pt x="822" y="698"/>
                  </a:lnTo>
                  <a:lnTo>
                    <a:pt x="810" y="680"/>
                  </a:lnTo>
                  <a:lnTo>
                    <a:pt x="798" y="662"/>
                  </a:lnTo>
                  <a:lnTo>
                    <a:pt x="786" y="644"/>
                  </a:lnTo>
                  <a:lnTo>
                    <a:pt x="772" y="626"/>
                  </a:lnTo>
                  <a:lnTo>
                    <a:pt x="756" y="610"/>
                  </a:lnTo>
                  <a:lnTo>
                    <a:pt x="742" y="592"/>
                  </a:lnTo>
                  <a:lnTo>
                    <a:pt x="726" y="576"/>
                  </a:lnTo>
                  <a:lnTo>
                    <a:pt x="710" y="560"/>
                  </a:lnTo>
                  <a:lnTo>
                    <a:pt x="720" y="542"/>
                  </a:lnTo>
                  <a:lnTo>
                    <a:pt x="726" y="524"/>
                  </a:lnTo>
                  <a:lnTo>
                    <a:pt x="730" y="514"/>
                  </a:lnTo>
                  <a:lnTo>
                    <a:pt x="732" y="504"/>
                  </a:lnTo>
                  <a:lnTo>
                    <a:pt x="736" y="492"/>
                  </a:lnTo>
                  <a:lnTo>
                    <a:pt x="738" y="482"/>
                  </a:lnTo>
                  <a:lnTo>
                    <a:pt x="740" y="466"/>
                  </a:lnTo>
                  <a:lnTo>
                    <a:pt x="740" y="448"/>
                  </a:lnTo>
                  <a:lnTo>
                    <a:pt x="740" y="430"/>
                  </a:lnTo>
                  <a:lnTo>
                    <a:pt x="738" y="412"/>
                  </a:lnTo>
                  <a:lnTo>
                    <a:pt x="734" y="396"/>
                  </a:lnTo>
                  <a:lnTo>
                    <a:pt x="728" y="380"/>
                  </a:lnTo>
                  <a:lnTo>
                    <a:pt x="722" y="364"/>
                  </a:lnTo>
                  <a:lnTo>
                    <a:pt x="716" y="348"/>
                  </a:lnTo>
                  <a:lnTo>
                    <a:pt x="708" y="334"/>
                  </a:lnTo>
                  <a:lnTo>
                    <a:pt x="698" y="320"/>
                  </a:lnTo>
                  <a:lnTo>
                    <a:pt x="690" y="306"/>
                  </a:lnTo>
                  <a:lnTo>
                    <a:pt x="680" y="292"/>
                  </a:lnTo>
                  <a:lnTo>
                    <a:pt x="670" y="280"/>
                  </a:lnTo>
                  <a:lnTo>
                    <a:pt x="658" y="268"/>
                  </a:lnTo>
                  <a:lnTo>
                    <a:pt x="646" y="256"/>
                  </a:lnTo>
                  <a:lnTo>
                    <a:pt x="636" y="246"/>
                  </a:lnTo>
                  <a:lnTo>
                    <a:pt x="612" y="224"/>
                  </a:lnTo>
                  <a:lnTo>
                    <a:pt x="588" y="204"/>
                  </a:lnTo>
                  <a:lnTo>
                    <a:pt x="564" y="184"/>
                  </a:lnTo>
                  <a:lnTo>
                    <a:pt x="538" y="166"/>
                  </a:lnTo>
                  <a:lnTo>
                    <a:pt x="512" y="148"/>
                  </a:lnTo>
                  <a:lnTo>
                    <a:pt x="488" y="132"/>
                  </a:lnTo>
                  <a:lnTo>
                    <a:pt x="460" y="116"/>
                  </a:lnTo>
                  <a:lnTo>
                    <a:pt x="434" y="100"/>
                  </a:lnTo>
                  <a:lnTo>
                    <a:pt x="408" y="84"/>
                  </a:lnTo>
                  <a:lnTo>
                    <a:pt x="380" y="68"/>
                  </a:lnTo>
                  <a:lnTo>
                    <a:pt x="352" y="54"/>
                  </a:lnTo>
                  <a:lnTo>
                    <a:pt x="324" y="40"/>
                  </a:lnTo>
                  <a:lnTo>
                    <a:pt x="310" y="34"/>
                  </a:lnTo>
                  <a:lnTo>
                    <a:pt x="296" y="28"/>
                  </a:lnTo>
                  <a:lnTo>
                    <a:pt x="280" y="22"/>
                  </a:lnTo>
                  <a:lnTo>
                    <a:pt x="266" y="18"/>
                  </a:lnTo>
                  <a:lnTo>
                    <a:pt x="250" y="12"/>
                  </a:lnTo>
                  <a:lnTo>
                    <a:pt x="234" y="8"/>
                  </a:lnTo>
                  <a:lnTo>
                    <a:pt x="218" y="6"/>
                  </a:lnTo>
                  <a:lnTo>
                    <a:pt x="202" y="2"/>
                  </a:lnTo>
                  <a:lnTo>
                    <a:pt x="186" y="0"/>
                  </a:lnTo>
                  <a:lnTo>
                    <a:pt x="170" y="0"/>
                  </a:lnTo>
                  <a:lnTo>
                    <a:pt x="152" y="0"/>
                  </a:lnTo>
                  <a:lnTo>
                    <a:pt x="134" y="2"/>
                  </a:lnTo>
                  <a:lnTo>
                    <a:pt x="126" y="4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100" y="12"/>
                  </a:lnTo>
                  <a:lnTo>
                    <a:pt x="92" y="16"/>
                  </a:lnTo>
                  <a:lnTo>
                    <a:pt x="84" y="20"/>
                  </a:lnTo>
                  <a:lnTo>
                    <a:pt x="76" y="24"/>
                  </a:lnTo>
                  <a:lnTo>
                    <a:pt x="68" y="30"/>
                  </a:lnTo>
                  <a:lnTo>
                    <a:pt x="62" y="36"/>
                  </a:lnTo>
                  <a:lnTo>
                    <a:pt x="54" y="42"/>
                  </a:lnTo>
                  <a:lnTo>
                    <a:pt x="50" y="48"/>
                  </a:lnTo>
                  <a:lnTo>
                    <a:pt x="44" y="56"/>
                  </a:lnTo>
                  <a:lnTo>
                    <a:pt x="38" y="62"/>
                  </a:lnTo>
                  <a:lnTo>
                    <a:pt x="32" y="70"/>
                  </a:lnTo>
                  <a:lnTo>
                    <a:pt x="28" y="78"/>
                  </a:lnTo>
                  <a:lnTo>
                    <a:pt x="24" y="86"/>
                  </a:lnTo>
                  <a:lnTo>
                    <a:pt x="18" y="102"/>
                  </a:lnTo>
                  <a:lnTo>
                    <a:pt x="12" y="118"/>
                  </a:lnTo>
                  <a:lnTo>
                    <a:pt x="8" y="134"/>
                  </a:lnTo>
                  <a:lnTo>
                    <a:pt x="4" y="150"/>
                  </a:lnTo>
                  <a:lnTo>
                    <a:pt x="2" y="166"/>
                  </a:lnTo>
                  <a:lnTo>
                    <a:pt x="0" y="182"/>
                  </a:lnTo>
                  <a:lnTo>
                    <a:pt x="0" y="198"/>
                  </a:lnTo>
                  <a:lnTo>
                    <a:pt x="0" y="214"/>
                  </a:lnTo>
                  <a:lnTo>
                    <a:pt x="0" y="230"/>
                  </a:lnTo>
                  <a:lnTo>
                    <a:pt x="2" y="248"/>
                  </a:lnTo>
                  <a:lnTo>
                    <a:pt x="4" y="278"/>
                  </a:lnTo>
                  <a:lnTo>
                    <a:pt x="10" y="310"/>
                  </a:lnTo>
                  <a:lnTo>
                    <a:pt x="16" y="340"/>
                  </a:lnTo>
                  <a:lnTo>
                    <a:pt x="22" y="370"/>
                  </a:lnTo>
                  <a:lnTo>
                    <a:pt x="30" y="400"/>
                  </a:lnTo>
                  <a:lnTo>
                    <a:pt x="38" y="430"/>
                  </a:lnTo>
                  <a:lnTo>
                    <a:pt x="50" y="460"/>
                  </a:lnTo>
                  <a:lnTo>
                    <a:pt x="60" y="490"/>
                  </a:lnTo>
                  <a:lnTo>
                    <a:pt x="70" y="518"/>
                  </a:lnTo>
                  <a:lnTo>
                    <a:pt x="82" y="548"/>
                  </a:lnTo>
                  <a:lnTo>
                    <a:pt x="94" y="576"/>
                  </a:lnTo>
                  <a:lnTo>
                    <a:pt x="106" y="604"/>
                  </a:lnTo>
                  <a:lnTo>
                    <a:pt x="120" y="632"/>
                  </a:lnTo>
                  <a:lnTo>
                    <a:pt x="134" y="660"/>
                  </a:lnTo>
                  <a:lnTo>
                    <a:pt x="148" y="686"/>
                  </a:lnTo>
                  <a:lnTo>
                    <a:pt x="164" y="714"/>
                  </a:lnTo>
                  <a:lnTo>
                    <a:pt x="180" y="740"/>
                  </a:lnTo>
                  <a:lnTo>
                    <a:pt x="196" y="766"/>
                  </a:lnTo>
                  <a:lnTo>
                    <a:pt x="212" y="792"/>
                  </a:lnTo>
                  <a:lnTo>
                    <a:pt x="228" y="818"/>
                  </a:lnTo>
                  <a:lnTo>
                    <a:pt x="246" y="844"/>
                  </a:lnTo>
                  <a:lnTo>
                    <a:pt x="272" y="880"/>
                  </a:lnTo>
                  <a:lnTo>
                    <a:pt x="298" y="916"/>
                  </a:lnTo>
                  <a:lnTo>
                    <a:pt x="278" y="940"/>
                  </a:lnTo>
                  <a:lnTo>
                    <a:pt x="256" y="966"/>
                  </a:lnTo>
                  <a:lnTo>
                    <a:pt x="238" y="990"/>
                  </a:lnTo>
                  <a:lnTo>
                    <a:pt x="220" y="1016"/>
                  </a:lnTo>
                  <a:lnTo>
                    <a:pt x="202" y="1042"/>
                  </a:lnTo>
                  <a:lnTo>
                    <a:pt x="184" y="1070"/>
                  </a:lnTo>
                  <a:lnTo>
                    <a:pt x="168" y="1098"/>
                  </a:lnTo>
                  <a:lnTo>
                    <a:pt x="154" y="1126"/>
                  </a:lnTo>
                  <a:lnTo>
                    <a:pt x="140" y="1156"/>
                  </a:lnTo>
                  <a:lnTo>
                    <a:pt x="128" y="1186"/>
                  </a:lnTo>
                  <a:lnTo>
                    <a:pt x="116" y="1216"/>
                  </a:lnTo>
                  <a:lnTo>
                    <a:pt x="108" y="1248"/>
                  </a:lnTo>
                  <a:lnTo>
                    <a:pt x="100" y="1278"/>
                  </a:lnTo>
                  <a:lnTo>
                    <a:pt x="96" y="1294"/>
                  </a:lnTo>
                  <a:lnTo>
                    <a:pt x="92" y="1310"/>
                  </a:lnTo>
                  <a:lnTo>
                    <a:pt x="92" y="1328"/>
                  </a:lnTo>
                  <a:lnTo>
                    <a:pt x="88" y="1344"/>
                  </a:lnTo>
                  <a:lnTo>
                    <a:pt x="86" y="1360"/>
                  </a:lnTo>
                  <a:lnTo>
                    <a:pt x="86" y="1376"/>
                  </a:lnTo>
                  <a:lnTo>
                    <a:pt x="86" y="1392"/>
                  </a:lnTo>
                  <a:lnTo>
                    <a:pt x="86" y="1410"/>
                  </a:lnTo>
                  <a:lnTo>
                    <a:pt x="86" y="1426"/>
                  </a:lnTo>
                  <a:lnTo>
                    <a:pt x="86" y="1442"/>
                  </a:lnTo>
                  <a:lnTo>
                    <a:pt x="88" y="1460"/>
                  </a:lnTo>
                  <a:lnTo>
                    <a:pt x="90" y="1476"/>
                  </a:lnTo>
                  <a:lnTo>
                    <a:pt x="92" y="1492"/>
                  </a:lnTo>
                  <a:lnTo>
                    <a:pt x="94" y="1510"/>
                  </a:lnTo>
                  <a:lnTo>
                    <a:pt x="98" y="1526"/>
                  </a:lnTo>
                  <a:lnTo>
                    <a:pt x="102" y="1542"/>
                  </a:lnTo>
                  <a:lnTo>
                    <a:pt x="108" y="1558"/>
                  </a:lnTo>
                  <a:lnTo>
                    <a:pt x="112" y="1574"/>
                  </a:lnTo>
                  <a:lnTo>
                    <a:pt x="120" y="1590"/>
                  </a:lnTo>
                  <a:lnTo>
                    <a:pt x="126" y="1606"/>
                  </a:lnTo>
                  <a:lnTo>
                    <a:pt x="134" y="1622"/>
                  </a:lnTo>
                  <a:lnTo>
                    <a:pt x="142" y="1636"/>
                  </a:lnTo>
                  <a:lnTo>
                    <a:pt x="152" y="1652"/>
                  </a:lnTo>
                  <a:lnTo>
                    <a:pt x="162" y="1666"/>
                  </a:lnTo>
                  <a:lnTo>
                    <a:pt x="172" y="1680"/>
                  </a:lnTo>
                  <a:lnTo>
                    <a:pt x="184" y="1694"/>
                  </a:lnTo>
                  <a:lnTo>
                    <a:pt x="196" y="1706"/>
                  </a:lnTo>
                  <a:lnTo>
                    <a:pt x="208" y="1720"/>
                  </a:lnTo>
                  <a:lnTo>
                    <a:pt x="222" y="1730"/>
                  </a:lnTo>
                  <a:lnTo>
                    <a:pt x="238" y="1742"/>
                  </a:lnTo>
                  <a:lnTo>
                    <a:pt x="252" y="1752"/>
                  </a:lnTo>
                  <a:lnTo>
                    <a:pt x="268" y="1760"/>
                  </a:lnTo>
                  <a:lnTo>
                    <a:pt x="284" y="1770"/>
                  </a:lnTo>
                  <a:lnTo>
                    <a:pt x="300" y="1776"/>
                  </a:lnTo>
                  <a:lnTo>
                    <a:pt x="318" y="1782"/>
                  </a:lnTo>
                  <a:lnTo>
                    <a:pt x="336" y="1788"/>
                  </a:lnTo>
                  <a:lnTo>
                    <a:pt x="352" y="1792"/>
                  </a:lnTo>
                  <a:lnTo>
                    <a:pt x="370" y="1794"/>
                  </a:lnTo>
                  <a:lnTo>
                    <a:pt x="386" y="1798"/>
                  </a:lnTo>
                  <a:lnTo>
                    <a:pt x="404" y="1798"/>
                  </a:lnTo>
                  <a:lnTo>
                    <a:pt x="422" y="1800"/>
                  </a:lnTo>
                  <a:lnTo>
                    <a:pt x="438" y="1800"/>
                  </a:lnTo>
                  <a:lnTo>
                    <a:pt x="456" y="1800"/>
                  </a:lnTo>
                  <a:lnTo>
                    <a:pt x="472" y="1798"/>
                  </a:lnTo>
                  <a:lnTo>
                    <a:pt x="490" y="1796"/>
                  </a:lnTo>
                  <a:lnTo>
                    <a:pt x="508" y="1794"/>
                  </a:lnTo>
                  <a:lnTo>
                    <a:pt x="524" y="1790"/>
                  </a:lnTo>
                  <a:lnTo>
                    <a:pt x="542" y="1786"/>
                  </a:lnTo>
                  <a:lnTo>
                    <a:pt x="558" y="1780"/>
                  </a:lnTo>
                  <a:lnTo>
                    <a:pt x="574" y="1774"/>
                  </a:lnTo>
                  <a:lnTo>
                    <a:pt x="590" y="1768"/>
                  </a:lnTo>
                  <a:lnTo>
                    <a:pt x="606" y="1760"/>
                  </a:lnTo>
                  <a:lnTo>
                    <a:pt x="622" y="1752"/>
                  </a:lnTo>
                  <a:lnTo>
                    <a:pt x="636" y="1744"/>
                  </a:lnTo>
                  <a:lnTo>
                    <a:pt x="652" y="1736"/>
                  </a:lnTo>
                  <a:lnTo>
                    <a:pt x="666" y="1726"/>
                  </a:lnTo>
                  <a:lnTo>
                    <a:pt x="680" y="1716"/>
                  </a:lnTo>
                  <a:lnTo>
                    <a:pt x="692" y="1706"/>
                  </a:lnTo>
                  <a:lnTo>
                    <a:pt x="706" y="1696"/>
                  </a:lnTo>
                  <a:lnTo>
                    <a:pt x="718" y="1684"/>
                  </a:lnTo>
                  <a:lnTo>
                    <a:pt x="730" y="1672"/>
                  </a:lnTo>
                  <a:lnTo>
                    <a:pt x="742" y="1660"/>
                  </a:lnTo>
                  <a:lnTo>
                    <a:pt x="754" y="1648"/>
                  </a:lnTo>
                  <a:lnTo>
                    <a:pt x="764" y="1636"/>
                  </a:lnTo>
                  <a:lnTo>
                    <a:pt x="774" y="1622"/>
                  </a:lnTo>
                  <a:lnTo>
                    <a:pt x="784" y="1610"/>
                  </a:lnTo>
                  <a:lnTo>
                    <a:pt x="804" y="1582"/>
                  </a:lnTo>
                  <a:lnTo>
                    <a:pt x="820" y="1554"/>
                  </a:lnTo>
                  <a:lnTo>
                    <a:pt x="836" y="1526"/>
                  </a:lnTo>
                  <a:lnTo>
                    <a:pt x="852" y="1498"/>
                  </a:lnTo>
                  <a:lnTo>
                    <a:pt x="864" y="1468"/>
                  </a:lnTo>
                  <a:lnTo>
                    <a:pt x="876" y="1438"/>
                  </a:lnTo>
                  <a:lnTo>
                    <a:pt x="884" y="1418"/>
                  </a:lnTo>
                  <a:lnTo>
                    <a:pt x="890" y="1400"/>
                  </a:lnTo>
                  <a:lnTo>
                    <a:pt x="922" y="1412"/>
                  </a:lnTo>
                  <a:lnTo>
                    <a:pt x="956" y="1424"/>
                  </a:lnTo>
                  <a:lnTo>
                    <a:pt x="988" y="1436"/>
                  </a:lnTo>
                  <a:lnTo>
                    <a:pt x="1022" y="1444"/>
                  </a:lnTo>
                  <a:lnTo>
                    <a:pt x="1052" y="1452"/>
                  </a:lnTo>
                  <a:lnTo>
                    <a:pt x="1056" y="1454"/>
                  </a:lnTo>
                  <a:lnTo>
                    <a:pt x="1056" y="1362"/>
                  </a:lnTo>
                  <a:lnTo>
                    <a:pt x="1046" y="1358"/>
                  </a:lnTo>
                  <a:close/>
                  <a:moveTo>
                    <a:pt x="698" y="644"/>
                  </a:moveTo>
                  <a:lnTo>
                    <a:pt x="710" y="660"/>
                  </a:lnTo>
                  <a:lnTo>
                    <a:pt x="722" y="674"/>
                  </a:lnTo>
                  <a:lnTo>
                    <a:pt x="732" y="688"/>
                  </a:lnTo>
                  <a:lnTo>
                    <a:pt x="742" y="704"/>
                  </a:lnTo>
                  <a:lnTo>
                    <a:pt x="752" y="720"/>
                  </a:lnTo>
                  <a:lnTo>
                    <a:pt x="762" y="734"/>
                  </a:lnTo>
                  <a:lnTo>
                    <a:pt x="774" y="758"/>
                  </a:lnTo>
                  <a:lnTo>
                    <a:pt x="784" y="780"/>
                  </a:lnTo>
                  <a:lnTo>
                    <a:pt x="794" y="802"/>
                  </a:lnTo>
                  <a:lnTo>
                    <a:pt x="804" y="824"/>
                  </a:lnTo>
                  <a:lnTo>
                    <a:pt x="814" y="848"/>
                  </a:lnTo>
                  <a:lnTo>
                    <a:pt x="822" y="872"/>
                  </a:lnTo>
                  <a:lnTo>
                    <a:pt x="828" y="896"/>
                  </a:lnTo>
                  <a:lnTo>
                    <a:pt x="836" y="920"/>
                  </a:lnTo>
                  <a:lnTo>
                    <a:pt x="818" y="924"/>
                  </a:lnTo>
                  <a:lnTo>
                    <a:pt x="800" y="926"/>
                  </a:lnTo>
                  <a:lnTo>
                    <a:pt x="784" y="928"/>
                  </a:lnTo>
                  <a:lnTo>
                    <a:pt x="766" y="928"/>
                  </a:lnTo>
                  <a:lnTo>
                    <a:pt x="748" y="928"/>
                  </a:lnTo>
                  <a:lnTo>
                    <a:pt x="730" y="928"/>
                  </a:lnTo>
                  <a:lnTo>
                    <a:pt x="714" y="928"/>
                  </a:lnTo>
                  <a:lnTo>
                    <a:pt x="696" y="926"/>
                  </a:lnTo>
                  <a:lnTo>
                    <a:pt x="682" y="924"/>
                  </a:lnTo>
                  <a:lnTo>
                    <a:pt x="668" y="920"/>
                  </a:lnTo>
                  <a:lnTo>
                    <a:pt x="654" y="918"/>
                  </a:lnTo>
                  <a:lnTo>
                    <a:pt x="640" y="914"/>
                  </a:lnTo>
                  <a:lnTo>
                    <a:pt x="628" y="910"/>
                  </a:lnTo>
                  <a:lnTo>
                    <a:pt x="614" y="904"/>
                  </a:lnTo>
                  <a:lnTo>
                    <a:pt x="602" y="898"/>
                  </a:lnTo>
                  <a:lnTo>
                    <a:pt x="590" y="890"/>
                  </a:lnTo>
                  <a:lnTo>
                    <a:pt x="578" y="884"/>
                  </a:lnTo>
                  <a:lnTo>
                    <a:pt x="566" y="874"/>
                  </a:lnTo>
                  <a:lnTo>
                    <a:pt x="554" y="866"/>
                  </a:lnTo>
                  <a:lnTo>
                    <a:pt x="544" y="858"/>
                  </a:lnTo>
                  <a:lnTo>
                    <a:pt x="534" y="848"/>
                  </a:lnTo>
                  <a:lnTo>
                    <a:pt x="526" y="838"/>
                  </a:lnTo>
                  <a:lnTo>
                    <a:pt x="516" y="826"/>
                  </a:lnTo>
                  <a:lnTo>
                    <a:pt x="508" y="816"/>
                  </a:lnTo>
                  <a:lnTo>
                    <a:pt x="502" y="806"/>
                  </a:lnTo>
                  <a:lnTo>
                    <a:pt x="554" y="756"/>
                  </a:lnTo>
                  <a:lnTo>
                    <a:pt x="580" y="730"/>
                  </a:lnTo>
                  <a:lnTo>
                    <a:pt x="604" y="702"/>
                  </a:lnTo>
                  <a:lnTo>
                    <a:pt x="622" y="682"/>
                  </a:lnTo>
                  <a:lnTo>
                    <a:pt x="640" y="662"/>
                  </a:lnTo>
                  <a:lnTo>
                    <a:pt x="658" y="640"/>
                  </a:lnTo>
                  <a:lnTo>
                    <a:pt x="676" y="618"/>
                  </a:lnTo>
                  <a:lnTo>
                    <a:pt x="688" y="630"/>
                  </a:lnTo>
                  <a:lnTo>
                    <a:pt x="698" y="644"/>
                  </a:lnTo>
                  <a:close/>
                  <a:moveTo>
                    <a:pt x="472" y="742"/>
                  </a:moveTo>
                  <a:lnTo>
                    <a:pt x="468" y="728"/>
                  </a:lnTo>
                  <a:lnTo>
                    <a:pt x="466" y="714"/>
                  </a:lnTo>
                  <a:lnTo>
                    <a:pt x="462" y="700"/>
                  </a:lnTo>
                  <a:lnTo>
                    <a:pt x="462" y="686"/>
                  </a:lnTo>
                  <a:lnTo>
                    <a:pt x="460" y="672"/>
                  </a:lnTo>
                  <a:lnTo>
                    <a:pt x="460" y="658"/>
                  </a:lnTo>
                  <a:lnTo>
                    <a:pt x="460" y="644"/>
                  </a:lnTo>
                  <a:lnTo>
                    <a:pt x="462" y="630"/>
                  </a:lnTo>
                  <a:lnTo>
                    <a:pt x="464" y="618"/>
                  </a:lnTo>
                  <a:lnTo>
                    <a:pt x="466" y="604"/>
                  </a:lnTo>
                  <a:lnTo>
                    <a:pt x="470" y="592"/>
                  </a:lnTo>
                  <a:lnTo>
                    <a:pt x="476" y="580"/>
                  </a:lnTo>
                  <a:lnTo>
                    <a:pt x="482" y="570"/>
                  </a:lnTo>
                  <a:lnTo>
                    <a:pt x="488" y="560"/>
                  </a:lnTo>
                  <a:lnTo>
                    <a:pt x="496" y="552"/>
                  </a:lnTo>
                  <a:lnTo>
                    <a:pt x="504" y="544"/>
                  </a:lnTo>
                  <a:lnTo>
                    <a:pt x="508" y="542"/>
                  </a:lnTo>
                  <a:lnTo>
                    <a:pt x="512" y="540"/>
                  </a:lnTo>
                  <a:lnTo>
                    <a:pt x="518" y="538"/>
                  </a:lnTo>
                  <a:lnTo>
                    <a:pt x="522" y="536"/>
                  </a:lnTo>
                  <a:lnTo>
                    <a:pt x="526" y="536"/>
                  </a:lnTo>
                  <a:lnTo>
                    <a:pt x="532" y="534"/>
                  </a:lnTo>
                  <a:lnTo>
                    <a:pt x="542" y="536"/>
                  </a:lnTo>
                  <a:lnTo>
                    <a:pt x="554" y="538"/>
                  </a:lnTo>
                  <a:lnTo>
                    <a:pt x="566" y="542"/>
                  </a:lnTo>
                  <a:lnTo>
                    <a:pt x="576" y="546"/>
                  </a:lnTo>
                  <a:lnTo>
                    <a:pt x="590" y="552"/>
                  </a:lnTo>
                  <a:lnTo>
                    <a:pt x="600" y="558"/>
                  </a:lnTo>
                  <a:lnTo>
                    <a:pt x="612" y="566"/>
                  </a:lnTo>
                  <a:lnTo>
                    <a:pt x="630" y="578"/>
                  </a:lnTo>
                  <a:lnTo>
                    <a:pt x="614" y="598"/>
                  </a:lnTo>
                  <a:lnTo>
                    <a:pt x="596" y="620"/>
                  </a:lnTo>
                  <a:lnTo>
                    <a:pt x="578" y="638"/>
                  </a:lnTo>
                  <a:lnTo>
                    <a:pt x="558" y="658"/>
                  </a:lnTo>
                  <a:lnTo>
                    <a:pt x="516" y="700"/>
                  </a:lnTo>
                  <a:lnTo>
                    <a:pt x="472" y="742"/>
                  </a:lnTo>
                  <a:close/>
                  <a:moveTo>
                    <a:pt x="290" y="810"/>
                  </a:moveTo>
                  <a:lnTo>
                    <a:pt x="268" y="778"/>
                  </a:lnTo>
                  <a:lnTo>
                    <a:pt x="246" y="746"/>
                  </a:lnTo>
                  <a:lnTo>
                    <a:pt x="224" y="712"/>
                  </a:lnTo>
                  <a:lnTo>
                    <a:pt x="204" y="678"/>
                  </a:lnTo>
                  <a:lnTo>
                    <a:pt x="186" y="644"/>
                  </a:lnTo>
                  <a:lnTo>
                    <a:pt x="166" y="608"/>
                  </a:lnTo>
                  <a:lnTo>
                    <a:pt x="152" y="582"/>
                  </a:lnTo>
                  <a:lnTo>
                    <a:pt x="140" y="554"/>
                  </a:lnTo>
                  <a:lnTo>
                    <a:pt x="128" y="528"/>
                  </a:lnTo>
                  <a:lnTo>
                    <a:pt x="116" y="500"/>
                  </a:lnTo>
                  <a:lnTo>
                    <a:pt x="106" y="472"/>
                  </a:lnTo>
                  <a:lnTo>
                    <a:pt x="96" y="444"/>
                  </a:lnTo>
                  <a:lnTo>
                    <a:pt x="86" y="416"/>
                  </a:lnTo>
                  <a:lnTo>
                    <a:pt x="76" y="388"/>
                  </a:lnTo>
                  <a:lnTo>
                    <a:pt x="68" y="358"/>
                  </a:lnTo>
                  <a:lnTo>
                    <a:pt x="62" y="330"/>
                  </a:lnTo>
                  <a:lnTo>
                    <a:pt x="56" y="302"/>
                  </a:lnTo>
                  <a:lnTo>
                    <a:pt x="52" y="272"/>
                  </a:lnTo>
                  <a:lnTo>
                    <a:pt x="50" y="244"/>
                  </a:lnTo>
                  <a:lnTo>
                    <a:pt x="48" y="230"/>
                  </a:lnTo>
                  <a:lnTo>
                    <a:pt x="48" y="214"/>
                  </a:lnTo>
                  <a:lnTo>
                    <a:pt x="48" y="200"/>
                  </a:lnTo>
                  <a:lnTo>
                    <a:pt x="48" y="186"/>
                  </a:lnTo>
                  <a:lnTo>
                    <a:pt x="50" y="172"/>
                  </a:lnTo>
                  <a:lnTo>
                    <a:pt x="52" y="158"/>
                  </a:lnTo>
                  <a:lnTo>
                    <a:pt x="54" y="144"/>
                  </a:lnTo>
                  <a:lnTo>
                    <a:pt x="56" y="130"/>
                  </a:lnTo>
                  <a:lnTo>
                    <a:pt x="62" y="118"/>
                  </a:lnTo>
                  <a:lnTo>
                    <a:pt x="66" y="106"/>
                  </a:lnTo>
                  <a:lnTo>
                    <a:pt x="72" y="94"/>
                  </a:lnTo>
                  <a:lnTo>
                    <a:pt x="80" y="84"/>
                  </a:lnTo>
                  <a:lnTo>
                    <a:pt x="88" y="74"/>
                  </a:lnTo>
                  <a:lnTo>
                    <a:pt x="98" y="66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18" y="54"/>
                  </a:lnTo>
                  <a:lnTo>
                    <a:pt x="130" y="50"/>
                  </a:lnTo>
                  <a:lnTo>
                    <a:pt x="142" y="48"/>
                  </a:lnTo>
                  <a:lnTo>
                    <a:pt x="156" y="46"/>
                  </a:lnTo>
                  <a:lnTo>
                    <a:pt x="168" y="46"/>
                  </a:lnTo>
                  <a:lnTo>
                    <a:pt x="182" y="46"/>
                  </a:lnTo>
                  <a:lnTo>
                    <a:pt x="196" y="48"/>
                  </a:lnTo>
                  <a:lnTo>
                    <a:pt x="210" y="50"/>
                  </a:lnTo>
                  <a:lnTo>
                    <a:pt x="224" y="54"/>
                  </a:lnTo>
                  <a:lnTo>
                    <a:pt x="238" y="56"/>
                  </a:lnTo>
                  <a:lnTo>
                    <a:pt x="252" y="62"/>
                  </a:lnTo>
                  <a:lnTo>
                    <a:pt x="264" y="66"/>
                  </a:lnTo>
                  <a:lnTo>
                    <a:pt x="278" y="72"/>
                  </a:lnTo>
                  <a:lnTo>
                    <a:pt x="306" y="84"/>
                  </a:lnTo>
                  <a:lnTo>
                    <a:pt x="332" y="96"/>
                  </a:lnTo>
                  <a:lnTo>
                    <a:pt x="358" y="110"/>
                  </a:lnTo>
                  <a:lnTo>
                    <a:pt x="384" y="124"/>
                  </a:lnTo>
                  <a:lnTo>
                    <a:pt x="410" y="140"/>
                  </a:lnTo>
                  <a:lnTo>
                    <a:pt x="436" y="156"/>
                  </a:lnTo>
                  <a:lnTo>
                    <a:pt x="462" y="170"/>
                  </a:lnTo>
                  <a:lnTo>
                    <a:pt x="486" y="188"/>
                  </a:lnTo>
                  <a:lnTo>
                    <a:pt x="510" y="206"/>
                  </a:lnTo>
                  <a:lnTo>
                    <a:pt x="534" y="224"/>
                  </a:lnTo>
                  <a:lnTo>
                    <a:pt x="558" y="242"/>
                  </a:lnTo>
                  <a:lnTo>
                    <a:pt x="580" y="260"/>
                  </a:lnTo>
                  <a:lnTo>
                    <a:pt x="602" y="280"/>
                  </a:lnTo>
                  <a:lnTo>
                    <a:pt x="622" y="302"/>
                  </a:lnTo>
                  <a:lnTo>
                    <a:pt x="630" y="312"/>
                  </a:lnTo>
                  <a:lnTo>
                    <a:pt x="640" y="324"/>
                  </a:lnTo>
                  <a:lnTo>
                    <a:pt x="648" y="334"/>
                  </a:lnTo>
                  <a:lnTo>
                    <a:pt x="656" y="346"/>
                  </a:lnTo>
                  <a:lnTo>
                    <a:pt x="662" y="358"/>
                  </a:lnTo>
                  <a:lnTo>
                    <a:pt x="668" y="370"/>
                  </a:lnTo>
                  <a:lnTo>
                    <a:pt x="674" y="384"/>
                  </a:lnTo>
                  <a:lnTo>
                    <a:pt x="678" y="396"/>
                  </a:lnTo>
                  <a:lnTo>
                    <a:pt x="682" y="408"/>
                  </a:lnTo>
                  <a:lnTo>
                    <a:pt x="684" y="420"/>
                  </a:lnTo>
                  <a:lnTo>
                    <a:pt x="686" y="434"/>
                  </a:lnTo>
                  <a:lnTo>
                    <a:pt x="686" y="448"/>
                  </a:lnTo>
                  <a:lnTo>
                    <a:pt x="686" y="460"/>
                  </a:lnTo>
                  <a:lnTo>
                    <a:pt x="682" y="472"/>
                  </a:lnTo>
                  <a:lnTo>
                    <a:pt x="680" y="486"/>
                  </a:lnTo>
                  <a:lnTo>
                    <a:pt x="676" y="498"/>
                  </a:lnTo>
                  <a:lnTo>
                    <a:pt x="670" y="510"/>
                  </a:lnTo>
                  <a:lnTo>
                    <a:pt x="664" y="524"/>
                  </a:lnTo>
                  <a:lnTo>
                    <a:pt x="646" y="512"/>
                  </a:lnTo>
                  <a:lnTo>
                    <a:pt x="632" y="504"/>
                  </a:lnTo>
                  <a:lnTo>
                    <a:pt x="616" y="496"/>
                  </a:lnTo>
                  <a:lnTo>
                    <a:pt x="600" y="488"/>
                  </a:lnTo>
                  <a:lnTo>
                    <a:pt x="584" y="484"/>
                  </a:lnTo>
                  <a:lnTo>
                    <a:pt x="576" y="480"/>
                  </a:lnTo>
                  <a:lnTo>
                    <a:pt x="566" y="478"/>
                  </a:lnTo>
                  <a:lnTo>
                    <a:pt x="556" y="476"/>
                  </a:lnTo>
                  <a:lnTo>
                    <a:pt x="548" y="476"/>
                  </a:lnTo>
                  <a:lnTo>
                    <a:pt x="536" y="476"/>
                  </a:lnTo>
                  <a:lnTo>
                    <a:pt x="526" y="476"/>
                  </a:lnTo>
                  <a:lnTo>
                    <a:pt x="516" y="478"/>
                  </a:lnTo>
                  <a:lnTo>
                    <a:pt x="506" y="480"/>
                  </a:lnTo>
                  <a:lnTo>
                    <a:pt x="498" y="484"/>
                  </a:lnTo>
                  <a:lnTo>
                    <a:pt x="488" y="488"/>
                  </a:lnTo>
                  <a:lnTo>
                    <a:pt x="480" y="492"/>
                  </a:lnTo>
                  <a:lnTo>
                    <a:pt x="470" y="498"/>
                  </a:lnTo>
                  <a:lnTo>
                    <a:pt x="462" y="504"/>
                  </a:lnTo>
                  <a:lnTo>
                    <a:pt x="456" y="510"/>
                  </a:lnTo>
                  <a:lnTo>
                    <a:pt x="448" y="518"/>
                  </a:lnTo>
                  <a:lnTo>
                    <a:pt x="444" y="526"/>
                  </a:lnTo>
                  <a:lnTo>
                    <a:pt x="438" y="534"/>
                  </a:lnTo>
                  <a:lnTo>
                    <a:pt x="434" y="542"/>
                  </a:lnTo>
                  <a:lnTo>
                    <a:pt x="430" y="550"/>
                  </a:lnTo>
                  <a:lnTo>
                    <a:pt x="426" y="558"/>
                  </a:lnTo>
                  <a:lnTo>
                    <a:pt x="420" y="574"/>
                  </a:lnTo>
                  <a:lnTo>
                    <a:pt x="414" y="592"/>
                  </a:lnTo>
                  <a:lnTo>
                    <a:pt x="412" y="608"/>
                  </a:lnTo>
                  <a:lnTo>
                    <a:pt x="408" y="624"/>
                  </a:lnTo>
                  <a:lnTo>
                    <a:pt x="408" y="642"/>
                  </a:lnTo>
                  <a:lnTo>
                    <a:pt x="408" y="658"/>
                  </a:lnTo>
                  <a:lnTo>
                    <a:pt x="408" y="674"/>
                  </a:lnTo>
                  <a:lnTo>
                    <a:pt x="410" y="692"/>
                  </a:lnTo>
                  <a:lnTo>
                    <a:pt x="412" y="708"/>
                  </a:lnTo>
                  <a:lnTo>
                    <a:pt x="416" y="724"/>
                  </a:lnTo>
                  <a:lnTo>
                    <a:pt x="420" y="738"/>
                  </a:lnTo>
                  <a:lnTo>
                    <a:pt x="424" y="752"/>
                  </a:lnTo>
                  <a:lnTo>
                    <a:pt x="428" y="766"/>
                  </a:lnTo>
                  <a:lnTo>
                    <a:pt x="432" y="780"/>
                  </a:lnTo>
                  <a:lnTo>
                    <a:pt x="384" y="828"/>
                  </a:lnTo>
                  <a:lnTo>
                    <a:pt x="360" y="850"/>
                  </a:lnTo>
                  <a:lnTo>
                    <a:pt x="338" y="874"/>
                  </a:lnTo>
                  <a:lnTo>
                    <a:pt x="314" y="842"/>
                  </a:lnTo>
                  <a:lnTo>
                    <a:pt x="290" y="810"/>
                  </a:lnTo>
                  <a:close/>
                  <a:moveTo>
                    <a:pt x="800" y="1382"/>
                  </a:moveTo>
                  <a:lnTo>
                    <a:pt x="792" y="1404"/>
                  </a:lnTo>
                  <a:lnTo>
                    <a:pt x="780" y="1430"/>
                  </a:lnTo>
                  <a:lnTo>
                    <a:pt x="768" y="1456"/>
                  </a:lnTo>
                  <a:lnTo>
                    <a:pt x="754" y="1482"/>
                  </a:lnTo>
                  <a:lnTo>
                    <a:pt x="740" y="1506"/>
                  </a:lnTo>
                  <a:lnTo>
                    <a:pt x="724" y="1530"/>
                  </a:lnTo>
                  <a:lnTo>
                    <a:pt x="708" y="1552"/>
                  </a:lnTo>
                  <a:lnTo>
                    <a:pt x="690" y="1574"/>
                  </a:lnTo>
                  <a:lnTo>
                    <a:pt x="672" y="1594"/>
                  </a:lnTo>
                  <a:lnTo>
                    <a:pt x="662" y="1604"/>
                  </a:lnTo>
                  <a:lnTo>
                    <a:pt x="652" y="1612"/>
                  </a:lnTo>
                  <a:lnTo>
                    <a:pt x="642" y="1622"/>
                  </a:lnTo>
                  <a:lnTo>
                    <a:pt x="632" y="1630"/>
                  </a:lnTo>
                  <a:lnTo>
                    <a:pt x="622" y="1638"/>
                  </a:lnTo>
                  <a:lnTo>
                    <a:pt x="610" y="1648"/>
                  </a:lnTo>
                  <a:lnTo>
                    <a:pt x="598" y="1654"/>
                  </a:lnTo>
                  <a:lnTo>
                    <a:pt x="588" y="1662"/>
                  </a:lnTo>
                  <a:lnTo>
                    <a:pt x="576" y="1668"/>
                  </a:lnTo>
                  <a:lnTo>
                    <a:pt x="564" y="1674"/>
                  </a:lnTo>
                  <a:lnTo>
                    <a:pt x="552" y="1678"/>
                  </a:lnTo>
                  <a:lnTo>
                    <a:pt x="540" y="1684"/>
                  </a:lnTo>
                  <a:lnTo>
                    <a:pt x="528" y="1688"/>
                  </a:lnTo>
                  <a:lnTo>
                    <a:pt x="516" y="1692"/>
                  </a:lnTo>
                  <a:lnTo>
                    <a:pt x="502" y="1694"/>
                  </a:lnTo>
                  <a:lnTo>
                    <a:pt x="490" y="1698"/>
                  </a:lnTo>
                  <a:lnTo>
                    <a:pt x="476" y="1700"/>
                  </a:lnTo>
                  <a:lnTo>
                    <a:pt x="464" y="1702"/>
                  </a:lnTo>
                  <a:lnTo>
                    <a:pt x="450" y="1702"/>
                  </a:lnTo>
                  <a:lnTo>
                    <a:pt x="438" y="1702"/>
                  </a:lnTo>
                  <a:lnTo>
                    <a:pt x="426" y="1702"/>
                  </a:lnTo>
                  <a:lnTo>
                    <a:pt x="412" y="1702"/>
                  </a:lnTo>
                  <a:lnTo>
                    <a:pt x="398" y="1700"/>
                  </a:lnTo>
                  <a:lnTo>
                    <a:pt x="384" y="1698"/>
                  </a:lnTo>
                  <a:lnTo>
                    <a:pt x="372" y="1696"/>
                  </a:lnTo>
                  <a:lnTo>
                    <a:pt x="360" y="1692"/>
                  </a:lnTo>
                  <a:lnTo>
                    <a:pt x="348" y="1690"/>
                  </a:lnTo>
                  <a:lnTo>
                    <a:pt x="336" y="1686"/>
                  </a:lnTo>
                  <a:lnTo>
                    <a:pt x="326" y="1680"/>
                  </a:lnTo>
                  <a:lnTo>
                    <a:pt x="314" y="1674"/>
                  </a:lnTo>
                  <a:lnTo>
                    <a:pt x="304" y="1670"/>
                  </a:lnTo>
                  <a:lnTo>
                    <a:pt x="292" y="1662"/>
                  </a:lnTo>
                  <a:lnTo>
                    <a:pt x="282" y="1654"/>
                  </a:lnTo>
                  <a:lnTo>
                    <a:pt x="274" y="1648"/>
                  </a:lnTo>
                  <a:lnTo>
                    <a:pt x="264" y="1638"/>
                  </a:lnTo>
                  <a:lnTo>
                    <a:pt x="256" y="1630"/>
                  </a:lnTo>
                  <a:lnTo>
                    <a:pt x="248" y="1620"/>
                  </a:lnTo>
                  <a:lnTo>
                    <a:pt x="238" y="1610"/>
                  </a:lnTo>
                  <a:lnTo>
                    <a:pt x="232" y="1600"/>
                  </a:lnTo>
                  <a:lnTo>
                    <a:pt x="226" y="1588"/>
                  </a:lnTo>
                  <a:lnTo>
                    <a:pt x="220" y="1576"/>
                  </a:lnTo>
                  <a:lnTo>
                    <a:pt x="214" y="1566"/>
                  </a:lnTo>
                  <a:lnTo>
                    <a:pt x="208" y="1552"/>
                  </a:lnTo>
                  <a:lnTo>
                    <a:pt x="202" y="1540"/>
                  </a:lnTo>
                  <a:lnTo>
                    <a:pt x="198" y="1528"/>
                  </a:lnTo>
                  <a:lnTo>
                    <a:pt x="194" y="1516"/>
                  </a:lnTo>
                  <a:lnTo>
                    <a:pt x="190" y="1502"/>
                  </a:lnTo>
                  <a:lnTo>
                    <a:pt x="188" y="1490"/>
                  </a:lnTo>
                  <a:lnTo>
                    <a:pt x="184" y="1476"/>
                  </a:lnTo>
                  <a:lnTo>
                    <a:pt x="182" y="1462"/>
                  </a:lnTo>
                  <a:lnTo>
                    <a:pt x="180" y="1448"/>
                  </a:lnTo>
                  <a:lnTo>
                    <a:pt x="178" y="1436"/>
                  </a:lnTo>
                  <a:lnTo>
                    <a:pt x="176" y="1408"/>
                  </a:lnTo>
                  <a:lnTo>
                    <a:pt x="176" y="1380"/>
                  </a:lnTo>
                  <a:lnTo>
                    <a:pt x="180" y="1352"/>
                  </a:lnTo>
                  <a:lnTo>
                    <a:pt x="182" y="1324"/>
                  </a:lnTo>
                  <a:lnTo>
                    <a:pt x="186" y="1296"/>
                  </a:lnTo>
                  <a:lnTo>
                    <a:pt x="192" y="1270"/>
                  </a:lnTo>
                  <a:lnTo>
                    <a:pt x="200" y="1242"/>
                  </a:lnTo>
                  <a:lnTo>
                    <a:pt x="208" y="1214"/>
                  </a:lnTo>
                  <a:lnTo>
                    <a:pt x="218" y="1188"/>
                  </a:lnTo>
                  <a:lnTo>
                    <a:pt x="230" y="1162"/>
                  </a:lnTo>
                  <a:lnTo>
                    <a:pt x="242" y="1136"/>
                  </a:lnTo>
                  <a:lnTo>
                    <a:pt x="256" y="1110"/>
                  </a:lnTo>
                  <a:lnTo>
                    <a:pt x="270" y="1086"/>
                  </a:lnTo>
                  <a:lnTo>
                    <a:pt x="286" y="1060"/>
                  </a:lnTo>
                  <a:lnTo>
                    <a:pt x="298" y="1040"/>
                  </a:lnTo>
                  <a:lnTo>
                    <a:pt x="314" y="1018"/>
                  </a:lnTo>
                  <a:lnTo>
                    <a:pt x="330" y="998"/>
                  </a:lnTo>
                  <a:lnTo>
                    <a:pt x="346" y="978"/>
                  </a:lnTo>
                  <a:lnTo>
                    <a:pt x="372" y="1008"/>
                  </a:lnTo>
                  <a:lnTo>
                    <a:pt x="398" y="1038"/>
                  </a:lnTo>
                  <a:lnTo>
                    <a:pt x="420" y="1062"/>
                  </a:lnTo>
                  <a:lnTo>
                    <a:pt x="442" y="1084"/>
                  </a:lnTo>
                  <a:lnTo>
                    <a:pt x="464" y="1106"/>
                  </a:lnTo>
                  <a:lnTo>
                    <a:pt x="486" y="1128"/>
                  </a:lnTo>
                  <a:lnTo>
                    <a:pt x="508" y="1150"/>
                  </a:lnTo>
                  <a:lnTo>
                    <a:pt x="532" y="1170"/>
                  </a:lnTo>
                  <a:lnTo>
                    <a:pt x="554" y="1190"/>
                  </a:lnTo>
                  <a:lnTo>
                    <a:pt x="578" y="1210"/>
                  </a:lnTo>
                  <a:lnTo>
                    <a:pt x="604" y="1230"/>
                  </a:lnTo>
                  <a:lnTo>
                    <a:pt x="628" y="1248"/>
                  </a:lnTo>
                  <a:lnTo>
                    <a:pt x="654" y="1266"/>
                  </a:lnTo>
                  <a:lnTo>
                    <a:pt x="680" y="1284"/>
                  </a:lnTo>
                  <a:lnTo>
                    <a:pt x="706" y="1302"/>
                  </a:lnTo>
                  <a:lnTo>
                    <a:pt x="732" y="1318"/>
                  </a:lnTo>
                  <a:lnTo>
                    <a:pt x="760" y="1334"/>
                  </a:lnTo>
                  <a:lnTo>
                    <a:pt x="786" y="1350"/>
                  </a:lnTo>
                  <a:lnTo>
                    <a:pt x="808" y="1360"/>
                  </a:lnTo>
                  <a:lnTo>
                    <a:pt x="800" y="1382"/>
                  </a:lnTo>
                  <a:close/>
                  <a:moveTo>
                    <a:pt x="854" y="1094"/>
                  </a:moveTo>
                  <a:lnTo>
                    <a:pt x="854" y="1122"/>
                  </a:lnTo>
                  <a:lnTo>
                    <a:pt x="852" y="1152"/>
                  </a:lnTo>
                  <a:lnTo>
                    <a:pt x="848" y="1180"/>
                  </a:lnTo>
                  <a:lnTo>
                    <a:pt x="844" y="1206"/>
                  </a:lnTo>
                  <a:lnTo>
                    <a:pt x="840" y="1232"/>
                  </a:lnTo>
                  <a:lnTo>
                    <a:pt x="836" y="1258"/>
                  </a:lnTo>
                  <a:lnTo>
                    <a:pt x="830" y="1284"/>
                  </a:lnTo>
                  <a:lnTo>
                    <a:pt x="822" y="1280"/>
                  </a:lnTo>
                  <a:lnTo>
                    <a:pt x="796" y="1266"/>
                  </a:lnTo>
                  <a:lnTo>
                    <a:pt x="770" y="1254"/>
                  </a:lnTo>
                  <a:lnTo>
                    <a:pt x="744" y="1238"/>
                  </a:lnTo>
                  <a:lnTo>
                    <a:pt x="720" y="1224"/>
                  </a:lnTo>
                  <a:lnTo>
                    <a:pt x="694" y="1206"/>
                  </a:lnTo>
                  <a:lnTo>
                    <a:pt x="670" y="1190"/>
                  </a:lnTo>
                  <a:lnTo>
                    <a:pt x="646" y="1174"/>
                  </a:lnTo>
                  <a:lnTo>
                    <a:pt x="622" y="1156"/>
                  </a:lnTo>
                  <a:lnTo>
                    <a:pt x="598" y="1138"/>
                  </a:lnTo>
                  <a:lnTo>
                    <a:pt x="576" y="1120"/>
                  </a:lnTo>
                  <a:lnTo>
                    <a:pt x="552" y="1100"/>
                  </a:lnTo>
                  <a:lnTo>
                    <a:pt x="530" y="1080"/>
                  </a:lnTo>
                  <a:lnTo>
                    <a:pt x="508" y="1060"/>
                  </a:lnTo>
                  <a:lnTo>
                    <a:pt x="486" y="1040"/>
                  </a:lnTo>
                  <a:lnTo>
                    <a:pt x="464" y="1018"/>
                  </a:lnTo>
                  <a:lnTo>
                    <a:pt x="444" y="998"/>
                  </a:lnTo>
                  <a:lnTo>
                    <a:pt x="414" y="964"/>
                  </a:lnTo>
                  <a:lnTo>
                    <a:pt x="384" y="932"/>
                  </a:lnTo>
                  <a:lnTo>
                    <a:pt x="408" y="904"/>
                  </a:lnTo>
                  <a:lnTo>
                    <a:pt x="434" y="878"/>
                  </a:lnTo>
                  <a:lnTo>
                    <a:pt x="468" y="842"/>
                  </a:lnTo>
                  <a:lnTo>
                    <a:pt x="468" y="844"/>
                  </a:lnTo>
                  <a:lnTo>
                    <a:pt x="478" y="856"/>
                  </a:lnTo>
                  <a:lnTo>
                    <a:pt x="490" y="870"/>
                  </a:lnTo>
                  <a:lnTo>
                    <a:pt x="500" y="882"/>
                  </a:lnTo>
                  <a:lnTo>
                    <a:pt x="512" y="892"/>
                  </a:lnTo>
                  <a:lnTo>
                    <a:pt x="524" y="904"/>
                  </a:lnTo>
                  <a:lnTo>
                    <a:pt x="538" y="914"/>
                  </a:lnTo>
                  <a:lnTo>
                    <a:pt x="552" y="922"/>
                  </a:lnTo>
                  <a:lnTo>
                    <a:pt x="566" y="932"/>
                  </a:lnTo>
                  <a:lnTo>
                    <a:pt x="580" y="940"/>
                  </a:lnTo>
                  <a:lnTo>
                    <a:pt x="596" y="946"/>
                  </a:lnTo>
                  <a:lnTo>
                    <a:pt x="610" y="952"/>
                  </a:lnTo>
                  <a:lnTo>
                    <a:pt x="626" y="958"/>
                  </a:lnTo>
                  <a:lnTo>
                    <a:pt x="642" y="962"/>
                  </a:lnTo>
                  <a:lnTo>
                    <a:pt x="658" y="966"/>
                  </a:lnTo>
                  <a:lnTo>
                    <a:pt x="674" y="970"/>
                  </a:lnTo>
                  <a:lnTo>
                    <a:pt x="690" y="972"/>
                  </a:lnTo>
                  <a:lnTo>
                    <a:pt x="708" y="974"/>
                  </a:lnTo>
                  <a:lnTo>
                    <a:pt x="728" y="976"/>
                  </a:lnTo>
                  <a:lnTo>
                    <a:pt x="748" y="976"/>
                  </a:lnTo>
                  <a:lnTo>
                    <a:pt x="768" y="976"/>
                  </a:lnTo>
                  <a:lnTo>
                    <a:pt x="786" y="974"/>
                  </a:lnTo>
                  <a:lnTo>
                    <a:pt x="806" y="974"/>
                  </a:lnTo>
                  <a:lnTo>
                    <a:pt x="826" y="970"/>
                  </a:lnTo>
                  <a:lnTo>
                    <a:pt x="844" y="966"/>
                  </a:lnTo>
                  <a:lnTo>
                    <a:pt x="848" y="992"/>
                  </a:lnTo>
                  <a:lnTo>
                    <a:pt x="852" y="1016"/>
                  </a:lnTo>
                  <a:lnTo>
                    <a:pt x="854" y="1040"/>
                  </a:lnTo>
                  <a:lnTo>
                    <a:pt x="854" y="1066"/>
                  </a:lnTo>
                  <a:lnTo>
                    <a:pt x="854" y="10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4150" y="1800"/>
              <a:ext cx="1610" cy="1152"/>
            </a:xfrm>
            <a:custGeom>
              <a:avLst/>
              <a:gdLst>
                <a:gd name="T0" fmla="*/ 1454 w 1610"/>
                <a:gd name="T1" fmla="*/ 1090 h 1152"/>
                <a:gd name="T2" fmla="*/ 1356 w 1610"/>
                <a:gd name="T3" fmla="*/ 1060 h 1152"/>
                <a:gd name="T4" fmla="*/ 1302 w 1610"/>
                <a:gd name="T5" fmla="*/ 960 h 1152"/>
                <a:gd name="T6" fmla="*/ 1268 w 1610"/>
                <a:gd name="T7" fmla="*/ 668 h 1152"/>
                <a:gd name="T8" fmla="*/ 1220 w 1610"/>
                <a:gd name="T9" fmla="*/ 536 h 1152"/>
                <a:gd name="T10" fmla="*/ 1128 w 1610"/>
                <a:gd name="T11" fmla="*/ 428 h 1152"/>
                <a:gd name="T12" fmla="*/ 1004 w 1610"/>
                <a:gd name="T13" fmla="*/ 358 h 1152"/>
                <a:gd name="T14" fmla="*/ 860 w 1610"/>
                <a:gd name="T15" fmla="*/ 346 h 1152"/>
                <a:gd name="T16" fmla="*/ 738 w 1610"/>
                <a:gd name="T17" fmla="*/ 394 h 1152"/>
                <a:gd name="T18" fmla="*/ 558 w 1610"/>
                <a:gd name="T19" fmla="*/ 528 h 1152"/>
                <a:gd name="T20" fmla="*/ 292 w 1610"/>
                <a:gd name="T21" fmla="*/ 560 h 1152"/>
                <a:gd name="T22" fmla="*/ 180 w 1610"/>
                <a:gd name="T23" fmla="*/ 530 h 1152"/>
                <a:gd name="T24" fmla="*/ 114 w 1610"/>
                <a:gd name="T25" fmla="*/ 456 h 1152"/>
                <a:gd name="T26" fmla="*/ 104 w 1610"/>
                <a:gd name="T27" fmla="*/ 356 h 1152"/>
                <a:gd name="T28" fmla="*/ 154 w 1610"/>
                <a:gd name="T29" fmla="*/ 244 h 1152"/>
                <a:gd name="T30" fmla="*/ 250 w 1610"/>
                <a:gd name="T31" fmla="*/ 158 h 1152"/>
                <a:gd name="T32" fmla="*/ 426 w 1610"/>
                <a:gd name="T33" fmla="*/ 90 h 1152"/>
                <a:gd name="T34" fmla="*/ 676 w 1610"/>
                <a:gd name="T35" fmla="*/ 84 h 1152"/>
                <a:gd name="T36" fmla="*/ 894 w 1610"/>
                <a:gd name="T37" fmla="*/ 142 h 1152"/>
                <a:gd name="T38" fmla="*/ 1158 w 1610"/>
                <a:gd name="T39" fmla="*/ 308 h 1152"/>
                <a:gd name="T40" fmla="*/ 1570 w 1610"/>
                <a:gd name="T41" fmla="*/ 724 h 1152"/>
                <a:gd name="T42" fmla="*/ 1326 w 1610"/>
                <a:gd name="T43" fmla="*/ 388 h 1152"/>
                <a:gd name="T44" fmla="*/ 1076 w 1610"/>
                <a:gd name="T45" fmla="*/ 174 h 1152"/>
                <a:gd name="T46" fmla="*/ 834 w 1610"/>
                <a:gd name="T47" fmla="*/ 48 h 1152"/>
                <a:gd name="T48" fmla="*/ 566 w 1610"/>
                <a:gd name="T49" fmla="*/ 0 h 1152"/>
                <a:gd name="T50" fmla="*/ 320 w 1610"/>
                <a:gd name="T51" fmla="*/ 30 h 1152"/>
                <a:gd name="T52" fmla="*/ 136 w 1610"/>
                <a:gd name="T53" fmla="*/ 126 h 1152"/>
                <a:gd name="T54" fmla="*/ 42 w 1610"/>
                <a:gd name="T55" fmla="*/ 242 h 1152"/>
                <a:gd name="T56" fmla="*/ 0 w 1610"/>
                <a:gd name="T57" fmla="*/ 390 h 1152"/>
                <a:gd name="T58" fmla="*/ 44 w 1610"/>
                <a:gd name="T59" fmla="*/ 546 h 1152"/>
                <a:gd name="T60" fmla="*/ 186 w 1610"/>
                <a:gd name="T61" fmla="*/ 654 h 1152"/>
                <a:gd name="T62" fmla="*/ 354 w 1610"/>
                <a:gd name="T63" fmla="*/ 670 h 1152"/>
                <a:gd name="T64" fmla="*/ 462 w 1610"/>
                <a:gd name="T65" fmla="*/ 760 h 1152"/>
                <a:gd name="T66" fmla="*/ 424 w 1610"/>
                <a:gd name="T67" fmla="*/ 952 h 1152"/>
                <a:gd name="T68" fmla="*/ 474 w 1610"/>
                <a:gd name="T69" fmla="*/ 1074 h 1152"/>
                <a:gd name="T70" fmla="*/ 608 w 1610"/>
                <a:gd name="T71" fmla="*/ 1138 h 1152"/>
                <a:gd name="T72" fmla="*/ 724 w 1610"/>
                <a:gd name="T73" fmla="*/ 1120 h 1152"/>
                <a:gd name="T74" fmla="*/ 828 w 1610"/>
                <a:gd name="T75" fmla="*/ 1016 h 1152"/>
                <a:gd name="T76" fmla="*/ 872 w 1610"/>
                <a:gd name="T77" fmla="*/ 866 h 1152"/>
                <a:gd name="T78" fmla="*/ 850 w 1610"/>
                <a:gd name="T79" fmla="*/ 714 h 1152"/>
                <a:gd name="T80" fmla="*/ 754 w 1610"/>
                <a:gd name="T81" fmla="*/ 582 h 1152"/>
                <a:gd name="T82" fmla="*/ 776 w 1610"/>
                <a:gd name="T83" fmla="*/ 448 h 1152"/>
                <a:gd name="T84" fmla="*/ 858 w 1610"/>
                <a:gd name="T85" fmla="*/ 412 h 1152"/>
                <a:gd name="T86" fmla="*/ 974 w 1610"/>
                <a:gd name="T87" fmla="*/ 412 h 1152"/>
                <a:gd name="T88" fmla="*/ 1082 w 1610"/>
                <a:gd name="T89" fmla="*/ 464 h 1152"/>
                <a:gd name="T90" fmla="*/ 1190 w 1610"/>
                <a:gd name="T91" fmla="*/ 602 h 1152"/>
                <a:gd name="T92" fmla="*/ 1230 w 1610"/>
                <a:gd name="T93" fmla="*/ 822 h 1152"/>
                <a:gd name="T94" fmla="*/ 1268 w 1610"/>
                <a:gd name="T95" fmla="*/ 1032 h 1152"/>
                <a:gd name="T96" fmla="*/ 1336 w 1610"/>
                <a:gd name="T97" fmla="*/ 1120 h 1152"/>
                <a:gd name="T98" fmla="*/ 1458 w 1610"/>
                <a:gd name="T99" fmla="*/ 1152 h 1152"/>
                <a:gd name="T100" fmla="*/ 1610 w 1610"/>
                <a:gd name="T101" fmla="*/ 1036 h 1152"/>
                <a:gd name="T102" fmla="*/ 734 w 1610"/>
                <a:gd name="T103" fmla="*/ 732 h 1152"/>
                <a:gd name="T104" fmla="*/ 760 w 1610"/>
                <a:gd name="T105" fmla="*/ 834 h 1152"/>
                <a:gd name="T106" fmla="*/ 742 w 1610"/>
                <a:gd name="T107" fmla="*/ 942 h 1152"/>
                <a:gd name="T108" fmla="*/ 684 w 1610"/>
                <a:gd name="T109" fmla="*/ 1020 h 1152"/>
                <a:gd name="T110" fmla="*/ 610 w 1610"/>
                <a:gd name="T111" fmla="*/ 1034 h 1152"/>
                <a:gd name="T112" fmla="*/ 536 w 1610"/>
                <a:gd name="T113" fmla="*/ 996 h 1152"/>
                <a:gd name="T114" fmla="*/ 516 w 1610"/>
                <a:gd name="T115" fmla="*/ 908 h 1152"/>
                <a:gd name="T116" fmla="*/ 576 w 1610"/>
                <a:gd name="T117" fmla="*/ 716 h 1152"/>
                <a:gd name="T118" fmla="*/ 674 w 1610"/>
                <a:gd name="T119" fmla="*/ 66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0" h="1152">
                  <a:moveTo>
                    <a:pt x="1610" y="1038"/>
                  </a:moveTo>
                  <a:lnTo>
                    <a:pt x="1584" y="1048"/>
                  </a:lnTo>
                  <a:lnTo>
                    <a:pt x="1558" y="1060"/>
                  </a:lnTo>
                  <a:lnTo>
                    <a:pt x="1532" y="1070"/>
                  </a:lnTo>
                  <a:lnTo>
                    <a:pt x="1506" y="1080"/>
                  </a:lnTo>
                  <a:lnTo>
                    <a:pt x="1492" y="1082"/>
                  </a:lnTo>
                  <a:lnTo>
                    <a:pt x="1480" y="1086"/>
                  </a:lnTo>
                  <a:lnTo>
                    <a:pt x="1466" y="1088"/>
                  </a:lnTo>
                  <a:lnTo>
                    <a:pt x="1454" y="1090"/>
                  </a:lnTo>
                  <a:lnTo>
                    <a:pt x="1442" y="1092"/>
                  </a:lnTo>
                  <a:lnTo>
                    <a:pt x="1430" y="1090"/>
                  </a:lnTo>
                  <a:lnTo>
                    <a:pt x="1418" y="1090"/>
                  </a:lnTo>
                  <a:lnTo>
                    <a:pt x="1406" y="1088"/>
                  </a:lnTo>
                  <a:lnTo>
                    <a:pt x="1394" y="1084"/>
                  </a:lnTo>
                  <a:lnTo>
                    <a:pt x="1384" y="1080"/>
                  </a:lnTo>
                  <a:lnTo>
                    <a:pt x="1374" y="1074"/>
                  </a:lnTo>
                  <a:lnTo>
                    <a:pt x="1364" y="1068"/>
                  </a:lnTo>
                  <a:lnTo>
                    <a:pt x="1356" y="1060"/>
                  </a:lnTo>
                  <a:lnTo>
                    <a:pt x="1348" y="1052"/>
                  </a:lnTo>
                  <a:lnTo>
                    <a:pt x="1340" y="1042"/>
                  </a:lnTo>
                  <a:lnTo>
                    <a:pt x="1332" y="1032"/>
                  </a:lnTo>
                  <a:lnTo>
                    <a:pt x="1326" y="1020"/>
                  </a:lnTo>
                  <a:lnTo>
                    <a:pt x="1320" y="1008"/>
                  </a:lnTo>
                  <a:lnTo>
                    <a:pt x="1316" y="996"/>
                  </a:lnTo>
                  <a:lnTo>
                    <a:pt x="1312" y="984"/>
                  </a:lnTo>
                  <a:lnTo>
                    <a:pt x="1306" y="972"/>
                  </a:lnTo>
                  <a:lnTo>
                    <a:pt x="1302" y="960"/>
                  </a:lnTo>
                  <a:lnTo>
                    <a:pt x="1296" y="932"/>
                  </a:lnTo>
                  <a:lnTo>
                    <a:pt x="1292" y="904"/>
                  </a:lnTo>
                  <a:lnTo>
                    <a:pt x="1290" y="876"/>
                  </a:lnTo>
                  <a:lnTo>
                    <a:pt x="1286" y="846"/>
                  </a:lnTo>
                  <a:lnTo>
                    <a:pt x="1286" y="818"/>
                  </a:lnTo>
                  <a:lnTo>
                    <a:pt x="1280" y="760"/>
                  </a:lnTo>
                  <a:lnTo>
                    <a:pt x="1278" y="730"/>
                  </a:lnTo>
                  <a:lnTo>
                    <a:pt x="1274" y="698"/>
                  </a:lnTo>
                  <a:lnTo>
                    <a:pt x="1268" y="668"/>
                  </a:lnTo>
                  <a:lnTo>
                    <a:pt x="1266" y="654"/>
                  </a:lnTo>
                  <a:lnTo>
                    <a:pt x="1262" y="638"/>
                  </a:lnTo>
                  <a:lnTo>
                    <a:pt x="1258" y="622"/>
                  </a:lnTo>
                  <a:lnTo>
                    <a:pt x="1254" y="608"/>
                  </a:lnTo>
                  <a:lnTo>
                    <a:pt x="1248" y="594"/>
                  </a:lnTo>
                  <a:lnTo>
                    <a:pt x="1242" y="578"/>
                  </a:lnTo>
                  <a:lnTo>
                    <a:pt x="1234" y="564"/>
                  </a:lnTo>
                  <a:lnTo>
                    <a:pt x="1228" y="550"/>
                  </a:lnTo>
                  <a:lnTo>
                    <a:pt x="1220" y="536"/>
                  </a:lnTo>
                  <a:lnTo>
                    <a:pt x="1212" y="524"/>
                  </a:lnTo>
                  <a:lnTo>
                    <a:pt x="1202" y="510"/>
                  </a:lnTo>
                  <a:lnTo>
                    <a:pt x="1194" y="498"/>
                  </a:lnTo>
                  <a:lnTo>
                    <a:pt x="1184" y="486"/>
                  </a:lnTo>
                  <a:lnTo>
                    <a:pt x="1174" y="474"/>
                  </a:lnTo>
                  <a:lnTo>
                    <a:pt x="1164" y="460"/>
                  </a:lnTo>
                  <a:lnTo>
                    <a:pt x="1152" y="450"/>
                  </a:lnTo>
                  <a:lnTo>
                    <a:pt x="1140" y="440"/>
                  </a:lnTo>
                  <a:lnTo>
                    <a:pt x="1128" y="428"/>
                  </a:lnTo>
                  <a:lnTo>
                    <a:pt x="1116" y="418"/>
                  </a:lnTo>
                  <a:lnTo>
                    <a:pt x="1104" y="408"/>
                  </a:lnTo>
                  <a:lnTo>
                    <a:pt x="1090" y="400"/>
                  </a:lnTo>
                  <a:lnTo>
                    <a:pt x="1078" y="392"/>
                  </a:lnTo>
                  <a:lnTo>
                    <a:pt x="1064" y="384"/>
                  </a:lnTo>
                  <a:lnTo>
                    <a:pt x="1050" y="376"/>
                  </a:lnTo>
                  <a:lnTo>
                    <a:pt x="1034" y="370"/>
                  </a:lnTo>
                  <a:lnTo>
                    <a:pt x="1020" y="362"/>
                  </a:lnTo>
                  <a:lnTo>
                    <a:pt x="1004" y="358"/>
                  </a:lnTo>
                  <a:lnTo>
                    <a:pt x="990" y="352"/>
                  </a:lnTo>
                  <a:lnTo>
                    <a:pt x="974" y="350"/>
                  </a:lnTo>
                  <a:lnTo>
                    <a:pt x="956" y="346"/>
                  </a:lnTo>
                  <a:lnTo>
                    <a:pt x="942" y="344"/>
                  </a:lnTo>
                  <a:lnTo>
                    <a:pt x="926" y="342"/>
                  </a:lnTo>
                  <a:lnTo>
                    <a:pt x="908" y="342"/>
                  </a:lnTo>
                  <a:lnTo>
                    <a:pt x="892" y="342"/>
                  </a:lnTo>
                  <a:lnTo>
                    <a:pt x="876" y="344"/>
                  </a:lnTo>
                  <a:lnTo>
                    <a:pt x="860" y="346"/>
                  </a:lnTo>
                  <a:lnTo>
                    <a:pt x="844" y="350"/>
                  </a:lnTo>
                  <a:lnTo>
                    <a:pt x="828" y="352"/>
                  </a:lnTo>
                  <a:lnTo>
                    <a:pt x="812" y="358"/>
                  </a:lnTo>
                  <a:lnTo>
                    <a:pt x="796" y="362"/>
                  </a:lnTo>
                  <a:lnTo>
                    <a:pt x="788" y="366"/>
                  </a:lnTo>
                  <a:lnTo>
                    <a:pt x="780" y="368"/>
                  </a:lnTo>
                  <a:lnTo>
                    <a:pt x="766" y="376"/>
                  </a:lnTo>
                  <a:lnTo>
                    <a:pt x="750" y="384"/>
                  </a:lnTo>
                  <a:lnTo>
                    <a:pt x="738" y="394"/>
                  </a:lnTo>
                  <a:lnTo>
                    <a:pt x="712" y="414"/>
                  </a:lnTo>
                  <a:lnTo>
                    <a:pt x="688" y="434"/>
                  </a:lnTo>
                  <a:lnTo>
                    <a:pt x="666" y="456"/>
                  </a:lnTo>
                  <a:lnTo>
                    <a:pt x="644" y="478"/>
                  </a:lnTo>
                  <a:lnTo>
                    <a:pt x="624" y="500"/>
                  </a:lnTo>
                  <a:lnTo>
                    <a:pt x="602" y="528"/>
                  </a:lnTo>
                  <a:lnTo>
                    <a:pt x="584" y="528"/>
                  </a:lnTo>
                  <a:lnTo>
                    <a:pt x="566" y="528"/>
                  </a:lnTo>
                  <a:lnTo>
                    <a:pt x="558" y="528"/>
                  </a:lnTo>
                  <a:lnTo>
                    <a:pt x="550" y="528"/>
                  </a:lnTo>
                  <a:lnTo>
                    <a:pt x="516" y="532"/>
                  </a:lnTo>
                  <a:lnTo>
                    <a:pt x="486" y="536"/>
                  </a:lnTo>
                  <a:lnTo>
                    <a:pt x="428" y="546"/>
                  </a:lnTo>
                  <a:lnTo>
                    <a:pt x="398" y="550"/>
                  </a:lnTo>
                  <a:lnTo>
                    <a:pt x="370" y="554"/>
                  </a:lnTo>
                  <a:lnTo>
                    <a:pt x="344" y="558"/>
                  </a:lnTo>
                  <a:lnTo>
                    <a:pt x="318" y="558"/>
                  </a:lnTo>
                  <a:lnTo>
                    <a:pt x="292" y="560"/>
                  </a:lnTo>
                  <a:lnTo>
                    <a:pt x="268" y="558"/>
                  </a:lnTo>
                  <a:lnTo>
                    <a:pt x="254" y="556"/>
                  </a:lnTo>
                  <a:lnTo>
                    <a:pt x="244" y="556"/>
                  </a:lnTo>
                  <a:lnTo>
                    <a:pt x="232" y="552"/>
                  </a:lnTo>
                  <a:lnTo>
                    <a:pt x="222" y="550"/>
                  </a:lnTo>
                  <a:lnTo>
                    <a:pt x="210" y="546"/>
                  </a:lnTo>
                  <a:lnTo>
                    <a:pt x="200" y="542"/>
                  </a:lnTo>
                  <a:lnTo>
                    <a:pt x="190" y="536"/>
                  </a:lnTo>
                  <a:lnTo>
                    <a:pt x="180" y="530"/>
                  </a:lnTo>
                  <a:lnTo>
                    <a:pt x="172" y="524"/>
                  </a:lnTo>
                  <a:lnTo>
                    <a:pt x="162" y="518"/>
                  </a:lnTo>
                  <a:lnTo>
                    <a:pt x="152" y="510"/>
                  </a:lnTo>
                  <a:lnTo>
                    <a:pt x="146" y="502"/>
                  </a:lnTo>
                  <a:lnTo>
                    <a:pt x="138" y="492"/>
                  </a:lnTo>
                  <a:lnTo>
                    <a:pt x="132" y="484"/>
                  </a:lnTo>
                  <a:lnTo>
                    <a:pt x="126" y="476"/>
                  </a:lnTo>
                  <a:lnTo>
                    <a:pt x="120" y="466"/>
                  </a:lnTo>
                  <a:lnTo>
                    <a:pt x="114" y="456"/>
                  </a:lnTo>
                  <a:lnTo>
                    <a:pt x="112" y="446"/>
                  </a:lnTo>
                  <a:lnTo>
                    <a:pt x="108" y="436"/>
                  </a:lnTo>
                  <a:lnTo>
                    <a:pt x="104" y="426"/>
                  </a:lnTo>
                  <a:lnTo>
                    <a:pt x="104" y="414"/>
                  </a:lnTo>
                  <a:lnTo>
                    <a:pt x="102" y="404"/>
                  </a:lnTo>
                  <a:lnTo>
                    <a:pt x="102" y="392"/>
                  </a:lnTo>
                  <a:lnTo>
                    <a:pt x="102" y="380"/>
                  </a:lnTo>
                  <a:lnTo>
                    <a:pt x="104" y="368"/>
                  </a:lnTo>
                  <a:lnTo>
                    <a:pt x="104" y="356"/>
                  </a:lnTo>
                  <a:lnTo>
                    <a:pt x="106" y="344"/>
                  </a:lnTo>
                  <a:lnTo>
                    <a:pt x="110" y="332"/>
                  </a:lnTo>
                  <a:lnTo>
                    <a:pt x="114" y="320"/>
                  </a:lnTo>
                  <a:lnTo>
                    <a:pt x="118" y="308"/>
                  </a:lnTo>
                  <a:lnTo>
                    <a:pt x="122" y="298"/>
                  </a:lnTo>
                  <a:lnTo>
                    <a:pt x="128" y="286"/>
                  </a:lnTo>
                  <a:lnTo>
                    <a:pt x="140" y="264"/>
                  </a:lnTo>
                  <a:lnTo>
                    <a:pt x="146" y="254"/>
                  </a:lnTo>
                  <a:lnTo>
                    <a:pt x="154" y="244"/>
                  </a:lnTo>
                  <a:lnTo>
                    <a:pt x="160" y="234"/>
                  </a:lnTo>
                  <a:lnTo>
                    <a:pt x="168" y="224"/>
                  </a:lnTo>
                  <a:lnTo>
                    <a:pt x="178" y="214"/>
                  </a:lnTo>
                  <a:lnTo>
                    <a:pt x="188" y="206"/>
                  </a:lnTo>
                  <a:lnTo>
                    <a:pt x="196" y="196"/>
                  </a:lnTo>
                  <a:lnTo>
                    <a:pt x="206" y="188"/>
                  </a:lnTo>
                  <a:lnTo>
                    <a:pt x="216" y="180"/>
                  </a:lnTo>
                  <a:lnTo>
                    <a:pt x="226" y="172"/>
                  </a:lnTo>
                  <a:lnTo>
                    <a:pt x="250" y="158"/>
                  </a:lnTo>
                  <a:lnTo>
                    <a:pt x="270" y="144"/>
                  </a:lnTo>
                  <a:lnTo>
                    <a:pt x="296" y="132"/>
                  </a:lnTo>
                  <a:lnTo>
                    <a:pt x="308" y="126"/>
                  </a:lnTo>
                  <a:lnTo>
                    <a:pt x="320" y="120"/>
                  </a:lnTo>
                  <a:lnTo>
                    <a:pt x="346" y="112"/>
                  </a:lnTo>
                  <a:lnTo>
                    <a:pt x="358" y="106"/>
                  </a:lnTo>
                  <a:lnTo>
                    <a:pt x="372" y="104"/>
                  </a:lnTo>
                  <a:lnTo>
                    <a:pt x="398" y="96"/>
                  </a:lnTo>
                  <a:lnTo>
                    <a:pt x="426" y="90"/>
                  </a:lnTo>
                  <a:lnTo>
                    <a:pt x="452" y="86"/>
                  </a:lnTo>
                  <a:lnTo>
                    <a:pt x="480" y="82"/>
                  </a:lnTo>
                  <a:lnTo>
                    <a:pt x="508" y="80"/>
                  </a:lnTo>
                  <a:lnTo>
                    <a:pt x="536" y="78"/>
                  </a:lnTo>
                  <a:lnTo>
                    <a:pt x="564" y="78"/>
                  </a:lnTo>
                  <a:lnTo>
                    <a:pt x="592" y="78"/>
                  </a:lnTo>
                  <a:lnTo>
                    <a:pt x="620" y="78"/>
                  </a:lnTo>
                  <a:lnTo>
                    <a:pt x="648" y="82"/>
                  </a:lnTo>
                  <a:lnTo>
                    <a:pt x="676" y="84"/>
                  </a:lnTo>
                  <a:lnTo>
                    <a:pt x="704" y="88"/>
                  </a:lnTo>
                  <a:lnTo>
                    <a:pt x="732" y="92"/>
                  </a:lnTo>
                  <a:lnTo>
                    <a:pt x="760" y="98"/>
                  </a:lnTo>
                  <a:lnTo>
                    <a:pt x="788" y="106"/>
                  </a:lnTo>
                  <a:lnTo>
                    <a:pt x="814" y="114"/>
                  </a:lnTo>
                  <a:lnTo>
                    <a:pt x="840" y="120"/>
                  </a:lnTo>
                  <a:lnTo>
                    <a:pt x="868" y="130"/>
                  </a:lnTo>
                  <a:lnTo>
                    <a:pt x="880" y="136"/>
                  </a:lnTo>
                  <a:lnTo>
                    <a:pt x="894" y="142"/>
                  </a:lnTo>
                  <a:lnTo>
                    <a:pt x="920" y="152"/>
                  </a:lnTo>
                  <a:lnTo>
                    <a:pt x="944" y="166"/>
                  </a:lnTo>
                  <a:lnTo>
                    <a:pt x="970" y="178"/>
                  </a:lnTo>
                  <a:lnTo>
                    <a:pt x="1020" y="208"/>
                  </a:lnTo>
                  <a:lnTo>
                    <a:pt x="1066" y="240"/>
                  </a:lnTo>
                  <a:lnTo>
                    <a:pt x="1092" y="256"/>
                  </a:lnTo>
                  <a:lnTo>
                    <a:pt x="1114" y="274"/>
                  </a:lnTo>
                  <a:lnTo>
                    <a:pt x="1136" y="290"/>
                  </a:lnTo>
                  <a:lnTo>
                    <a:pt x="1158" y="308"/>
                  </a:lnTo>
                  <a:lnTo>
                    <a:pt x="1180" y="328"/>
                  </a:lnTo>
                  <a:lnTo>
                    <a:pt x="1202" y="346"/>
                  </a:lnTo>
                  <a:lnTo>
                    <a:pt x="1244" y="386"/>
                  </a:lnTo>
                  <a:lnTo>
                    <a:pt x="1286" y="426"/>
                  </a:lnTo>
                  <a:lnTo>
                    <a:pt x="1328" y="468"/>
                  </a:lnTo>
                  <a:lnTo>
                    <a:pt x="1368" y="510"/>
                  </a:lnTo>
                  <a:lnTo>
                    <a:pt x="1448" y="596"/>
                  </a:lnTo>
                  <a:lnTo>
                    <a:pt x="1528" y="682"/>
                  </a:lnTo>
                  <a:lnTo>
                    <a:pt x="1570" y="724"/>
                  </a:lnTo>
                  <a:lnTo>
                    <a:pt x="1610" y="766"/>
                  </a:lnTo>
                  <a:lnTo>
                    <a:pt x="1610" y="686"/>
                  </a:lnTo>
                  <a:lnTo>
                    <a:pt x="1610" y="686"/>
                  </a:lnTo>
                  <a:lnTo>
                    <a:pt x="1568" y="644"/>
                  </a:lnTo>
                  <a:lnTo>
                    <a:pt x="1528" y="602"/>
                  </a:lnTo>
                  <a:lnTo>
                    <a:pt x="1488" y="560"/>
                  </a:lnTo>
                  <a:lnTo>
                    <a:pt x="1408" y="472"/>
                  </a:lnTo>
                  <a:lnTo>
                    <a:pt x="1366" y="430"/>
                  </a:lnTo>
                  <a:lnTo>
                    <a:pt x="1326" y="388"/>
                  </a:lnTo>
                  <a:lnTo>
                    <a:pt x="1284" y="346"/>
                  </a:lnTo>
                  <a:lnTo>
                    <a:pt x="1240" y="306"/>
                  </a:lnTo>
                  <a:lnTo>
                    <a:pt x="1218" y="286"/>
                  </a:lnTo>
                  <a:lnTo>
                    <a:pt x="1196" y="266"/>
                  </a:lnTo>
                  <a:lnTo>
                    <a:pt x="1172" y="246"/>
                  </a:lnTo>
                  <a:lnTo>
                    <a:pt x="1148" y="228"/>
                  </a:lnTo>
                  <a:lnTo>
                    <a:pt x="1126" y="210"/>
                  </a:lnTo>
                  <a:lnTo>
                    <a:pt x="1100" y="192"/>
                  </a:lnTo>
                  <a:lnTo>
                    <a:pt x="1076" y="174"/>
                  </a:lnTo>
                  <a:lnTo>
                    <a:pt x="1052" y="158"/>
                  </a:lnTo>
                  <a:lnTo>
                    <a:pt x="1000" y="126"/>
                  </a:lnTo>
                  <a:lnTo>
                    <a:pt x="974" y="110"/>
                  </a:lnTo>
                  <a:lnTo>
                    <a:pt x="948" y="96"/>
                  </a:lnTo>
                  <a:lnTo>
                    <a:pt x="920" y="82"/>
                  </a:lnTo>
                  <a:lnTo>
                    <a:pt x="906" y="76"/>
                  </a:lnTo>
                  <a:lnTo>
                    <a:pt x="892" y="70"/>
                  </a:lnTo>
                  <a:lnTo>
                    <a:pt x="864" y="60"/>
                  </a:lnTo>
                  <a:lnTo>
                    <a:pt x="834" y="48"/>
                  </a:lnTo>
                  <a:lnTo>
                    <a:pt x="806" y="40"/>
                  </a:lnTo>
                  <a:lnTo>
                    <a:pt x="776" y="30"/>
                  </a:lnTo>
                  <a:lnTo>
                    <a:pt x="746" y="24"/>
                  </a:lnTo>
                  <a:lnTo>
                    <a:pt x="716" y="18"/>
                  </a:lnTo>
                  <a:lnTo>
                    <a:pt x="686" y="12"/>
                  </a:lnTo>
                  <a:lnTo>
                    <a:pt x="656" y="8"/>
                  </a:lnTo>
                  <a:lnTo>
                    <a:pt x="626" y="4"/>
                  </a:lnTo>
                  <a:lnTo>
                    <a:pt x="596" y="2"/>
                  </a:lnTo>
                  <a:lnTo>
                    <a:pt x="566" y="0"/>
                  </a:lnTo>
                  <a:lnTo>
                    <a:pt x="534" y="0"/>
                  </a:lnTo>
                  <a:lnTo>
                    <a:pt x="504" y="2"/>
                  </a:lnTo>
                  <a:lnTo>
                    <a:pt x="472" y="4"/>
                  </a:lnTo>
                  <a:lnTo>
                    <a:pt x="442" y="6"/>
                  </a:lnTo>
                  <a:lnTo>
                    <a:pt x="410" y="10"/>
                  </a:lnTo>
                  <a:lnTo>
                    <a:pt x="380" y="16"/>
                  </a:lnTo>
                  <a:lnTo>
                    <a:pt x="350" y="22"/>
                  </a:lnTo>
                  <a:lnTo>
                    <a:pt x="334" y="26"/>
                  </a:lnTo>
                  <a:lnTo>
                    <a:pt x="320" y="30"/>
                  </a:lnTo>
                  <a:lnTo>
                    <a:pt x="290" y="40"/>
                  </a:lnTo>
                  <a:lnTo>
                    <a:pt x="274" y="44"/>
                  </a:lnTo>
                  <a:lnTo>
                    <a:pt x="260" y="52"/>
                  </a:lnTo>
                  <a:lnTo>
                    <a:pt x="232" y="64"/>
                  </a:lnTo>
                  <a:lnTo>
                    <a:pt x="202" y="80"/>
                  </a:lnTo>
                  <a:lnTo>
                    <a:pt x="174" y="96"/>
                  </a:lnTo>
                  <a:lnTo>
                    <a:pt x="162" y="106"/>
                  </a:lnTo>
                  <a:lnTo>
                    <a:pt x="148" y="116"/>
                  </a:lnTo>
                  <a:lnTo>
                    <a:pt x="136" y="126"/>
                  </a:lnTo>
                  <a:lnTo>
                    <a:pt x="124" y="138"/>
                  </a:lnTo>
                  <a:lnTo>
                    <a:pt x="112" y="148"/>
                  </a:lnTo>
                  <a:lnTo>
                    <a:pt x="100" y="160"/>
                  </a:lnTo>
                  <a:lnTo>
                    <a:pt x="88" y="174"/>
                  </a:lnTo>
                  <a:lnTo>
                    <a:pt x="78" y="186"/>
                  </a:lnTo>
                  <a:lnTo>
                    <a:pt x="68" y="200"/>
                  </a:lnTo>
                  <a:lnTo>
                    <a:pt x="58" y="214"/>
                  </a:lnTo>
                  <a:lnTo>
                    <a:pt x="50" y="228"/>
                  </a:lnTo>
                  <a:lnTo>
                    <a:pt x="42" y="242"/>
                  </a:lnTo>
                  <a:lnTo>
                    <a:pt x="34" y="256"/>
                  </a:lnTo>
                  <a:lnTo>
                    <a:pt x="26" y="272"/>
                  </a:lnTo>
                  <a:lnTo>
                    <a:pt x="20" y="288"/>
                  </a:lnTo>
                  <a:lnTo>
                    <a:pt x="14" y="304"/>
                  </a:lnTo>
                  <a:lnTo>
                    <a:pt x="10" y="322"/>
                  </a:lnTo>
                  <a:lnTo>
                    <a:pt x="6" y="338"/>
                  </a:lnTo>
                  <a:lnTo>
                    <a:pt x="4" y="354"/>
                  </a:lnTo>
                  <a:lnTo>
                    <a:pt x="2" y="372"/>
                  </a:lnTo>
                  <a:lnTo>
                    <a:pt x="0" y="390"/>
                  </a:lnTo>
                  <a:lnTo>
                    <a:pt x="0" y="408"/>
                  </a:lnTo>
                  <a:lnTo>
                    <a:pt x="0" y="426"/>
                  </a:lnTo>
                  <a:lnTo>
                    <a:pt x="4" y="444"/>
                  </a:lnTo>
                  <a:lnTo>
                    <a:pt x="8" y="462"/>
                  </a:lnTo>
                  <a:lnTo>
                    <a:pt x="12" y="480"/>
                  </a:lnTo>
                  <a:lnTo>
                    <a:pt x="18" y="496"/>
                  </a:lnTo>
                  <a:lnTo>
                    <a:pt x="26" y="514"/>
                  </a:lnTo>
                  <a:lnTo>
                    <a:pt x="34" y="530"/>
                  </a:lnTo>
                  <a:lnTo>
                    <a:pt x="44" y="546"/>
                  </a:lnTo>
                  <a:lnTo>
                    <a:pt x="56" y="560"/>
                  </a:lnTo>
                  <a:lnTo>
                    <a:pt x="68" y="574"/>
                  </a:lnTo>
                  <a:lnTo>
                    <a:pt x="92" y="598"/>
                  </a:lnTo>
                  <a:lnTo>
                    <a:pt x="108" y="610"/>
                  </a:lnTo>
                  <a:lnTo>
                    <a:pt x="120" y="620"/>
                  </a:lnTo>
                  <a:lnTo>
                    <a:pt x="138" y="630"/>
                  </a:lnTo>
                  <a:lnTo>
                    <a:pt x="152" y="640"/>
                  </a:lnTo>
                  <a:lnTo>
                    <a:pt x="170" y="648"/>
                  </a:lnTo>
                  <a:lnTo>
                    <a:pt x="186" y="654"/>
                  </a:lnTo>
                  <a:lnTo>
                    <a:pt x="204" y="658"/>
                  </a:lnTo>
                  <a:lnTo>
                    <a:pt x="220" y="662"/>
                  </a:lnTo>
                  <a:lnTo>
                    <a:pt x="238" y="666"/>
                  </a:lnTo>
                  <a:lnTo>
                    <a:pt x="254" y="668"/>
                  </a:lnTo>
                  <a:lnTo>
                    <a:pt x="272" y="670"/>
                  </a:lnTo>
                  <a:lnTo>
                    <a:pt x="288" y="672"/>
                  </a:lnTo>
                  <a:lnTo>
                    <a:pt x="306" y="672"/>
                  </a:lnTo>
                  <a:lnTo>
                    <a:pt x="322" y="670"/>
                  </a:lnTo>
                  <a:lnTo>
                    <a:pt x="354" y="670"/>
                  </a:lnTo>
                  <a:lnTo>
                    <a:pt x="386" y="666"/>
                  </a:lnTo>
                  <a:lnTo>
                    <a:pt x="416" y="662"/>
                  </a:lnTo>
                  <a:lnTo>
                    <a:pt x="446" y="658"/>
                  </a:lnTo>
                  <a:lnTo>
                    <a:pt x="502" y="648"/>
                  </a:lnTo>
                  <a:lnTo>
                    <a:pt x="520" y="646"/>
                  </a:lnTo>
                  <a:lnTo>
                    <a:pt x="504" y="674"/>
                  </a:lnTo>
                  <a:lnTo>
                    <a:pt x="488" y="704"/>
                  </a:lnTo>
                  <a:lnTo>
                    <a:pt x="476" y="732"/>
                  </a:lnTo>
                  <a:lnTo>
                    <a:pt x="462" y="760"/>
                  </a:lnTo>
                  <a:lnTo>
                    <a:pt x="452" y="790"/>
                  </a:lnTo>
                  <a:lnTo>
                    <a:pt x="442" y="820"/>
                  </a:lnTo>
                  <a:lnTo>
                    <a:pt x="434" y="852"/>
                  </a:lnTo>
                  <a:lnTo>
                    <a:pt x="430" y="866"/>
                  </a:lnTo>
                  <a:lnTo>
                    <a:pt x="428" y="882"/>
                  </a:lnTo>
                  <a:lnTo>
                    <a:pt x="426" y="900"/>
                  </a:lnTo>
                  <a:lnTo>
                    <a:pt x="424" y="916"/>
                  </a:lnTo>
                  <a:lnTo>
                    <a:pt x="424" y="934"/>
                  </a:lnTo>
                  <a:lnTo>
                    <a:pt x="424" y="952"/>
                  </a:lnTo>
                  <a:lnTo>
                    <a:pt x="426" y="970"/>
                  </a:lnTo>
                  <a:lnTo>
                    <a:pt x="430" y="988"/>
                  </a:lnTo>
                  <a:lnTo>
                    <a:pt x="434" y="1006"/>
                  </a:lnTo>
                  <a:lnTo>
                    <a:pt x="442" y="1024"/>
                  </a:lnTo>
                  <a:lnTo>
                    <a:pt x="450" y="1042"/>
                  </a:lnTo>
                  <a:lnTo>
                    <a:pt x="456" y="1050"/>
                  </a:lnTo>
                  <a:lnTo>
                    <a:pt x="462" y="1060"/>
                  </a:lnTo>
                  <a:lnTo>
                    <a:pt x="468" y="1066"/>
                  </a:lnTo>
                  <a:lnTo>
                    <a:pt x="474" y="1074"/>
                  </a:lnTo>
                  <a:lnTo>
                    <a:pt x="490" y="1088"/>
                  </a:lnTo>
                  <a:lnTo>
                    <a:pt x="496" y="1094"/>
                  </a:lnTo>
                  <a:lnTo>
                    <a:pt x="504" y="1100"/>
                  </a:lnTo>
                  <a:lnTo>
                    <a:pt x="522" y="1110"/>
                  </a:lnTo>
                  <a:lnTo>
                    <a:pt x="538" y="1118"/>
                  </a:lnTo>
                  <a:lnTo>
                    <a:pt x="556" y="1126"/>
                  </a:lnTo>
                  <a:lnTo>
                    <a:pt x="574" y="1130"/>
                  </a:lnTo>
                  <a:lnTo>
                    <a:pt x="590" y="1136"/>
                  </a:lnTo>
                  <a:lnTo>
                    <a:pt x="608" y="1138"/>
                  </a:lnTo>
                  <a:lnTo>
                    <a:pt x="618" y="1140"/>
                  </a:lnTo>
                  <a:lnTo>
                    <a:pt x="628" y="1140"/>
                  </a:lnTo>
                  <a:lnTo>
                    <a:pt x="648" y="1138"/>
                  </a:lnTo>
                  <a:lnTo>
                    <a:pt x="658" y="1138"/>
                  </a:lnTo>
                  <a:lnTo>
                    <a:pt x="668" y="1136"/>
                  </a:lnTo>
                  <a:lnTo>
                    <a:pt x="678" y="1136"/>
                  </a:lnTo>
                  <a:lnTo>
                    <a:pt x="686" y="1134"/>
                  </a:lnTo>
                  <a:lnTo>
                    <a:pt x="706" y="1128"/>
                  </a:lnTo>
                  <a:lnTo>
                    <a:pt x="724" y="1120"/>
                  </a:lnTo>
                  <a:lnTo>
                    <a:pt x="740" y="1110"/>
                  </a:lnTo>
                  <a:lnTo>
                    <a:pt x="758" y="1098"/>
                  </a:lnTo>
                  <a:lnTo>
                    <a:pt x="766" y="1094"/>
                  </a:lnTo>
                  <a:lnTo>
                    <a:pt x="772" y="1086"/>
                  </a:lnTo>
                  <a:lnTo>
                    <a:pt x="786" y="1074"/>
                  </a:lnTo>
                  <a:lnTo>
                    <a:pt x="798" y="1060"/>
                  </a:lnTo>
                  <a:lnTo>
                    <a:pt x="810" y="1046"/>
                  </a:lnTo>
                  <a:lnTo>
                    <a:pt x="820" y="1030"/>
                  </a:lnTo>
                  <a:lnTo>
                    <a:pt x="828" y="1016"/>
                  </a:lnTo>
                  <a:lnTo>
                    <a:pt x="838" y="1000"/>
                  </a:lnTo>
                  <a:lnTo>
                    <a:pt x="844" y="984"/>
                  </a:lnTo>
                  <a:lnTo>
                    <a:pt x="850" y="966"/>
                  </a:lnTo>
                  <a:lnTo>
                    <a:pt x="856" y="950"/>
                  </a:lnTo>
                  <a:lnTo>
                    <a:pt x="860" y="934"/>
                  </a:lnTo>
                  <a:lnTo>
                    <a:pt x="864" y="916"/>
                  </a:lnTo>
                  <a:lnTo>
                    <a:pt x="868" y="900"/>
                  </a:lnTo>
                  <a:lnTo>
                    <a:pt x="870" y="884"/>
                  </a:lnTo>
                  <a:lnTo>
                    <a:pt x="872" y="866"/>
                  </a:lnTo>
                  <a:lnTo>
                    <a:pt x="872" y="850"/>
                  </a:lnTo>
                  <a:lnTo>
                    <a:pt x="872" y="832"/>
                  </a:lnTo>
                  <a:lnTo>
                    <a:pt x="872" y="814"/>
                  </a:lnTo>
                  <a:lnTo>
                    <a:pt x="870" y="798"/>
                  </a:lnTo>
                  <a:lnTo>
                    <a:pt x="868" y="780"/>
                  </a:lnTo>
                  <a:lnTo>
                    <a:pt x="864" y="764"/>
                  </a:lnTo>
                  <a:lnTo>
                    <a:pt x="860" y="746"/>
                  </a:lnTo>
                  <a:lnTo>
                    <a:pt x="856" y="730"/>
                  </a:lnTo>
                  <a:lnTo>
                    <a:pt x="850" y="714"/>
                  </a:lnTo>
                  <a:lnTo>
                    <a:pt x="842" y="696"/>
                  </a:lnTo>
                  <a:lnTo>
                    <a:pt x="836" y="680"/>
                  </a:lnTo>
                  <a:lnTo>
                    <a:pt x="828" y="664"/>
                  </a:lnTo>
                  <a:lnTo>
                    <a:pt x="818" y="648"/>
                  </a:lnTo>
                  <a:lnTo>
                    <a:pt x="806" y="634"/>
                  </a:lnTo>
                  <a:lnTo>
                    <a:pt x="794" y="620"/>
                  </a:lnTo>
                  <a:lnTo>
                    <a:pt x="782" y="606"/>
                  </a:lnTo>
                  <a:lnTo>
                    <a:pt x="768" y="594"/>
                  </a:lnTo>
                  <a:lnTo>
                    <a:pt x="754" y="582"/>
                  </a:lnTo>
                  <a:lnTo>
                    <a:pt x="736" y="570"/>
                  </a:lnTo>
                  <a:lnTo>
                    <a:pt x="720" y="560"/>
                  </a:lnTo>
                  <a:lnTo>
                    <a:pt x="702" y="552"/>
                  </a:lnTo>
                  <a:lnTo>
                    <a:pt x="684" y="546"/>
                  </a:lnTo>
                  <a:lnTo>
                    <a:pt x="702" y="524"/>
                  </a:lnTo>
                  <a:lnTo>
                    <a:pt x="720" y="504"/>
                  </a:lnTo>
                  <a:lnTo>
                    <a:pt x="738" y="484"/>
                  </a:lnTo>
                  <a:lnTo>
                    <a:pt x="758" y="466"/>
                  </a:lnTo>
                  <a:lnTo>
                    <a:pt x="776" y="448"/>
                  </a:lnTo>
                  <a:lnTo>
                    <a:pt x="788" y="442"/>
                  </a:lnTo>
                  <a:lnTo>
                    <a:pt x="798" y="434"/>
                  </a:lnTo>
                  <a:lnTo>
                    <a:pt x="804" y="432"/>
                  </a:lnTo>
                  <a:lnTo>
                    <a:pt x="810" y="428"/>
                  </a:lnTo>
                  <a:lnTo>
                    <a:pt x="814" y="426"/>
                  </a:lnTo>
                  <a:lnTo>
                    <a:pt x="820" y="424"/>
                  </a:lnTo>
                  <a:lnTo>
                    <a:pt x="832" y="420"/>
                  </a:lnTo>
                  <a:lnTo>
                    <a:pt x="846" y="416"/>
                  </a:lnTo>
                  <a:lnTo>
                    <a:pt x="858" y="412"/>
                  </a:lnTo>
                  <a:lnTo>
                    <a:pt x="870" y="410"/>
                  </a:lnTo>
                  <a:lnTo>
                    <a:pt x="884" y="406"/>
                  </a:lnTo>
                  <a:lnTo>
                    <a:pt x="896" y="406"/>
                  </a:lnTo>
                  <a:lnTo>
                    <a:pt x="910" y="404"/>
                  </a:lnTo>
                  <a:lnTo>
                    <a:pt x="922" y="406"/>
                  </a:lnTo>
                  <a:lnTo>
                    <a:pt x="936" y="406"/>
                  </a:lnTo>
                  <a:lnTo>
                    <a:pt x="948" y="408"/>
                  </a:lnTo>
                  <a:lnTo>
                    <a:pt x="962" y="410"/>
                  </a:lnTo>
                  <a:lnTo>
                    <a:pt x="974" y="412"/>
                  </a:lnTo>
                  <a:lnTo>
                    <a:pt x="986" y="414"/>
                  </a:lnTo>
                  <a:lnTo>
                    <a:pt x="1000" y="420"/>
                  </a:lnTo>
                  <a:lnTo>
                    <a:pt x="1012" y="424"/>
                  </a:lnTo>
                  <a:lnTo>
                    <a:pt x="1024" y="430"/>
                  </a:lnTo>
                  <a:lnTo>
                    <a:pt x="1036" y="436"/>
                  </a:lnTo>
                  <a:lnTo>
                    <a:pt x="1048" y="442"/>
                  </a:lnTo>
                  <a:lnTo>
                    <a:pt x="1060" y="448"/>
                  </a:lnTo>
                  <a:lnTo>
                    <a:pt x="1070" y="456"/>
                  </a:lnTo>
                  <a:lnTo>
                    <a:pt x="1082" y="464"/>
                  </a:lnTo>
                  <a:lnTo>
                    <a:pt x="1092" y="472"/>
                  </a:lnTo>
                  <a:lnTo>
                    <a:pt x="1102" y="482"/>
                  </a:lnTo>
                  <a:lnTo>
                    <a:pt x="1112" y="490"/>
                  </a:lnTo>
                  <a:lnTo>
                    <a:pt x="1122" y="500"/>
                  </a:lnTo>
                  <a:lnTo>
                    <a:pt x="1130" y="510"/>
                  </a:lnTo>
                  <a:lnTo>
                    <a:pt x="1148" y="532"/>
                  </a:lnTo>
                  <a:lnTo>
                    <a:pt x="1164" y="554"/>
                  </a:lnTo>
                  <a:lnTo>
                    <a:pt x="1178" y="576"/>
                  </a:lnTo>
                  <a:lnTo>
                    <a:pt x="1190" y="602"/>
                  </a:lnTo>
                  <a:lnTo>
                    <a:pt x="1196" y="614"/>
                  </a:lnTo>
                  <a:lnTo>
                    <a:pt x="1200" y="626"/>
                  </a:lnTo>
                  <a:lnTo>
                    <a:pt x="1206" y="638"/>
                  </a:lnTo>
                  <a:lnTo>
                    <a:pt x="1210" y="652"/>
                  </a:lnTo>
                  <a:lnTo>
                    <a:pt x="1216" y="680"/>
                  </a:lnTo>
                  <a:lnTo>
                    <a:pt x="1220" y="706"/>
                  </a:lnTo>
                  <a:lnTo>
                    <a:pt x="1224" y="734"/>
                  </a:lnTo>
                  <a:lnTo>
                    <a:pt x="1226" y="764"/>
                  </a:lnTo>
                  <a:lnTo>
                    <a:pt x="1230" y="822"/>
                  </a:lnTo>
                  <a:lnTo>
                    <a:pt x="1232" y="852"/>
                  </a:lnTo>
                  <a:lnTo>
                    <a:pt x="1234" y="882"/>
                  </a:lnTo>
                  <a:lnTo>
                    <a:pt x="1238" y="912"/>
                  </a:lnTo>
                  <a:lnTo>
                    <a:pt x="1242" y="942"/>
                  </a:lnTo>
                  <a:lnTo>
                    <a:pt x="1248" y="972"/>
                  </a:lnTo>
                  <a:lnTo>
                    <a:pt x="1252" y="988"/>
                  </a:lnTo>
                  <a:lnTo>
                    <a:pt x="1256" y="1004"/>
                  </a:lnTo>
                  <a:lnTo>
                    <a:pt x="1262" y="1018"/>
                  </a:lnTo>
                  <a:lnTo>
                    <a:pt x="1268" y="1032"/>
                  </a:lnTo>
                  <a:lnTo>
                    <a:pt x="1276" y="1048"/>
                  </a:lnTo>
                  <a:lnTo>
                    <a:pt x="1284" y="1062"/>
                  </a:lnTo>
                  <a:lnTo>
                    <a:pt x="1292" y="1076"/>
                  </a:lnTo>
                  <a:lnTo>
                    <a:pt x="1296" y="1082"/>
                  </a:lnTo>
                  <a:lnTo>
                    <a:pt x="1302" y="1090"/>
                  </a:lnTo>
                  <a:lnTo>
                    <a:pt x="1314" y="1102"/>
                  </a:lnTo>
                  <a:lnTo>
                    <a:pt x="1320" y="1108"/>
                  </a:lnTo>
                  <a:lnTo>
                    <a:pt x="1328" y="1114"/>
                  </a:lnTo>
                  <a:lnTo>
                    <a:pt x="1336" y="1120"/>
                  </a:lnTo>
                  <a:lnTo>
                    <a:pt x="1342" y="1126"/>
                  </a:lnTo>
                  <a:lnTo>
                    <a:pt x="1350" y="1130"/>
                  </a:lnTo>
                  <a:lnTo>
                    <a:pt x="1358" y="1134"/>
                  </a:lnTo>
                  <a:lnTo>
                    <a:pt x="1374" y="1140"/>
                  </a:lnTo>
                  <a:lnTo>
                    <a:pt x="1392" y="1146"/>
                  </a:lnTo>
                  <a:lnTo>
                    <a:pt x="1408" y="1150"/>
                  </a:lnTo>
                  <a:lnTo>
                    <a:pt x="1424" y="1152"/>
                  </a:lnTo>
                  <a:lnTo>
                    <a:pt x="1442" y="1152"/>
                  </a:lnTo>
                  <a:lnTo>
                    <a:pt x="1458" y="1152"/>
                  </a:lnTo>
                  <a:lnTo>
                    <a:pt x="1474" y="1150"/>
                  </a:lnTo>
                  <a:lnTo>
                    <a:pt x="1492" y="1148"/>
                  </a:lnTo>
                  <a:lnTo>
                    <a:pt x="1508" y="1144"/>
                  </a:lnTo>
                  <a:lnTo>
                    <a:pt x="1522" y="1140"/>
                  </a:lnTo>
                  <a:lnTo>
                    <a:pt x="1552" y="1132"/>
                  </a:lnTo>
                  <a:lnTo>
                    <a:pt x="1582" y="1122"/>
                  </a:lnTo>
                  <a:lnTo>
                    <a:pt x="1610" y="1110"/>
                  </a:lnTo>
                  <a:lnTo>
                    <a:pt x="1610" y="1110"/>
                  </a:lnTo>
                  <a:lnTo>
                    <a:pt x="1610" y="1036"/>
                  </a:lnTo>
                  <a:lnTo>
                    <a:pt x="1610" y="1038"/>
                  </a:lnTo>
                  <a:close/>
                  <a:moveTo>
                    <a:pt x="690" y="678"/>
                  </a:moveTo>
                  <a:lnTo>
                    <a:pt x="698" y="684"/>
                  </a:lnTo>
                  <a:lnTo>
                    <a:pt x="704" y="690"/>
                  </a:lnTo>
                  <a:lnTo>
                    <a:pt x="712" y="698"/>
                  </a:lnTo>
                  <a:lnTo>
                    <a:pt x="718" y="706"/>
                  </a:lnTo>
                  <a:lnTo>
                    <a:pt x="724" y="714"/>
                  </a:lnTo>
                  <a:lnTo>
                    <a:pt x="730" y="724"/>
                  </a:lnTo>
                  <a:lnTo>
                    <a:pt x="734" y="732"/>
                  </a:lnTo>
                  <a:lnTo>
                    <a:pt x="740" y="742"/>
                  </a:lnTo>
                  <a:lnTo>
                    <a:pt x="744" y="754"/>
                  </a:lnTo>
                  <a:lnTo>
                    <a:pt x="748" y="764"/>
                  </a:lnTo>
                  <a:lnTo>
                    <a:pt x="752" y="776"/>
                  </a:lnTo>
                  <a:lnTo>
                    <a:pt x="754" y="786"/>
                  </a:lnTo>
                  <a:lnTo>
                    <a:pt x="756" y="798"/>
                  </a:lnTo>
                  <a:lnTo>
                    <a:pt x="758" y="810"/>
                  </a:lnTo>
                  <a:lnTo>
                    <a:pt x="760" y="824"/>
                  </a:lnTo>
                  <a:lnTo>
                    <a:pt x="760" y="834"/>
                  </a:lnTo>
                  <a:lnTo>
                    <a:pt x="760" y="848"/>
                  </a:lnTo>
                  <a:lnTo>
                    <a:pt x="760" y="860"/>
                  </a:lnTo>
                  <a:lnTo>
                    <a:pt x="758" y="872"/>
                  </a:lnTo>
                  <a:lnTo>
                    <a:pt x="758" y="884"/>
                  </a:lnTo>
                  <a:lnTo>
                    <a:pt x="756" y="896"/>
                  </a:lnTo>
                  <a:lnTo>
                    <a:pt x="754" y="908"/>
                  </a:lnTo>
                  <a:lnTo>
                    <a:pt x="750" y="920"/>
                  </a:lnTo>
                  <a:lnTo>
                    <a:pt x="746" y="932"/>
                  </a:lnTo>
                  <a:lnTo>
                    <a:pt x="742" y="942"/>
                  </a:lnTo>
                  <a:lnTo>
                    <a:pt x="738" y="954"/>
                  </a:lnTo>
                  <a:lnTo>
                    <a:pt x="734" y="964"/>
                  </a:lnTo>
                  <a:lnTo>
                    <a:pt x="728" y="974"/>
                  </a:lnTo>
                  <a:lnTo>
                    <a:pt x="722" y="984"/>
                  </a:lnTo>
                  <a:lnTo>
                    <a:pt x="716" y="992"/>
                  </a:lnTo>
                  <a:lnTo>
                    <a:pt x="708" y="1000"/>
                  </a:lnTo>
                  <a:lnTo>
                    <a:pt x="700" y="1008"/>
                  </a:lnTo>
                  <a:lnTo>
                    <a:pt x="692" y="1014"/>
                  </a:lnTo>
                  <a:lnTo>
                    <a:pt x="684" y="1020"/>
                  </a:lnTo>
                  <a:lnTo>
                    <a:pt x="678" y="1024"/>
                  </a:lnTo>
                  <a:lnTo>
                    <a:pt x="668" y="1030"/>
                  </a:lnTo>
                  <a:lnTo>
                    <a:pt x="660" y="1032"/>
                  </a:lnTo>
                  <a:lnTo>
                    <a:pt x="650" y="1034"/>
                  </a:lnTo>
                  <a:lnTo>
                    <a:pt x="640" y="1036"/>
                  </a:lnTo>
                  <a:lnTo>
                    <a:pt x="632" y="1036"/>
                  </a:lnTo>
                  <a:lnTo>
                    <a:pt x="626" y="1036"/>
                  </a:lnTo>
                  <a:lnTo>
                    <a:pt x="620" y="1036"/>
                  </a:lnTo>
                  <a:lnTo>
                    <a:pt x="610" y="1034"/>
                  </a:lnTo>
                  <a:lnTo>
                    <a:pt x="588" y="1030"/>
                  </a:lnTo>
                  <a:lnTo>
                    <a:pt x="568" y="1022"/>
                  </a:lnTo>
                  <a:lnTo>
                    <a:pt x="564" y="1020"/>
                  </a:lnTo>
                  <a:lnTo>
                    <a:pt x="560" y="1016"/>
                  </a:lnTo>
                  <a:lnTo>
                    <a:pt x="556" y="1014"/>
                  </a:lnTo>
                  <a:lnTo>
                    <a:pt x="552" y="1012"/>
                  </a:lnTo>
                  <a:lnTo>
                    <a:pt x="546" y="1006"/>
                  </a:lnTo>
                  <a:lnTo>
                    <a:pt x="538" y="1000"/>
                  </a:lnTo>
                  <a:lnTo>
                    <a:pt x="536" y="996"/>
                  </a:lnTo>
                  <a:lnTo>
                    <a:pt x="532" y="992"/>
                  </a:lnTo>
                  <a:lnTo>
                    <a:pt x="528" y="984"/>
                  </a:lnTo>
                  <a:lnTo>
                    <a:pt x="524" y="974"/>
                  </a:lnTo>
                  <a:lnTo>
                    <a:pt x="520" y="966"/>
                  </a:lnTo>
                  <a:lnTo>
                    <a:pt x="520" y="956"/>
                  </a:lnTo>
                  <a:lnTo>
                    <a:pt x="516" y="944"/>
                  </a:lnTo>
                  <a:lnTo>
                    <a:pt x="516" y="932"/>
                  </a:lnTo>
                  <a:lnTo>
                    <a:pt x="516" y="920"/>
                  </a:lnTo>
                  <a:lnTo>
                    <a:pt x="516" y="908"/>
                  </a:lnTo>
                  <a:lnTo>
                    <a:pt x="518" y="894"/>
                  </a:lnTo>
                  <a:lnTo>
                    <a:pt x="518" y="882"/>
                  </a:lnTo>
                  <a:lnTo>
                    <a:pt x="522" y="870"/>
                  </a:lnTo>
                  <a:lnTo>
                    <a:pt x="528" y="842"/>
                  </a:lnTo>
                  <a:lnTo>
                    <a:pt x="534" y="818"/>
                  </a:lnTo>
                  <a:lnTo>
                    <a:pt x="544" y="792"/>
                  </a:lnTo>
                  <a:lnTo>
                    <a:pt x="554" y="766"/>
                  </a:lnTo>
                  <a:lnTo>
                    <a:pt x="564" y="740"/>
                  </a:lnTo>
                  <a:lnTo>
                    <a:pt x="576" y="716"/>
                  </a:lnTo>
                  <a:lnTo>
                    <a:pt x="588" y="692"/>
                  </a:lnTo>
                  <a:lnTo>
                    <a:pt x="600" y="668"/>
                  </a:lnTo>
                  <a:lnTo>
                    <a:pt x="614" y="646"/>
                  </a:lnTo>
                  <a:lnTo>
                    <a:pt x="624" y="648"/>
                  </a:lnTo>
                  <a:lnTo>
                    <a:pt x="636" y="650"/>
                  </a:lnTo>
                  <a:lnTo>
                    <a:pt x="644" y="654"/>
                  </a:lnTo>
                  <a:lnTo>
                    <a:pt x="654" y="658"/>
                  </a:lnTo>
                  <a:lnTo>
                    <a:pt x="664" y="662"/>
                  </a:lnTo>
                  <a:lnTo>
                    <a:pt x="674" y="666"/>
                  </a:lnTo>
                  <a:lnTo>
                    <a:pt x="682" y="672"/>
                  </a:lnTo>
                  <a:lnTo>
                    <a:pt x="690" y="6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8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9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Group 54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73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401531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1" name="Group 50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114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94221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5" name="Rectangle 54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0" name="Group 4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5" name="Freeform 13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1" name="Group 50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9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6" name="Group 45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7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8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4904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7" y="1236358"/>
            <a:ext cx="12191969" cy="4986641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2" name="Rectangle 41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1" name="Group 50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3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132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2" name="Group 5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0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7" name="Group 46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0375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0" bIns="0"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867" y="1544637"/>
            <a:ext cx="5498252" cy="46783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278881" y="1544637"/>
            <a:ext cx="5496299" cy="4678363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2" name="Group 51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316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6358"/>
            <a:ext cx="12192000" cy="56311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20" y="284407"/>
            <a:ext cx="11358360" cy="707136"/>
          </a:xfrm>
        </p:spPr>
        <p:txBody>
          <a:bodyPr t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8881" y="1544637"/>
            <a:ext cx="5496300" cy="46783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14867" y="1544637"/>
            <a:ext cx="5498253" cy="4678363"/>
          </a:xfrm>
          <a:noFill/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0" y="1175397"/>
            <a:ext cx="12192000" cy="60960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2" name="Group 51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4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1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2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3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4" name="Freeform 133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0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35356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,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Placeholder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080"/>
            <a:ext cx="6096000" cy="68681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 userDrawn="1"/>
        </p:nvSpPr>
        <p:spPr>
          <a:xfrm>
            <a:off x="1" y="0"/>
            <a:ext cx="6100233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7" y="1545167"/>
            <a:ext cx="4876800" cy="2194560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867" y="3739727"/>
            <a:ext cx="4876800" cy="15907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0" name="Group 59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16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7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0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25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Group 8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06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0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507568" y="4627034"/>
            <a:ext cx="6684433" cy="2230967"/>
            <a:chOff x="1301" y="1093"/>
            <a:chExt cx="3158" cy="1054"/>
          </a:xfrm>
          <a:solidFill>
            <a:schemeClr val="accent3"/>
          </a:solidFill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1301" y="1179"/>
              <a:ext cx="1766" cy="968"/>
            </a:xfrm>
            <a:custGeom>
              <a:avLst/>
              <a:gdLst>
                <a:gd name="T0" fmla="*/ 662 w 1766"/>
                <a:gd name="T1" fmla="*/ 918 h 968"/>
                <a:gd name="T2" fmla="*/ 870 w 1766"/>
                <a:gd name="T3" fmla="*/ 964 h 968"/>
                <a:gd name="T4" fmla="*/ 912 w 1766"/>
                <a:gd name="T5" fmla="*/ 882 h 968"/>
                <a:gd name="T6" fmla="*/ 1134 w 1766"/>
                <a:gd name="T7" fmla="*/ 770 h 968"/>
                <a:gd name="T8" fmla="*/ 1282 w 1766"/>
                <a:gd name="T9" fmla="*/ 720 h 968"/>
                <a:gd name="T10" fmla="*/ 1438 w 1766"/>
                <a:gd name="T11" fmla="*/ 694 h 968"/>
                <a:gd name="T12" fmla="*/ 1584 w 1766"/>
                <a:gd name="T13" fmla="*/ 552 h 968"/>
                <a:gd name="T14" fmla="*/ 1732 w 1766"/>
                <a:gd name="T15" fmla="*/ 304 h 968"/>
                <a:gd name="T16" fmla="*/ 1766 w 1766"/>
                <a:gd name="T17" fmla="*/ 148 h 968"/>
                <a:gd name="T18" fmla="*/ 1730 w 1766"/>
                <a:gd name="T19" fmla="*/ 60 h 968"/>
                <a:gd name="T20" fmla="*/ 1634 w 1766"/>
                <a:gd name="T21" fmla="*/ 8 h 968"/>
                <a:gd name="T22" fmla="*/ 1432 w 1766"/>
                <a:gd name="T23" fmla="*/ 14 h 968"/>
                <a:gd name="T24" fmla="*/ 1146 w 1766"/>
                <a:gd name="T25" fmla="*/ 118 h 968"/>
                <a:gd name="T26" fmla="*/ 866 w 1766"/>
                <a:gd name="T27" fmla="*/ 292 h 968"/>
                <a:gd name="T28" fmla="*/ 602 w 1766"/>
                <a:gd name="T29" fmla="*/ 124 h 968"/>
                <a:gd name="T30" fmla="*/ 400 w 1766"/>
                <a:gd name="T31" fmla="*/ 84 h 968"/>
                <a:gd name="T32" fmla="*/ 238 w 1766"/>
                <a:gd name="T33" fmla="*/ 104 h 968"/>
                <a:gd name="T34" fmla="*/ 92 w 1766"/>
                <a:gd name="T35" fmla="*/ 192 h 968"/>
                <a:gd name="T36" fmla="*/ 8 w 1766"/>
                <a:gd name="T37" fmla="*/ 344 h 968"/>
                <a:gd name="T38" fmla="*/ 10 w 1766"/>
                <a:gd name="T39" fmla="*/ 514 h 968"/>
                <a:gd name="T40" fmla="*/ 82 w 1766"/>
                <a:gd name="T41" fmla="*/ 666 h 968"/>
                <a:gd name="T42" fmla="*/ 214 w 1766"/>
                <a:gd name="T43" fmla="*/ 786 h 968"/>
                <a:gd name="T44" fmla="*/ 358 w 1766"/>
                <a:gd name="T45" fmla="*/ 968 h 968"/>
                <a:gd name="T46" fmla="*/ 1044 w 1766"/>
                <a:gd name="T47" fmla="*/ 746 h 968"/>
                <a:gd name="T48" fmla="*/ 858 w 1766"/>
                <a:gd name="T49" fmla="*/ 784 h 968"/>
                <a:gd name="T50" fmla="*/ 870 w 1766"/>
                <a:gd name="T51" fmla="*/ 628 h 968"/>
                <a:gd name="T52" fmla="*/ 944 w 1766"/>
                <a:gd name="T53" fmla="*/ 514 h 968"/>
                <a:gd name="T54" fmla="*/ 1160 w 1766"/>
                <a:gd name="T55" fmla="*/ 662 h 968"/>
                <a:gd name="T56" fmla="*/ 1178 w 1766"/>
                <a:gd name="T57" fmla="*/ 600 h 968"/>
                <a:gd name="T58" fmla="*/ 1106 w 1766"/>
                <a:gd name="T59" fmla="*/ 452 h 968"/>
                <a:gd name="T60" fmla="*/ 1224 w 1766"/>
                <a:gd name="T61" fmla="*/ 486 h 968"/>
                <a:gd name="T62" fmla="*/ 970 w 1766"/>
                <a:gd name="T63" fmla="*/ 284 h 968"/>
                <a:gd name="T64" fmla="*/ 1276 w 1766"/>
                <a:gd name="T65" fmla="*/ 114 h 968"/>
                <a:gd name="T66" fmla="*/ 1542 w 1766"/>
                <a:gd name="T67" fmla="*/ 46 h 968"/>
                <a:gd name="T68" fmla="*/ 1672 w 1766"/>
                <a:gd name="T69" fmla="*/ 70 h 968"/>
                <a:gd name="T70" fmla="*/ 1722 w 1766"/>
                <a:gd name="T71" fmla="*/ 164 h 968"/>
                <a:gd name="T72" fmla="*/ 1672 w 1766"/>
                <a:gd name="T73" fmla="*/ 324 h 968"/>
                <a:gd name="T74" fmla="*/ 1510 w 1766"/>
                <a:gd name="T75" fmla="*/ 568 h 968"/>
                <a:gd name="T76" fmla="*/ 1378 w 1766"/>
                <a:gd name="T77" fmla="*/ 664 h 968"/>
                <a:gd name="T78" fmla="*/ 1252 w 1766"/>
                <a:gd name="T79" fmla="*/ 650 h 968"/>
                <a:gd name="T80" fmla="*/ 1300 w 1766"/>
                <a:gd name="T81" fmla="*/ 526 h 968"/>
                <a:gd name="T82" fmla="*/ 1258 w 1766"/>
                <a:gd name="T83" fmla="*/ 440 h 968"/>
                <a:gd name="T84" fmla="*/ 1136 w 1766"/>
                <a:gd name="T85" fmla="*/ 400 h 968"/>
                <a:gd name="T86" fmla="*/ 954 w 1766"/>
                <a:gd name="T87" fmla="*/ 376 h 968"/>
                <a:gd name="T88" fmla="*/ 926 w 1766"/>
                <a:gd name="T89" fmla="*/ 468 h 968"/>
                <a:gd name="T90" fmla="*/ 832 w 1766"/>
                <a:gd name="T91" fmla="*/ 598 h 968"/>
                <a:gd name="T92" fmla="*/ 810 w 1766"/>
                <a:gd name="T93" fmla="*/ 770 h 968"/>
                <a:gd name="T94" fmla="*/ 636 w 1766"/>
                <a:gd name="T95" fmla="*/ 834 h 968"/>
                <a:gd name="T96" fmla="*/ 566 w 1766"/>
                <a:gd name="T97" fmla="*/ 704 h 968"/>
                <a:gd name="T98" fmla="*/ 746 w 1766"/>
                <a:gd name="T99" fmla="*/ 476 h 968"/>
                <a:gd name="T100" fmla="*/ 266 w 1766"/>
                <a:gd name="T101" fmla="*/ 710 h 968"/>
                <a:gd name="T102" fmla="*/ 144 w 1766"/>
                <a:gd name="T103" fmla="*/ 586 h 968"/>
                <a:gd name="T104" fmla="*/ 98 w 1766"/>
                <a:gd name="T105" fmla="*/ 466 h 968"/>
                <a:gd name="T106" fmla="*/ 108 w 1766"/>
                <a:gd name="T107" fmla="*/ 340 h 968"/>
                <a:gd name="T108" fmla="*/ 178 w 1766"/>
                <a:gd name="T109" fmla="*/ 242 h 968"/>
                <a:gd name="T110" fmla="*/ 292 w 1766"/>
                <a:gd name="T111" fmla="*/ 186 h 968"/>
                <a:gd name="T112" fmla="*/ 494 w 1766"/>
                <a:gd name="T113" fmla="*/ 182 h 968"/>
                <a:gd name="T114" fmla="*/ 746 w 1766"/>
                <a:gd name="T115" fmla="*/ 292 h 968"/>
                <a:gd name="T116" fmla="*/ 638 w 1766"/>
                <a:gd name="T117" fmla="*/ 498 h 968"/>
                <a:gd name="T118" fmla="*/ 456 w 1766"/>
                <a:gd name="T119" fmla="*/ 74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6" h="968">
                  <a:moveTo>
                    <a:pt x="450" y="960"/>
                  </a:moveTo>
                  <a:lnTo>
                    <a:pt x="456" y="938"/>
                  </a:lnTo>
                  <a:lnTo>
                    <a:pt x="464" y="916"/>
                  </a:lnTo>
                  <a:lnTo>
                    <a:pt x="472" y="896"/>
                  </a:lnTo>
                  <a:lnTo>
                    <a:pt x="504" y="902"/>
                  </a:lnTo>
                  <a:lnTo>
                    <a:pt x="536" y="908"/>
                  </a:lnTo>
                  <a:lnTo>
                    <a:pt x="568" y="912"/>
                  </a:lnTo>
                  <a:lnTo>
                    <a:pt x="600" y="916"/>
                  </a:lnTo>
                  <a:lnTo>
                    <a:pt x="630" y="916"/>
                  </a:lnTo>
                  <a:lnTo>
                    <a:pt x="662" y="918"/>
                  </a:lnTo>
                  <a:lnTo>
                    <a:pt x="694" y="918"/>
                  </a:lnTo>
                  <a:lnTo>
                    <a:pt x="724" y="916"/>
                  </a:lnTo>
                  <a:lnTo>
                    <a:pt x="752" y="916"/>
                  </a:lnTo>
                  <a:lnTo>
                    <a:pt x="782" y="912"/>
                  </a:lnTo>
                  <a:lnTo>
                    <a:pt x="810" y="908"/>
                  </a:lnTo>
                  <a:lnTo>
                    <a:pt x="838" y="902"/>
                  </a:lnTo>
                  <a:lnTo>
                    <a:pt x="848" y="922"/>
                  </a:lnTo>
                  <a:lnTo>
                    <a:pt x="854" y="936"/>
                  </a:lnTo>
                  <a:lnTo>
                    <a:pt x="862" y="952"/>
                  </a:lnTo>
                  <a:lnTo>
                    <a:pt x="870" y="964"/>
                  </a:lnTo>
                  <a:lnTo>
                    <a:pt x="872" y="968"/>
                  </a:lnTo>
                  <a:lnTo>
                    <a:pt x="934" y="968"/>
                  </a:lnTo>
                  <a:lnTo>
                    <a:pt x="928" y="960"/>
                  </a:lnTo>
                  <a:lnTo>
                    <a:pt x="920" y="948"/>
                  </a:lnTo>
                  <a:lnTo>
                    <a:pt x="912" y="938"/>
                  </a:lnTo>
                  <a:lnTo>
                    <a:pt x="906" y="926"/>
                  </a:lnTo>
                  <a:lnTo>
                    <a:pt x="898" y="914"/>
                  </a:lnTo>
                  <a:lnTo>
                    <a:pt x="892" y="902"/>
                  </a:lnTo>
                  <a:lnTo>
                    <a:pt x="886" y="890"/>
                  </a:lnTo>
                  <a:lnTo>
                    <a:pt x="912" y="882"/>
                  </a:lnTo>
                  <a:lnTo>
                    <a:pt x="938" y="874"/>
                  </a:lnTo>
                  <a:lnTo>
                    <a:pt x="962" y="864"/>
                  </a:lnTo>
                  <a:lnTo>
                    <a:pt x="986" y="854"/>
                  </a:lnTo>
                  <a:lnTo>
                    <a:pt x="1010" y="844"/>
                  </a:lnTo>
                  <a:lnTo>
                    <a:pt x="1034" y="832"/>
                  </a:lnTo>
                  <a:lnTo>
                    <a:pt x="1056" y="818"/>
                  </a:lnTo>
                  <a:lnTo>
                    <a:pt x="1080" y="806"/>
                  </a:lnTo>
                  <a:lnTo>
                    <a:pt x="1098" y="794"/>
                  </a:lnTo>
                  <a:lnTo>
                    <a:pt x="1116" y="782"/>
                  </a:lnTo>
                  <a:lnTo>
                    <a:pt x="1134" y="770"/>
                  </a:lnTo>
                  <a:lnTo>
                    <a:pt x="1150" y="756"/>
                  </a:lnTo>
                  <a:lnTo>
                    <a:pt x="1168" y="742"/>
                  </a:lnTo>
                  <a:lnTo>
                    <a:pt x="1184" y="726"/>
                  </a:lnTo>
                  <a:lnTo>
                    <a:pt x="1200" y="712"/>
                  </a:lnTo>
                  <a:lnTo>
                    <a:pt x="1216" y="696"/>
                  </a:lnTo>
                  <a:lnTo>
                    <a:pt x="1234" y="704"/>
                  </a:lnTo>
                  <a:lnTo>
                    <a:pt x="1252" y="712"/>
                  </a:lnTo>
                  <a:lnTo>
                    <a:pt x="1262" y="714"/>
                  </a:lnTo>
                  <a:lnTo>
                    <a:pt x="1272" y="718"/>
                  </a:lnTo>
                  <a:lnTo>
                    <a:pt x="1282" y="720"/>
                  </a:lnTo>
                  <a:lnTo>
                    <a:pt x="1292" y="722"/>
                  </a:lnTo>
                  <a:lnTo>
                    <a:pt x="1310" y="724"/>
                  </a:lnTo>
                  <a:lnTo>
                    <a:pt x="1326" y="726"/>
                  </a:lnTo>
                  <a:lnTo>
                    <a:pt x="1344" y="724"/>
                  </a:lnTo>
                  <a:lnTo>
                    <a:pt x="1360" y="722"/>
                  </a:lnTo>
                  <a:lnTo>
                    <a:pt x="1378" y="718"/>
                  </a:lnTo>
                  <a:lnTo>
                    <a:pt x="1394" y="714"/>
                  </a:lnTo>
                  <a:lnTo>
                    <a:pt x="1410" y="708"/>
                  </a:lnTo>
                  <a:lnTo>
                    <a:pt x="1424" y="700"/>
                  </a:lnTo>
                  <a:lnTo>
                    <a:pt x="1438" y="694"/>
                  </a:lnTo>
                  <a:lnTo>
                    <a:pt x="1452" y="684"/>
                  </a:lnTo>
                  <a:lnTo>
                    <a:pt x="1466" y="676"/>
                  </a:lnTo>
                  <a:lnTo>
                    <a:pt x="1478" y="666"/>
                  </a:lnTo>
                  <a:lnTo>
                    <a:pt x="1490" y="656"/>
                  </a:lnTo>
                  <a:lnTo>
                    <a:pt x="1502" y="644"/>
                  </a:lnTo>
                  <a:lnTo>
                    <a:pt x="1514" y="634"/>
                  </a:lnTo>
                  <a:lnTo>
                    <a:pt x="1526" y="624"/>
                  </a:lnTo>
                  <a:lnTo>
                    <a:pt x="1546" y="600"/>
                  </a:lnTo>
                  <a:lnTo>
                    <a:pt x="1566" y="576"/>
                  </a:lnTo>
                  <a:lnTo>
                    <a:pt x="1584" y="552"/>
                  </a:lnTo>
                  <a:lnTo>
                    <a:pt x="1602" y="528"/>
                  </a:lnTo>
                  <a:lnTo>
                    <a:pt x="1620" y="502"/>
                  </a:lnTo>
                  <a:lnTo>
                    <a:pt x="1636" y="478"/>
                  </a:lnTo>
                  <a:lnTo>
                    <a:pt x="1652" y="452"/>
                  </a:lnTo>
                  <a:lnTo>
                    <a:pt x="1668" y="426"/>
                  </a:lnTo>
                  <a:lnTo>
                    <a:pt x="1684" y="400"/>
                  </a:lnTo>
                  <a:lnTo>
                    <a:pt x="1698" y="372"/>
                  </a:lnTo>
                  <a:lnTo>
                    <a:pt x="1712" y="344"/>
                  </a:lnTo>
                  <a:lnTo>
                    <a:pt x="1726" y="318"/>
                  </a:lnTo>
                  <a:lnTo>
                    <a:pt x="1732" y="304"/>
                  </a:lnTo>
                  <a:lnTo>
                    <a:pt x="1738" y="290"/>
                  </a:lnTo>
                  <a:lnTo>
                    <a:pt x="1744" y="274"/>
                  </a:lnTo>
                  <a:lnTo>
                    <a:pt x="1748" y="260"/>
                  </a:lnTo>
                  <a:lnTo>
                    <a:pt x="1754" y="244"/>
                  </a:lnTo>
                  <a:lnTo>
                    <a:pt x="1758" y="230"/>
                  </a:lnTo>
                  <a:lnTo>
                    <a:pt x="1760" y="214"/>
                  </a:lnTo>
                  <a:lnTo>
                    <a:pt x="1764" y="198"/>
                  </a:lnTo>
                  <a:lnTo>
                    <a:pt x="1766" y="182"/>
                  </a:lnTo>
                  <a:lnTo>
                    <a:pt x="1766" y="166"/>
                  </a:lnTo>
                  <a:lnTo>
                    <a:pt x="1766" y="148"/>
                  </a:lnTo>
                  <a:lnTo>
                    <a:pt x="1762" y="132"/>
                  </a:lnTo>
                  <a:lnTo>
                    <a:pt x="1762" y="122"/>
                  </a:lnTo>
                  <a:lnTo>
                    <a:pt x="1760" y="114"/>
                  </a:lnTo>
                  <a:lnTo>
                    <a:pt x="1758" y="106"/>
                  </a:lnTo>
                  <a:lnTo>
                    <a:pt x="1754" y="98"/>
                  </a:lnTo>
                  <a:lnTo>
                    <a:pt x="1750" y="90"/>
                  </a:lnTo>
                  <a:lnTo>
                    <a:pt x="1746" y="82"/>
                  </a:lnTo>
                  <a:lnTo>
                    <a:pt x="1742" y="74"/>
                  </a:lnTo>
                  <a:lnTo>
                    <a:pt x="1736" y="66"/>
                  </a:lnTo>
                  <a:lnTo>
                    <a:pt x="1730" y="60"/>
                  </a:lnTo>
                  <a:lnTo>
                    <a:pt x="1724" y="54"/>
                  </a:lnTo>
                  <a:lnTo>
                    <a:pt x="1718" y="48"/>
                  </a:lnTo>
                  <a:lnTo>
                    <a:pt x="1710" y="42"/>
                  </a:lnTo>
                  <a:lnTo>
                    <a:pt x="1704" y="36"/>
                  </a:lnTo>
                  <a:lnTo>
                    <a:pt x="1698" y="32"/>
                  </a:lnTo>
                  <a:lnTo>
                    <a:pt x="1690" y="26"/>
                  </a:lnTo>
                  <a:lnTo>
                    <a:pt x="1682" y="24"/>
                  </a:lnTo>
                  <a:lnTo>
                    <a:pt x="1666" y="16"/>
                  </a:lnTo>
                  <a:lnTo>
                    <a:pt x="1650" y="12"/>
                  </a:lnTo>
                  <a:lnTo>
                    <a:pt x="1634" y="8"/>
                  </a:lnTo>
                  <a:lnTo>
                    <a:pt x="1618" y="4"/>
                  </a:lnTo>
                  <a:lnTo>
                    <a:pt x="1602" y="2"/>
                  </a:lnTo>
                  <a:lnTo>
                    <a:pt x="1586" y="0"/>
                  </a:lnTo>
                  <a:lnTo>
                    <a:pt x="1570" y="0"/>
                  </a:lnTo>
                  <a:lnTo>
                    <a:pt x="1556" y="0"/>
                  </a:lnTo>
                  <a:lnTo>
                    <a:pt x="1540" y="0"/>
                  </a:lnTo>
                  <a:lnTo>
                    <a:pt x="1524" y="0"/>
                  </a:lnTo>
                  <a:lnTo>
                    <a:pt x="1494" y="4"/>
                  </a:lnTo>
                  <a:lnTo>
                    <a:pt x="1462" y="8"/>
                  </a:lnTo>
                  <a:lnTo>
                    <a:pt x="1432" y="14"/>
                  </a:lnTo>
                  <a:lnTo>
                    <a:pt x="1402" y="22"/>
                  </a:lnTo>
                  <a:lnTo>
                    <a:pt x="1372" y="30"/>
                  </a:lnTo>
                  <a:lnTo>
                    <a:pt x="1344" y="38"/>
                  </a:lnTo>
                  <a:lnTo>
                    <a:pt x="1314" y="48"/>
                  </a:lnTo>
                  <a:lnTo>
                    <a:pt x="1286" y="58"/>
                  </a:lnTo>
                  <a:lnTo>
                    <a:pt x="1258" y="68"/>
                  </a:lnTo>
                  <a:lnTo>
                    <a:pt x="1230" y="80"/>
                  </a:lnTo>
                  <a:lnTo>
                    <a:pt x="1202" y="92"/>
                  </a:lnTo>
                  <a:lnTo>
                    <a:pt x="1174" y="104"/>
                  </a:lnTo>
                  <a:lnTo>
                    <a:pt x="1146" y="118"/>
                  </a:lnTo>
                  <a:lnTo>
                    <a:pt x="1120" y="132"/>
                  </a:lnTo>
                  <a:lnTo>
                    <a:pt x="1092" y="146"/>
                  </a:lnTo>
                  <a:lnTo>
                    <a:pt x="1066" y="160"/>
                  </a:lnTo>
                  <a:lnTo>
                    <a:pt x="1040" y="176"/>
                  </a:lnTo>
                  <a:lnTo>
                    <a:pt x="1014" y="192"/>
                  </a:lnTo>
                  <a:lnTo>
                    <a:pt x="988" y="206"/>
                  </a:lnTo>
                  <a:lnTo>
                    <a:pt x="962" y="224"/>
                  </a:lnTo>
                  <a:lnTo>
                    <a:pt x="938" y="240"/>
                  </a:lnTo>
                  <a:lnTo>
                    <a:pt x="902" y="266"/>
                  </a:lnTo>
                  <a:lnTo>
                    <a:pt x="866" y="292"/>
                  </a:lnTo>
                  <a:lnTo>
                    <a:pt x="844" y="272"/>
                  </a:lnTo>
                  <a:lnTo>
                    <a:pt x="820" y="252"/>
                  </a:lnTo>
                  <a:lnTo>
                    <a:pt x="794" y="232"/>
                  </a:lnTo>
                  <a:lnTo>
                    <a:pt x="770" y="214"/>
                  </a:lnTo>
                  <a:lnTo>
                    <a:pt x="744" y="198"/>
                  </a:lnTo>
                  <a:lnTo>
                    <a:pt x="718" y="180"/>
                  </a:lnTo>
                  <a:lnTo>
                    <a:pt x="690" y="164"/>
                  </a:lnTo>
                  <a:lnTo>
                    <a:pt x="662" y="150"/>
                  </a:lnTo>
                  <a:lnTo>
                    <a:pt x="632" y="136"/>
                  </a:lnTo>
                  <a:lnTo>
                    <a:pt x="602" y="124"/>
                  </a:lnTo>
                  <a:lnTo>
                    <a:pt x="574" y="114"/>
                  </a:lnTo>
                  <a:lnTo>
                    <a:pt x="542" y="104"/>
                  </a:lnTo>
                  <a:lnTo>
                    <a:pt x="512" y="96"/>
                  </a:lnTo>
                  <a:lnTo>
                    <a:pt x="496" y="94"/>
                  </a:lnTo>
                  <a:lnTo>
                    <a:pt x="480" y="90"/>
                  </a:lnTo>
                  <a:lnTo>
                    <a:pt x="464" y="88"/>
                  </a:lnTo>
                  <a:lnTo>
                    <a:pt x="448" y="86"/>
                  </a:lnTo>
                  <a:lnTo>
                    <a:pt x="432" y="84"/>
                  </a:lnTo>
                  <a:lnTo>
                    <a:pt x="416" y="84"/>
                  </a:lnTo>
                  <a:lnTo>
                    <a:pt x="400" y="84"/>
                  </a:lnTo>
                  <a:lnTo>
                    <a:pt x="384" y="84"/>
                  </a:lnTo>
                  <a:lnTo>
                    <a:pt x="366" y="84"/>
                  </a:lnTo>
                  <a:lnTo>
                    <a:pt x="350" y="84"/>
                  </a:lnTo>
                  <a:lnTo>
                    <a:pt x="334" y="84"/>
                  </a:lnTo>
                  <a:lnTo>
                    <a:pt x="318" y="88"/>
                  </a:lnTo>
                  <a:lnTo>
                    <a:pt x="302" y="90"/>
                  </a:lnTo>
                  <a:lnTo>
                    <a:pt x="286" y="92"/>
                  </a:lnTo>
                  <a:lnTo>
                    <a:pt x="270" y="96"/>
                  </a:lnTo>
                  <a:lnTo>
                    <a:pt x="252" y="100"/>
                  </a:lnTo>
                  <a:lnTo>
                    <a:pt x="238" y="104"/>
                  </a:lnTo>
                  <a:lnTo>
                    <a:pt x="220" y="110"/>
                  </a:lnTo>
                  <a:lnTo>
                    <a:pt x="206" y="116"/>
                  </a:lnTo>
                  <a:lnTo>
                    <a:pt x="190" y="124"/>
                  </a:lnTo>
                  <a:lnTo>
                    <a:pt x="176" y="130"/>
                  </a:lnTo>
                  <a:lnTo>
                    <a:pt x="160" y="140"/>
                  </a:lnTo>
                  <a:lnTo>
                    <a:pt x="146" y="148"/>
                  </a:lnTo>
                  <a:lnTo>
                    <a:pt x="132" y="158"/>
                  </a:lnTo>
                  <a:lnTo>
                    <a:pt x="118" y="168"/>
                  </a:lnTo>
                  <a:lnTo>
                    <a:pt x="104" y="180"/>
                  </a:lnTo>
                  <a:lnTo>
                    <a:pt x="92" y="192"/>
                  </a:lnTo>
                  <a:lnTo>
                    <a:pt x="80" y="204"/>
                  </a:lnTo>
                  <a:lnTo>
                    <a:pt x="68" y="218"/>
                  </a:lnTo>
                  <a:lnTo>
                    <a:pt x="58" y="232"/>
                  </a:lnTo>
                  <a:lnTo>
                    <a:pt x="48" y="246"/>
                  </a:lnTo>
                  <a:lnTo>
                    <a:pt x="38" y="262"/>
                  </a:lnTo>
                  <a:lnTo>
                    <a:pt x="30" y="278"/>
                  </a:lnTo>
                  <a:lnTo>
                    <a:pt x="24" y="294"/>
                  </a:lnTo>
                  <a:lnTo>
                    <a:pt x="18" y="312"/>
                  </a:lnTo>
                  <a:lnTo>
                    <a:pt x="12" y="328"/>
                  </a:lnTo>
                  <a:lnTo>
                    <a:pt x="8" y="344"/>
                  </a:lnTo>
                  <a:lnTo>
                    <a:pt x="6" y="362"/>
                  </a:lnTo>
                  <a:lnTo>
                    <a:pt x="4" y="378"/>
                  </a:lnTo>
                  <a:lnTo>
                    <a:pt x="2" y="396"/>
                  </a:lnTo>
                  <a:lnTo>
                    <a:pt x="0" y="412"/>
                  </a:lnTo>
                  <a:lnTo>
                    <a:pt x="0" y="428"/>
                  </a:lnTo>
                  <a:lnTo>
                    <a:pt x="0" y="446"/>
                  </a:lnTo>
                  <a:lnTo>
                    <a:pt x="2" y="462"/>
                  </a:lnTo>
                  <a:lnTo>
                    <a:pt x="4" y="480"/>
                  </a:lnTo>
                  <a:lnTo>
                    <a:pt x="6" y="496"/>
                  </a:lnTo>
                  <a:lnTo>
                    <a:pt x="10" y="514"/>
                  </a:lnTo>
                  <a:lnTo>
                    <a:pt x="14" y="530"/>
                  </a:lnTo>
                  <a:lnTo>
                    <a:pt x="20" y="546"/>
                  </a:lnTo>
                  <a:lnTo>
                    <a:pt x="24" y="562"/>
                  </a:lnTo>
                  <a:lnTo>
                    <a:pt x="32" y="578"/>
                  </a:lnTo>
                  <a:lnTo>
                    <a:pt x="38" y="594"/>
                  </a:lnTo>
                  <a:lnTo>
                    <a:pt x="46" y="608"/>
                  </a:lnTo>
                  <a:lnTo>
                    <a:pt x="54" y="624"/>
                  </a:lnTo>
                  <a:lnTo>
                    <a:pt x="64" y="638"/>
                  </a:lnTo>
                  <a:lnTo>
                    <a:pt x="72" y="652"/>
                  </a:lnTo>
                  <a:lnTo>
                    <a:pt x="82" y="666"/>
                  </a:lnTo>
                  <a:lnTo>
                    <a:pt x="92" y="678"/>
                  </a:lnTo>
                  <a:lnTo>
                    <a:pt x="102" y="692"/>
                  </a:lnTo>
                  <a:lnTo>
                    <a:pt x="114" y="704"/>
                  </a:lnTo>
                  <a:lnTo>
                    <a:pt x="126" y="714"/>
                  </a:lnTo>
                  <a:lnTo>
                    <a:pt x="138" y="726"/>
                  </a:lnTo>
                  <a:lnTo>
                    <a:pt x="150" y="738"/>
                  </a:lnTo>
                  <a:lnTo>
                    <a:pt x="162" y="748"/>
                  </a:lnTo>
                  <a:lnTo>
                    <a:pt x="174" y="758"/>
                  </a:lnTo>
                  <a:lnTo>
                    <a:pt x="188" y="768"/>
                  </a:lnTo>
                  <a:lnTo>
                    <a:pt x="214" y="786"/>
                  </a:lnTo>
                  <a:lnTo>
                    <a:pt x="240" y="804"/>
                  </a:lnTo>
                  <a:lnTo>
                    <a:pt x="268" y="820"/>
                  </a:lnTo>
                  <a:lnTo>
                    <a:pt x="296" y="834"/>
                  </a:lnTo>
                  <a:lnTo>
                    <a:pt x="326" y="846"/>
                  </a:lnTo>
                  <a:lnTo>
                    <a:pt x="354" y="858"/>
                  </a:lnTo>
                  <a:lnTo>
                    <a:pt x="374" y="866"/>
                  </a:lnTo>
                  <a:lnTo>
                    <a:pt x="394" y="872"/>
                  </a:lnTo>
                  <a:lnTo>
                    <a:pt x="380" y="904"/>
                  </a:lnTo>
                  <a:lnTo>
                    <a:pt x="368" y="936"/>
                  </a:lnTo>
                  <a:lnTo>
                    <a:pt x="358" y="968"/>
                  </a:lnTo>
                  <a:lnTo>
                    <a:pt x="448" y="968"/>
                  </a:lnTo>
                  <a:lnTo>
                    <a:pt x="450" y="960"/>
                  </a:lnTo>
                  <a:close/>
                  <a:moveTo>
                    <a:pt x="1146" y="674"/>
                  </a:moveTo>
                  <a:lnTo>
                    <a:pt x="1134" y="684"/>
                  </a:lnTo>
                  <a:lnTo>
                    <a:pt x="1120" y="696"/>
                  </a:lnTo>
                  <a:lnTo>
                    <a:pt x="1104" y="706"/>
                  </a:lnTo>
                  <a:lnTo>
                    <a:pt x="1090" y="718"/>
                  </a:lnTo>
                  <a:lnTo>
                    <a:pt x="1076" y="726"/>
                  </a:lnTo>
                  <a:lnTo>
                    <a:pt x="1060" y="736"/>
                  </a:lnTo>
                  <a:lnTo>
                    <a:pt x="1044" y="746"/>
                  </a:lnTo>
                  <a:lnTo>
                    <a:pt x="1022" y="758"/>
                  </a:lnTo>
                  <a:lnTo>
                    <a:pt x="1000" y="768"/>
                  </a:lnTo>
                  <a:lnTo>
                    <a:pt x="978" y="778"/>
                  </a:lnTo>
                  <a:lnTo>
                    <a:pt x="956" y="788"/>
                  </a:lnTo>
                  <a:lnTo>
                    <a:pt x="934" y="798"/>
                  </a:lnTo>
                  <a:lnTo>
                    <a:pt x="910" y="806"/>
                  </a:lnTo>
                  <a:lnTo>
                    <a:pt x="886" y="812"/>
                  </a:lnTo>
                  <a:lnTo>
                    <a:pt x="864" y="818"/>
                  </a:lnTo>
                  <a:lnTo>
                    <a:pt x="860" y="802"/>
                  </a:lnTo>
                  <a:lnTo>
                    <a:pt x="858" y="784"/>
                  </a:lnTo>
                  <a:lnTo>
                    <a:pt x="856" y="768"/>
                  </a:lnTo>
                  <a:lnTo>
                    <a:pt x="856" y="750"/>
                  </a:lnTo>
                  <a:lnTo>
                    <a:pt x="856" y="732"/>
                  </a:lnTo>
                  <a:lnTo>
                    <a:pt x="856" y="716"/>
                  </a:lnTo>
                  <a:lnTo>
                    <a:pt x="856" y="700"/>
                  </a:lnTo>
                  <a:lnTo>
                    <a:pt x="858" y="682"/>
                  </a:lnTo>
                  <a:lnTo>
                    <a:pt x="860" y="668"/>
                  </a:lnTo>
                  <a:lnTo>
                    <a:pt x="862" y="654"/>
                  </a:lnTo>
                  <a:lnTo>
                    <a:pt x="866" y="640"/>
                  </a:lnTo>
                  <a:lnTo>
                    <a:pt x="870" y="628"/>
                  </a:lnTo>
                  <a:lnTo>
                    <a:pt x="874" y="614"/>
                  </a:lnTo>
                  <a:lnTo>
                    <a:pt x="880" y="602"/>
                  </a:lnTo>
                  <a:lnTo>
                    <a:pt x="886" y="590"/>
                  </a:lnTo>
                  <a:lnTo>
                    <a:pt x="892" y="578"/>
                  </a:lnTo>
                  <a:lnTo>
                    <a:pt x="900" y="566"/>
                  </a:lnTo>
                  <a:lnTo>
                    <a:pt x="908" y="554"/>
                  </a:lnTo>
                  <a:lnTo>
                    <a:pt x="916" y="544"/>
                  </a:lnTo>
                  <a:lnTo>
                    <a:pt x="924" y="534"/>
                  </a:lnTo>
                  <a:lnTo>
                    <a:pt x="934" y="524"/>
                  </a:lnTo>
                  <a:lnTo>
                    <a:pt x="944" y="514"/>
                  </a:lnTo>
                  <a:lnTo>
                    <a:pt x="954" y="506"/>
                  </a:lnTo>
                  <a:lnTo>
                    <a:pt x="966" y="498"/>
                  </a:lnTo>
                  <a:lnTo>
                    <a:pt x="974" y="492"/>
                  </a:lnTo>
                  <a:lnTo>
                    <a:pt x="1024" y="542"/>
                  </a:lnTo>
                  <a:lnTo>
                    <a:pt x="1050" y="568"/>
                  </a:lnTo>
                  <a:lnTo>
                    <a:pt x="1076" y="592"/>
                  </a:lnTo>
                  <a:lnTo>
                    <a:pt x="1096" y="610"/>
                  </a:lnTo>
                  <a:lnTo>
                    <a:pt x="1116" y="628"/>
                  </a:lnTo>
                  <a:lnTo>
                    <a:pt x="1138" y="644"/>
                  </a:lnTo>
                  <a:lnTo>
                    <a:pt x="1160" y="662"/>
                  </a:lnTo>
                  <a:lnTo>
                    <a:pt x="1146" y="674"/>
                  </a:lnTo>
                  <a:close/>
                  <a:moveTo>
                    <a:pt x="1240" y="532"/>
                  </a:moveTo>
                  <a:lnTo>
                    <a:pt x="1238" y="542"/>
                  </a:lnTo>
                  <a:lnTo>
                    <a:pt x="1234" y="554"/>
                  </a:lnTo>
                  <a:lnTo>
                    <a:pt x="1230" y="566"/>
                  </a:lnTo>
                  <a:lnTo>
                    <a:pt x="1224" y="578"/>
                  </a:lnTo>
                  <a:lnTo>
                    <a:pt x="1218" y="588"/>
                  </a:lnTo>
                  <a:lnTo>
                    <a:pt x="1212" y="600"/>
                  </a:lnTo>
                  <a:lnTo>
                    <a:pt x="1198" y="618"/>
                  </a:lnTo>
                  <a:lnTo>
                    <a:pt x="1178" y="600"/>
                  </a:lnTo>
                  <a:lnTo>
                    <a:pt x="1158" y="584"/>
                  </a:lnTo>
                  <a:lnTo>
                    <a:pt x="1138" y="566"/>
                  </a:lnTo>
                  <a:lnTo>
                    <a:pt x="1120" y="548"/>
                  </a:lnTo>
                  <a:lnTo>
                    <a:pt x="1078" y="506"/>
                  </a:lnTo>
                  <a:lnTo>
                    <a:pt x="1038" y="462"/>
                  </a:lnTo>
                  <a:lnTo>
                    <a:pt x="1052" y="458"/>
                  </a:lnTo>
                  <a:lnTo>
                    <a:pt x="1066" y="456"/>
                  </a:lnTo>
                  <a:lnTo>
                    <a:pt x="1080" y="452"/>
                  </a:lnTo>
                  <a:lnTo>
                    <a:pt x="1092" y="452"/>
                  </a:lnTo>
                  <a:lnTo>
                    <a:pt x="1106" y="452"/>
                  </a:lnTo>
                  <a:lnTo>
                    <a:pt x="1120" y="450"/>
                  </a:lnTo>
                  <a:lnTo>
                    <a:pt x="1134" y="452"/>
                  </a:lnTo>
                  <a:lnTo>
                    <a:pt x="1146" y="452"/>
                  </a:lnTo>
                  <a:lnTo>
                    <a:pt x="1160" y="454"/>
                  </a:lnTo>
                  <a:lnTo>
                    <a:pt x="1174" y="458"/>
                  </a:lnTo>
                  <a:lnTo>
                    <a:pt x="1186" y="460"/>
                  </a:lnTo>
                  <a:lnTo>
                    <a:pt x="1196" y="466"/>
                  </a:lnTo>
                  <a:lnTo>
                    <a:pt x="1206" y="472"/>
                  </a:lnTo>
                  <a:lnTo>
                    <a:pt x="1218" y="478"/>
                  </a:lnTo>
                  <a:lnTo>
                    <a:pt x="1224" y="486"/>
                  </a:lnTo>
                  <a:lnTo>
                    <a:pt x="1232" y="494"/>
                  </a:lnTo>
                  <a:lnTo>
                    <a:pt x="1234" y="498"/>
                  </a:lnTo>
                  <a:lnTo>
                    <a:pt x="1236" y="502"/>
                  </a:lnTo>
                  <a:lnTo>
                    <a:pt x="1238" y="506"/>
                  </a:lnTo>
                  <a:lnTo>
                    <a:pt x="1240" y="512"/>
                  </a:lnTo>
                  <a:lnTo>
                    <a:pt x="1240" y="516"/>
                  </a:lnTo>
                  <a:lnTo>
                    <a:pt x="1242" y="522"/>
                  </a:lnTo>
                  <a:lnTo>
                    <a:pt x="1240" y="532"/>
                  </a:lnTo>
                  <a:close/>
                  <a:moveTo>
                    <a:pt x="940" y="306"/>
                  </a:moveTo>
                  <a:lnTo>
                    <a:pt x="970" y="284"/>
                  </a:lnTo>
                  <a:lnTo>
                    <a:pt x="1002" y="262"/>
                  </a:lnTo>
                  <a:lnTo>
                    <a:pt x="1034" y="240"/>
                  </a:lnTo>
                  <a:lnTo>
                    <a:pt x="1068" y="220"/>
                  </a:lnTo>
                  <a:lnTo>
                    <a:pt x="1100" y="200"/>
                  </a:lnTo>
                  <a:lnTo>
                    <a:pt x="1134" y="182"/>
                  </a:lnTo>
                  <a:lnTo>
                    <a:pt x="1168" y="164"/>
                  </a:lnTo>
                  <a:lnTo>
                    <a:pt x="1196" y="150"/>
                  </a:lnTo>
                  <a:lnTo>
                    <a:pt x="1222" y="138"/>
                  </a:lnTo>
                  <a:lnTo>
                    <a:pt x="1248" y="126"/>
                  </a:lnTo>
                  <a:lnTo>
                    <a:pt x="1276" y="114"/>
                  </a:lnTo>
                  <a:lnTo>
                    <a:pt x="1302" y="102"/>
                  </a:lnTo>
                  <a:lnTo>
                    <a:pt x="1330" y="92"/>
                  </a:lnTo>
                  <a:lnTo>
                    <a:pt x="1358" y="84"/>
                  </a:lnTo>
                  <a:lnTo>
                    <a:pt x="1386" y="74"/>
                  </a:lnTo>
                  <a:lnTo>
                    <a:pt x="1414" y="66"/>
                  </a:lnTo>
                  <a:lnTo>
                    <a:pt x="1442" y="60"/>
                  </a:lnTo>
                  <a:lnTo>
                    <a:pt x="1470" y="54"/>
                  </a:lnTo>
                  <a:lnTo>
                    <a:pt x="1498" y="50"/>
                  </a:lnTo>
                  <a:lnTo>
                    <a:pt x="1526" y="48"/>
                  </a:lnTo>
                  <a:lnTo>
                    <a:pt x="1542" y="46"/>
                  </a:lnTo>
                  <a:lnTo>
                    <a:pt x="1556" y="46"/>
                  </a:lnTo>
                  <a:lnTo>
                    <a:pt x="1570" y="46"/>
                  </a:lnTo>
                  <a:lnTo>
                    <a:pt x="1584" y="46"/>
                  </a:lnTo>
                  <a:lnTo>
                    <a:pt x="1596" y="48"/>
                  </a:lnTo>
                  <a:lnTo>
                    <a:pt x="1612" y="50"/>
                  </a:lnTo>
                  <a:lnTo>
                    <a:pt x="1624" y="52"/>
                  </a:lnTo>
                  <a:lnTo>
                    <a:pt x="1638" y="56"/>
                  </a:lnTo>
                  <a:lnTo>
                    <a:pt x="1650" y="60"/>
                  </a:lnTo>
                  <a:lnTo>
                    <a:pt x="1662" y="64"/>
                  </a:lnTo>
                  <a:lnTo>
                    <a:pt x="1672" y="70"/>
                  </a:lnTo>
                  <a:lnTo>
                    <a:pt x="1682" y="78"/>
                  </a:lnTo>
                  <a:lnTo>
                    <a:pt x="1692" y="84"/>
                  </a:lnTo>
                  <a:lnTo>
                    <a:pt x="1700" y="94"/>
                  </a:lnTo>
                  <a:lnTo>
                    <a:pt x="1704" y="100"/>
                  </a:lnTo>
                  <a:lnTo>
                    <a:pt x="1706" y="104"/>
                  </a:lnTo>
                  <a:lnTo>
                    <a:pt x="1712" y="116"/>
                  </a:lnTo>
                  <a:lnTo>
                    <a:pt x="1716" y="128"/>
                  </a:lnTo>
                  <a:lnTo>
                    <a:pt x="1718" y="140"/>
                  </a:lnTo>
                  <a:lnTo>
                    <a:pt x="1720" y="152"/>
                  </a:lnTo>
                  <a:lnTo>
                    <a:pt x="1722" y="164"/>
                  </a:lnTo>
                  <a:lnTo>
                    <a:pt x="1720" y="178"/>
                  </a:lnTo>
                  <a:lnTo>
                    <a:pt x="1718" y="192"/>
                  </a:lnTo>
                  <a:lnTo>
                    <a:pt x="1716" y="204"/>
                  </a:lnTo>
                  <a:lnTo>
                    <a:pt x="1714" y="218"/>
                  </a:lnTo>
                  <a:lnTo>
                    <a:pt x="1710" y="232"/>
                  </a:lnTo>
                  <a:lnTo>
                    <a:pt x="1706" y="246"/>
                  </a:lnTo>
                  <a:lnTo>
                    <a:pt x="1702" y="258"/>
                  </a:lnTo>
                  <a:lnTo>
                    <a:pt x="1696" y="272"/>
                  </a:lnTo>
                  <a:lnTo>
                    <a:pt x="1684" y="300"/>
                  </a:lnTo>
                  <a:lnTo>
                    <a:pt x="1672" y="324"/>
                  </a:lnTo>
                  <a:lnTo>
                    <a:pt x="1658" y="350"/>
                  </a:lnTo>
                  <a:lnTo>
                    <a:pt x="1644" y="376"/>
                  </a:lnTo>
                  <a:lnTo>
                    <a:pt x="1628" y="402"/>
                  </a:lnTo>
                  <a:lnTo>
                    <a:pt x="1614" y="426"/>
                  </a:lnTo>
                  <a:lnTo>
                    <a:pt x="1598" y="452"/>
                  </a:lnTo>
                  <a:lnTo>
                    <a:pt x="1582" y="476"/>
                  </a:lnTo>
                  <a:lnTo>
                    <a:pt x="1564" y="500"/>
                  </a:lnTo>
                  <a:lnTo>
                    <a:pt x="1546" y="522"/>
                  </a:lnTo>
                  <a:lnTo>
                    <a:pt x="1530" y="546"/>
                  </a:lnTo>
                  <a:lnTo>
                    <a:pt x="1510" y="568"/>
                  </a:lnTo>
                  <a:lnTo>
                    <a:pt x="1490" y="588"/>
                  </a:lnTo>
                  <a:lnTo>
                    <a:pt x="1470" y="608"/>
                  </a:lnTo>
                  <a:lnTo>
                    <a:pt x="1458" y="618"/>
                  </a:lnTo>
                  <a:lnTo>
                    <a:pt x="1448" y="626"/>
                  </a:lnTo>
                  <a:lnTo>
                    <a:pt x="1438" y="634"/>
                  </a:lnTo>
                  <a:lnTo>
                    <a:pt x="1426" y="642"/>
                  </a:lnTo>
                  <a:lnTo>
                    <a:pt x="1414" y="648"/>
                  </a:lnTo>
                  <a:lnTo>
                    <a:pt x="1402" y="656"/>
                  </a:lnTo>
                  <a:lnTo>
                    <a:pt x="1390" y="660"/>
                  </a:lnTo>
                  <a:lnTo>
                    <a:pt x="1378" y="664"/>
                  </a:lnTo>
                  <a:lnTo>
                    <a:pt x="1364" y="668"/>
                  </a:lnTo>
                  <a:lnTo>
                    <a:pt x="1352" y="670"/>
                  </a:lnTo>
                  <a:lnTo>
                    <a:pt x="1340" y="672"/>
                  </a:lnTo>
                  <a:lnTo>
                    <a:pt x="1328" y="672"/>
                  </a:lnTo>
                  <a:lnTo>
                    <a:pt x="1314" y="672"/>
                  </a:lnTo>
                  <a:lnTo>
                    <a:pt x="1302" y="668"/>
                  </a:lnTo>
                  <a:lnTo>
                    <a:pt x="1288" y="666"/>
                  </a:lnTo>
                  <a:lnTo>
                    <a:pt x="1276" y="662"/>
                  </a:lnTo>
                  <a:lnTo>
                    <a:pt x="1264" y="656"/>
                  </a:lnTo>
                  <a:lnTo>
                    <a:pt x="1252" y="650"/>
                  </a:lnTo>
                  <a:lnTo>
                    <a:pt x="1264" y="632"/>
                  </a:lnTo>
                  <a:lnTo>
                    <a:pt x="1272" y="618"/>
                  </a:lnTo>
                  <a:lnTo>
                    <a:pt x="1280" y="604"/>
                  </a:lnTo>
                  <a:lnTo>
                    <a:pt x="1286" y="588"/>
                  </a:lnTo>
                  <a:lnTo>
                    <a:pt x="1292" y="572"/>
                  </a:lnTo>
                  <a:lnTo>
                    <a:pt x="1294" y="564"/>
                  </a:lnTo>
                  <a:lnTo>
                    <a:pt x="1296" y="554"/>
                  </a:lnTo>
                  <a:lnTo>
                    <a:pt x="1298" y="546"/>
                  </a:lnTo>
                  <a:lnTo>
                    <a:pt x="1300" y="536"/>
                  </a:lnTo>
                  <a:lnTo>
                    <a:pt x="1300" y="526"/>
                  </a:lnTo>
                  <a:lnTo>
                    <a:pt x="1298" y="516"/>
                  </a:lnTo>
                  <a:lnTo>
                    <a:pt x="1296" y="506"/>
                  </a:lnTo>
                  <a:lnTo>
                    <a:pt x="1294" y="496"/>
                  </a:lnTo>
                  <a:lnTo>
                    <a:pt x="1292" y="486"/>
                  </a:lnTo>
                  <a:lnTo>
                    <a:pt x="1288" y="478"/>
                  </a:lnTo>
                  <a:lnTo>
                    <a:pt x="1282" y="470"/>
                  </a:lnTo>
                  <a:lnTo>
                    <a:pt x="1276" y="460"/>
                  </a:lnTo>
                  <a:lnTo>
                    <a:pt x="1270" y="452"/>
                  </a:lnTo>
                  <a:lnTo>
                    <a:pt x="1264" y="446"/>
                  </a:lnTo>
                  <a:lnTo>
                    <a:pt x="1258" y="440"/>
                  </a:lnTo>
                  <a:lnTo>
                    <a:pt x="1250" y="434"/>
                  </a:lnTo>
                  <a:lnTo>
                    <a:pt x="1242" y="428"/>
                  </a:lnTo>
                  <a:lnTo>
                    <a:pt x="1234" y="424"/>
                  </a:lnTo>
                  <a:lnTo>
                    <a:pt x="1226" y="420"/>
                  </a:lnTo>
                  <a:lnTo>
                    <a:pt x="1218" y="416"/>
                  </a:lnTo>
                  <a:lnTo>
                    <a:pt x="1202" y="410"/>
                  </a:lnTo>
                  <a:lnTo>
                    <a:pt x="1186" y="406"/>
                  </a:lnTo>
                  <a:lnTo>
                    <a:pt x="1170" y="402"/>
                  </a:lnTo>
                  <a:lnTo>
                    <a:pt x="1154" y="400"/>
                  </a:lnTo>
                  <a:lnTo>
                    <a:pt x="1136" y="400"/>
                  </a:lnTo>
                  <a:lnTo>
                    <a:pt x="1120" y="400"/>
                  </a:lnTo>
                  <a:lnTo>
                    <a:pt x="1104" y="400"/>
                  </a:lnTo>
                  <a:lnTo>
                    <a:pt x="1088" y="402"/>
                  </a:lnTo>
                  <a:lnTo>
                    <a:pt x="1072" y="404"/>
                  </a:lnTo>
                  <a:lnTo>
                    <a:pt x="1056" y="408"/>
                  </a:lnTo>
                  <a:lnTo>
                    <a:pt x="1042" y="410"/>
                  </a:lnTo>
                  <a:lnTo>
                    <a:pt x="1028" y="414"/>
                  </a:lnTo>
                  <a:lnTo>
                    <a:pt x="1016" y="420"/>
                  </a:lnTo>
                  <a:lnTo>
                    <a:pt x="1002" y="424"/>
                  </a:lnTo>
                  <a:lnTo>
                    <a:pt x="954" y="376"/>
                  </a:lnTo>
                  <a:lnTo>
                    <a:pt x="932" y="352"/>
                  </a:lnTo>
                  <a:lnTo>
                    <a:pt x="908" y="330"/>
                  </a:lnTo>
                  <a:lnTo>
                    <a:pt x="940" y="306"/>
                  </a:lnTo>
                  <a:close/>
                  <a:moveTo>
                    <a:pt x="820" y="406"/>
                  </a:moveTo>
                  <a:lnTo>
                    <a:pt x="852" y="376"/>
                  </a:lnTo>
                  <a:lnTo>
                    <a:pt x="878" y="400"/>
                  </a:lnTo>
                  <a:lnTo>
                    <a:pt x="906" y="426"/>
                  </a:lnTo>
                  <a:lnTo>
                    <a:pt x="940" y="458"/>
                  </a:lnTo>
                  <a:lnTo>
                    <a:pt x="938" y="458"/>
                  </a:lnTo>
                  <a:lnTo>
                    <a:pt x="926" y="468"/>
                  </a:lnTo>
                  <a:lnTo>
                    <a:pt x="914" y="478"/>
                  </a:lnTo>
                  <a:lnTo>
                    <a:pt x="902" y="490"/>
                  </a:lnTo>
                  <a:lnTo>
                    <a:pt x="890" y="502"/>
                  </a:lnTo>
                  <a:lnTo>
                    <a:pt x="878" y="514"/>
                  </a:lnTo>
                  <a:lnTo>
                    <a:pt x="870" y="528"/>
                  </a:lnTo>
                  <a:lnTo>
                    <a:pt x="860" y="540"/>
                  </a:lnTo>
                  <a:lnTo>
                    <a:pt x="852" y="554"/>
                  </a:lnTo>
                  <a:lnTo>
                    <a:pt x="844" y="568"/>
                  </a:lnTo>
                  <a:lnTo>
                    <a:pt x="838" y="584"/>
                  </a:lnTo>
                  <a:lnTo>
                    <a:pt x="832" y="598"/>
                  </a:lnTo>
                  <a:lnTo>
                    <a:pt x="826" y="612"/>
                  </a:lnTo>
                  <a:lnTo>
                    <a:pt x="822" y="628"/>
                  </a:lnTo>
                  <a:lnTo>
                    <a:pt x="818" y="644"/>
                  </a:lnTo>
                  <a:lnTo>
                    <a:pt x="814" y="660"/>
                  </a:lnTo>
                  <a:lnTo>
                    <a:pt x="812" y="676"/>
                  </a:lnTo>
                  <a:lnTo>
                    <a:pt x="810" y="694"/>
                  </a:lnTo>
                  <a:lnTo>
                    <a:pt x="808" y="714"/>
                  </a:lnTo>
                  <a:lnTo>
                    <a:pt x="808" y="732"/>
                  </a:lnTo>
                  <a:lnTo>
                    <a:pt x="808" y="752"/>
                  </a:lnTo>
                  <a:lnTo>
                    <a:pt x="810" y="770"/>
                  </a:lnTo>
                  <a:lnTo>
                    <a:pt x="812" y="790"/>
                  </a:lnTo>
                  <a:lnTo>
                    <a:pt x="814" y="810"/>
                  </a:lnTo>
                  <a:lnTo>
                    <a:pt x="818" y="828"/>
                  </a:lnTo>
                  <a:lnTo>
                    <a:pt x="794" y="832"/>
                  </a:lnTo>
                  <a:lnTo>
                    <a:pt x="770" y="834"/>
                  </a:lnTo>
                  <a:lnTo>
                    <a:pt x="744" y="836"/>
                  </a:lnTo>
                  <a:lnTo>
                    <a:pt x="722" y="838"/>
                  </a:lnTo>
                  <a:lnTo>
                    <a:pt x="694" y="838"/>
                  </a:lnTo>
                  <a:lnTo>
                    <a:pt x="664" y="836"/>
                  </a:lnTo>
                  <a:lnTo>
                    <a:pt x="636" y="834"/>
                  </a:lnTo>
                  <a:lnTo>
                    <a:pt x="608" y="832"/>
                  </a:lnTo>
                  <a:lnTo>
                    <a:pt x="582" y="828"/>
                  </a:lnTo>
                  <a:lnTo>
                    <a:pt x="556" y="824"/>
                  </a:lnTo>
                  <a:lnTo>
                    <a:pt x="532" y="818"/>
                  </a:lnTo>
                  <a:lnTo>
                    <a:pt x="506" y="814"/>
                  </a:lnTo>
                  <a:lnTo>
                    <a:pt x="510" y="806"/>
                  </a:lnTo>
                  <a:lnTo>
                    <a:pt x="524" y="780"/>
                  </a:lnTo>
                  <a:lnTo>
                    <a:pt x="536" y="754"/>
                  </a:lnTo>
                  <a:lnTo>
                    <a:pt x="550" y="730"/>
                  </a:lnTo>
                  <a:lnTo>
                    <a:pt x="566" y="704"/>
                  </a:lnTo>
                  <a:lnTo>
                    <a:pt x="582" y="680"/>
                  </a:lnTo>
                  <a:lnTo>
                    <a:pt x="598" y="656"/>
                  </a:lnTo>
                  <a:lnTo>
                    <a:pt x="614" y="632"/>
                  </a:lnTo>
                  <a:lnTo>
                    <a:pt x="632" y="608"/>
                  </a:lnTo>
                  <a:lnTo>
                    <a:pt x="650" y="586"/>
                  </a:lnTo>
                  <a:lnTo>
                    <a:pt x="668" y="564"/>
                  </a:lnTo>
                  <a:lnTo>
                    <a:pt x="686" y="540"/>
                  </a:lnTo>
                  <a:lnTo>
                    <a:pt x="706" y="518"/>
                  </a:lnTo>
                  <a:lnTo>
                    <a:pt x="726" y="498"/>
                  </a:lnTo>
                  <a:lnTo>
                    <a:pt x="746" y="476"/>
                  </a:lnTo>
                  <a:lnTo>
                    <a:pt x="766" y="454"/>
                  </a:lnTo>
                  <a:lnTo>
                    <a:pt x="788" y="434"/>
                  </a:lnTo>
                  <a:lnTo>
                    <a:pt x="820" y="406"/>
                  </a:lnTo>
                  <a:close/>
                  <a:moveTo>
                    <a:pt x="410" y="784"/>
                  </a:moveTo>
                  <a:lnTo>
                    <a:pt x="388" y="776"/>
                  </a:lnTo>
                  <a:lnTo>
                    <a:pt x="362" y="764"/>
                  </a:lnTo>
                  <a:lnTo>
                    <a:pt x="338" y="752"/>
                  </a:lnTo>
                  <a:lnTo>
                    <a:pt x="312" y="738"/>
                  </a:lnTo>
                  <a:lnTo>
                    <a:pt x="290" y="726"/>
                  </a:lnTo>
                  <a:lnTo>
                    <a:pt x="266" y="710"/>
                  </a:lnTo>
                  <a:lnTo>
                    <a:pt x="244" y="694"/>
                  </a:lnTo>
                  <a:lnTo>
                    <a:pt x="222" y="676"/>
                  </a:lnTo>
                  <a:lnTo>
                    <a:pt x="202" y="658"/>
                  </a:lnTo>
                  <a:lnTo>
                    <a:pt x="192" y="650"/>
                  </a:lnTo>
                  <a:lnTo>
                    <a:pt x="184" y="640"/>
                  </a:lnTo>
                  <a:lnTo>
                    <a:pt x="174" y="630"/>
                  </a:lnTo>
                  <a:lnTo>
                    <a:pt x="166" y="618"/>
                  </a:lnTo>
                  <a:lnTo>
                    <a:pt x="158" y="608"/>
                  </a:lnTo>
                  <a:lnTo>
                    <a:pt x="150" y="598"/>
                  </a:lnTo>
                  <a:lnTo>
                    <a:pt x="144" y="586"/>
                  </a:lnTo>
                  <a:lnTo>
                    <a:pt x="136" y="576"/>
                  </a:lnTo>
                  <a:lnTo>
                    <a:pt x="130" y="564"/>
                  </a:lnTo>
                  <a:lnTo>
                    <a:pt x="124" y="554"/>
                  </a:lnTo>
                  <a:lnTo>
                    <a:pt x="120" y="540"/>
                  </a:lnTo>
                  <a:lnTo>
                    <a:pt x="114" y="528"/>
                  </a:lnTo>
                  <a:lnTo>
                    <a:pt x="110" y="516"/>
                  </a:lnTo>
                  <a:lnTo>
                    <a:pt x="106" y="504"/>
                  </a:lnTo>
                  <a:lnTo>
                    <a:pt x="104" y="492"/>
                  </a:lnTo>
                  <a:lnTo>
                    <a:pt x="100" y="480"/>
                  </a:lnTo>
                  <a:lnTo>
                    <a:pt x="98" y="466"/>
                  </a:lnTo>
                  <a:lnTo>
                    <a:pt x="98" y="454"/>
                  </a:lnTo>
                  <a:lnTo>
                    <a:pt x="96" y="442"/>
                  </a:lnTo>
                  <a:lnTo>
                    <a:pt x="96" y="428"/>
                  </a:lnTo>
                  <a:lnTo>
                    <a:pt x="96" y="416"/>
                  </a:lnTo>
                  <a:lnTo>
                    <a:pt x="98" y="402"/>
                  </a:lnTo>
                  <a:lnTo>
                    <a:pt x="98" y="390"/>
                  </a:lnTo>
                  <a:lnTo>
                    <a:pt x="100" y="376"/>
                  </a:lnTo>
                  <a:lnTo>
                    <a:pt x="102" y="364"/>
                  </a:lnTo>
                  <a:lnTo>
                    <a:pt x="106" y="352"/>
                  </a:lnTo>
                  <a:lnTo>
                    <a:pt x="108" y="340"/>
                  </a:lnTo>
                  <a:lnTo>
                    <a:pt x="112" y="328"/>
                  </a:lnTo>
                  <a:lnTo>
                    <a:pt x="118" y="318"/>
                  </a:lnTo>
                  <a:lnTo>
                    <a:pt x="122" y="308"/>
                  </a:lnTo>
                  <a:lnTo>
                    <a:pt x="128" y="298"/>
                  </a:lnTo>
                  <a:lnTo>
                    <a:pt x="134" y="286"/>
                  </a:lnTo>
                  <a:lnTo>
                    <a:pt x="142" y="276"/>
                  </a:lnTo>
                  <a:lnTo>
                    <a:pt x="150" y="268"/>
                  </a:lnTo>
                  <a:lnTo>
                    <a:pt x="158" y="258"/>
                  </a:lnTo>
                  <a:lnTo>
                    <a:pt x="168" y="250"/>
                  </a:lnTo>
                  <a:lnTo>
                    <a:pt x="178" y="242"/>
                  </a:lnTo>
                  <a:lnTo>
                    <a:pt x="186" y="234"/>
                  </a:lnTo>
                  <a:lnTo>
                    <a:pt x="196" y="226"/>
                  </a:lnTo>
                  <a:lnTo>
                    <a:pt x="208" y="220"/>
                  </a:lnTo>
                  <a:lnTo>
                    <a:pt x="220" y="214"/>
                  </a:lnTo>
                  <a:lnTo>
                    <a:pt x="230" y="208"/>
                  </a:lnTo>
                  <a:lnTo>
                    <a:pt x="242" y="202"/>
                  </a:lnTo>
                  <a:lnTo>
                    <a:pt x="254" y="198"/>
                  </a:lnTo>
                  <a:lnTo>
                    <a:pt x="266" y="194"/>
                  </a:lnTo>
                  <a:lnTo>
                    <a:pt x="280" y="190"/>
                  </a:lnTo>
                  <a:lnTo>
                    <a:pt x="292" y="186"/>
                  </a:lnTo>
                  <a:lnTo>
                    <a:pt x="304" y="184"/>
                  </a:lnTo>
                  <a:lnTo>
                    <a:pt x="318" y="180"/>
                  </a:lnTo>
                  <a:lnTo>
                    <a:pt x="330" y="178"/>
                  </a:lnTo>
                  <a:lnTo>
                    <a:pt x="344" y="176"/>
                  </a:lnTo>
                  <a:lnTo>
                    <a:pt x="358" y="174"/>
                  </a:lnTo>
                  <a:lnTo>
                    <a:pt x="384" y="172"/>
                  </a:lnTo>
                  <a:lnTo>
                    <a:pt x="412" y="172"/>
                  </a:lnTo>
                  <a:lnTo>
                    <a:pt x="440" y="176"/>
                  </a:lnTo>
                  <a:lnTo>
                    <a:pt x="466" y="178"/>
                  </a:lnTo>
                  <a:lnTo>
                    <a:pt x="494" y="182"/>
                  </a:lnTo>
                  <a:lnTo>
                    <a:pt x="520" y="188"/>
                  </a:lnTo>
                  <a:lnTo>
                    <a:pt x="548" y="196"/>
                  </a:lnTo>
                  <a:lnTo>
                    <a:pt x="574" y="204"/>
                  </a:lnTo>
                  <a:lnTo>
                    <a:pt x="600" y="214"/>
                  </a:lnTo>
                  <a:lnTo>
                    <a:pt x="626" y="224"/>
                  </a:lnTo>
                  <a:lnTo>
                    <a:pt x="652" y="236"/>
                  </a:lnTo>
                  <a:lnTo>
                    <a:pt x="676" y="250"/>
                  </a:lnTo>
                  <a:lnTo>
                    <a:pt x="702" y="264"/>
                  </a:lnTo>
                  <a:lnTo>
                    <a:pt x="726" y="280"/>
                  </a:lnTo>
                  <a:lnTo>
                    <a:pt x="746" y="292"/>
                  </a:lnTo>
                  <a:lnTo>
                    <a:pt x="766" y="308"/>
                  </a:lnTo>
                  <a:lnTo>
                    <a:pt x="788" y="322"/>
                  </a:lnTo>
                  <a:lnTo>
                    <a:pt x="806" y="338"/>
                  </a:lnTo>
                  <a:lnTo>
                    <a:pt x="776" y="364"/>
                  </a:lnTo>
                  <a:lnTo>
                    <a:pt x="746" y="390"/>
                  </a:lnTo>
                  <a:lnTo>
                    <a:pt x="724" y="412"/>
                  </a:lnTo>
                  <a:lnTo>
                    <a:pt x="702" y="432"/>
                  </a:lnTo>
                  <a:lnTo>
                    <a:pt x="680" y="454"/>
                  </a:lnTo>
                  <a:lnTo>
                    <a:pt x="660" y="476"/>
                  </a:lnTo>
                  <a:lnTo>
                    <a:pt x="638" y="498"/>
                  </a:lnTo>
                  <a:lnTo>
                    <a:pt x="618" y="522"/>
                  </a:lnTo>
                  <a:lnTo>
                    <a:pt x="598" y="544"/>
                  </a:lnTo>
                  <a:lnTo>
                    <a:pt x="580" y="566"/>
                  </a:lnTo>
                  <a:lnTo>
                    <a:pt x="560" y="592"/>
                  </a:lnTo>
                  <a:lnTo>
                    <a:pt x="542" y="616"/>
                  </a:lnTo>
                  <a:lnTo>
                    <a:pt x="524" y="640"/>
                  </a:lnTo>
                  <a:lnTo>
                    <a:pt x="506" y="666"/>
                  </a:lnTo>
                  <a:lnTo>
                    <a:pt x="488" y="692"/>
                  </a:lnTo>
                  <a:lnTo>
                    <a:pt x="472" y="718"/>
                  </a:lnTo>
                  <a:lnTo>
                    <a:pt x="456" y="744"/>
                  </a:lnTo>
                  <a:lnTo>
                    <a:pt x="442" y="770"/>
                  </a:lnTo>
                  <a:lnTo>
                    <a:pt x="432" y="792"/>
                  </a:lnTo>
                  <a:lnTo>
                    <a:pt x="410" y="7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2651" y="1093"/>
              <a:ext cx="1808" cy="1054"/>
            </a:xfrm>
            <a:custGeom>
              <a:avLst/>
              <a:gdLst>
                <a:gd name="T0" fmla="*/ 1536 w 1808"/>
                <a:gd name="T1" fmla="*/ 654 h 1054"/>
                <a:gd name="T2" fmla="*/ 1314 w 1808"/>
                <a:gd name="T3" fmla="*/ 512 h 1054"/>
                <a:gd name="T4" fmla="*/ 1392 w 1808"/>
                <a:gd name="T5" fmla="*/ 224 h 1054"/>
                <a:gd name="T6" fmla="*/ 1532 w 1808"/>
                <a:gd name="T7" fmla="*/ 82 h 1054"/>
                <a:gd name="T8" fmla="*/ 1658 w 1808"/>
                <a:gd name="T9" fmla="*/ 52 h 1054"/>
                <a:gd name="T10" fmla="*/ 1682 w 1808"/>
                <a:gd name="T11" fmla="*/ 76 h 1054"/>
                <a:gd name="T12" fmla="*/ 1624 w 1808"/>
                <a:gd name="T13" fmla="*/ 200 h 1054"/>
                <a:gd name="T14" fmla="*/ 1494 w 1808"/>
                <a:gd name="T15" fmla="*/ 378 h 1054"/>
                <a:gd name="T16" fmla="*/ 1484 w 1808"/>
                <a:gd name="T17" fmla="*/ 452 h 1054"/>
                <a:gd name="T18" fmla="*/ 1526 w 1808"/>
                <a:gd name="T19" fmla="*/ 498 h 1054"/>
                <a:gd name="T20" fmla="*/ 1672 w 1808"/>
                <a:gd name="T21" fmla="*/ 518 h 1054"/>
                <a:gd name="T22" fmla="*/ 1746 w 1808"/>
                <a:gd name="T23" fmla="*/ 440 h 1054"/>
                <a:gd name="T24" fmla="*/ 1578 w 1808"/>
                <a:gd name="T25" fmla="*/ 452 h 1054"/>
                <a:gd name="T26" fmla="*/ 1536 w 1808"/>
                <a:gd name="T27" fmla="*/ 424 h 1054"/>
                <a:gd name="T28" fmla="*/ 1634 w 1808"/>
                <a:gd name="T29" fmla="*/ 274 h 1054"/>
                <a:gd name="T30" fmla="*/ 1726 w 1808"/>
                <a:gd name="T31" fmla="*/ 110 h 1054"/>
                <a:gd name="T32" fmla="*/ 1716 w 1808"/>
                <a:gd name="T33" fmla="*/ 32 h 1054"/>
                <a:gd name="T34" fmla="*/ 1660 w 1808"/>
                <a:gd name="T35" fmla="*/ 4 h 1054"/>
                <a:gd name="T36" fmla="*/ 1518 w 1808"/>
                <a:gd name="T37" fmla="*/ 34 h 1054"/>
                <a:gd name="T38" fmla="*/ 1370 w 1808"/>
                <a:gd name="T39" fmla="*/ 172 h 1054"/>
                <a:gd name="T40" fmla="*/ 1074 w 1808"/>
                <a:gd name="T41" fmla="*/ 436 h 1054"/>
                <a:gd name="T42" fmla="*/ 814 w 1808"/>
                <a:gd name="T43" fmla="*/ 452 h 1054"/>
                <a:gd name="T44" fmla="*/ 616 w 1808"/>
                <a:gd name="T45" fmla="*/ 498 h 1054"/>
                <a:gd name="T46" fmla="*/ 368 w 1808"/>
                <a:gd name="T47" fmla="*/ 430 h 1054"/>
                <a:gd name="T48" fmla="*/ 170 w 1808"/>
                <a:gd name="T49" fmla="*/ 456 h 1054"/>
                <a:gd name="T50" fmla="*/ 48 w 1808"/>
                <a:gd name="T51" fmla="*/ 522 h 1054"/>
                <a:gd name="T52" fmla="*/ 2 w 1808"/>
                <a:gd name="T53" fmla="*/ 602 h 1054"/>
                <a:gd name="T54" fmla="*/ 20 w 1808"/>
                <a:gd name="T55" fmla="*/ 694 h 1054"/>
                <a:gd name="T56" fmla="*/ 122 w 1808"/>
                <a:gd name="T57" fmla="*/ 806 h 1054"/>
                <a:gd name="T58" fmla="*/ 342 w 1808"/>
                <a:gd name="T59" fmla="*/ 908 h 1054"/>
                <a:gd name="T60" fmla="*/ 514 w 1808"/>
                <a:gd name="T61" fmla="*/ 980 h 1054"/>
                <a:gd name="T62" fmla="*/ 624 w 1808"/>
                <a:gd name="T63" fmla="*/ 1040 h 1054"/>
                <a:gd name="T64" fmla="*/ 592 w 1808"/>
                <a:gd name="T65" fmla="*/ 926 h 1054"/>
                <a:gd name="T66" fmla="*/ 808 w 1808"/>
                <a:gd name="T67" fmla="*/ 872 h 1054"/>
                <a:gd name="T68" fmla="*/ 838 w 1808"/>
                <a:gd name="T69" fmla="*/ 940 h 1054"/>
                <a:gd name="T70" fmla="*/ 814 w 1808"/>
                <a:gd name="T71" fmla="*/ 1042 h 1054"/>
                <a:gd name="T72" fmla="*/ 914 w 1808"/>
                <a:gd name="T73" fmla="*/ 972 h 1054"/>
                <a:gd name="T74" fmla="*/ 902 w 1808"/>
                <a:gd name="T75" fmla="*/ 834 h 1054"/>
                <a:gd name="T76" fmla="*/ 1060 w 1808"/>
                <a:gd name="T77" fmla="*/ 678 h 1054"/>
                <a:gd name="T78" fmla="*/ 1274 w 1808"/>
                <a:gd name="T79" fmla="*/ 546 h 1054"/>
                <a:gd name="T80" fmla="*/ 1448 w 1808"/>
                <a:gd name="T81" fmla="*/ 652 h 1054"/>
                <a:gd name="T82" fmla="*/ 1694 w 1808"/>
                <a:gd name="T83" fmla="*/ 860 h 1054"/>
                <a:gd name="T84" fmla="*/ 528 w 1808"/>
                <a:gd name="T85" fmla="*/ 668 h 1054"/>
                <a:gd name="T86" fmla="*/ 488 w 1808"/>
                <a:gd name="T87" fmla="*/ 798 h 1054"/>
                <a:gd name="T88" fmla="*/ 316 w 1808"/>
                <a:gd name="T89" fmla="*/ 802 h 1054"/>
                <a:gd name="T90" fmla="*/ 154 w 1808"/>
                <a:gd name="T91" fmla="*/ 704 h 1054"/>
                <a:gd name="T92" fmla="*/ 100 w 1808"/>
                <a:gd name="T93" fmla="*/ 630 h 1054"/>
                <a:gd name="T94" fmla="*/ 138 w 1808"/>
                <a:gd name="T95" fmla="*/ 580 h 1054"/>
                <a:gd name="T96" fmla="*/ 314 w 1808"/>
                <a:gd name="T97" fmla="*/ 528 h 1054"/>
                <a:gd name="T98" fmla="*/ 538 w 1808"/>
                <a:gd name="T99" fmla="*/ 564 h 1054"/>
                <a:gd name="T100" fmla="*/ 536 w 1808"/>
                <a:gd name="T101" fmla="*/ 656 h 1054"/>
                <a:gd name="T102" fmla="*/ 644 w 1808"/>
                <a:gd name="T103" fmla="*/ 836 h 1054"/>
                <a:gd name="T104" fmla="*/ 544 w 1808"/>
                <a:gd name="T105" fmla="*/ 778 h 1054"/>
                <a:gd name="T106" fmla="*/ 588 w 1808"/>
                <a:gd name="T107" fmla="*/ 668 h 1054"/>
                <a:gd name="T108" fmla="*/ 682 w 1808"/>
                <a:gd name="T109" fmla="*/ 652 h 1054"/>
                <a:gd name="T110" fmla="*/ 796 w 1808"/>
                <a:gd name="T111" fmla="*/ 792 h 1054"/>
                <a:gd name="T112" fmla="*/ 954 w 1808"/>
                <a:gd name="T113" fmla="*/ 688 h 1054"/>
                <a:gd name="T114" fmla="*/ 792 w 1808"/>
                <a:gd name="T115" fmla="*/ 634 h 1054"/>
                <a:gd name="T116" fmla="*/ 804 w 1808"/>
                <a:gd name="T117" fmla="*/ 506 h 1054"/>
                <a:gd name="T118" fmla="*/ 1042 w 1808"/>
                <a:gd name="T119" fmla="*/ 48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8" h="1054">
                  <a:moveTo>
                    <a:pt x="1800" y="852"/>
                  </a:moveTo>
                  <a:lnTo>
                    <a:pt x="1776" y="838"/>
                  </a:lnTo>
                  <a:lnTo>
                    <a:pt x="1754" y="822"/>
                  </a:lnTo>
                  <a:lnTo>
                    <a:pt x="1730" y="808"/>
                  </a:lnTo>
                  <a:lnTo>
                    <a:pt x="1708" y="792"/>
                  </a:lnTo>
                  <a:lnTo>
                    <a:pt x="1664" y="758"/>
                  </a:lnTo>
                  <a:lnTo>
                    <a:pt x="1622" y="726"/>
                  </a:lnTo>
                  <a:lnTo>
                    <a:pt x="1578" y="690"/>
                  </a:lnTo>
                  <a:lnTo>
                    <a:pt x="1536" y="654"/>
                  </a:lnTo>
                  <a:lnTo>
                    <a:pt x="1514" y="636"/>
                  </a:lnTo>
                  <a:lnTo>
                    <a:pt x="1490" y="618"/>
                  </a:lnTo>
                  <a:lnTo>
                    <a:pt x="1468" y="600"/>
                  </a:lnTo>
                  <a:lnTo>
                    <a:pt x="1444" y="586"/>
                  </a:lnTo>
                  <a:lnTo>
                    <a:pt x="1420" y="568"/>
                  </a:lnTo>
                  <a:lnTo>
                    <a:pt x="1396" y="554"/>
                  </a:lnTo>
                  <a:lnTo>
                    <a:pt x="1372" y="540"/>
                  </a:lnTo>
                  <a:lnTo>
                    <a:pt x="1346" y="526"/>
                  </a:lnTo>
                  <a:lnTo>
                    <a:pt x="1314" y="512"/>
                  </a:lnTo>
                  <a:lnTo>
                    <a:pt x="1282" y="496"/>
                  </a:lnTo>
                  <a:lnTo>
                    <a:pt x="1252" y="484"/>
                  </a:lnTo>
                  <a:lnTo>
                    <a:pt x="1218" y="472"/>
                  </a:lnTo>
                  <a:lnTo>
                    <a:pt x="1250" y="426"/>
                  </a:lnTo>
                  <a:lnTo>
                    <a:pt x="1282" y="382"/>
                  </a:lnTo>
                  <a:lnTo>
                    <a:pt x="1312" y="336"/>
                  </a:lnTo>
                  <a:lnTo>
                    <a:pt x="1344" y="290"/>
                  </a:lnTo>
                  <a:lnTo>
                    <a:pt x="1376" y="246"/>
                  </a:lnTo>
                  <a:lnTo>
                    <a:pt x="1392" y="224"/>
                  </a:lnTo>
                  <a:lnTo>
                    <a:pt x="1408" y="202"/>
                  </a:lnTo>
                  <a:lnTo>
                    <a:pt x="1426" y="182"/>
                  </a:lnTo>
                  <a:lnTo>
                    <a:pt x="1444" y="162"/>
                  </a:lnTo>
                  <a:lnTo>
                    <a:pt x="1462" y="142"/>
                  </a:lnTo>
                  <a:lnTo>
                    <a:pt x="1480" y="122"/>
                  </a:lnTo>
                  <a:lnTo>
                    <a:pt x="1500" y="104"/>
                  </a:lnTo>
                  <a:lnTo>
                    <a:pt x="1510" y="96"/>
                  </a:lnTo>
                  <a:lnTo>
                    <a:pt x="1520" y="88"/>
                  </a:lnTo>
                  <a:lnTo>
                    <a:pt x="1532" y="82"/>
                  </a:lnTo>
                  <a:lnTo>
                    <a:pt x="1542" y="74"/>
                  </a:lnTo>
                  <a:lnTo>
                    <a:pt x="1554" y="68"/>
                  </a:lnTo>
                  <a:lnTo>
                    <a:pt x="1564" y="62"/>
                  </a:lnTo>
                  <a:lnTo>
                    <a:pt x="1588" y="54"/>
                  </a:lnTo>
                  <a:lnTo>
                    <a:pt x="1610" y="50"/>
                  </a:lnTo>
                  <a:lnTo>
                    <a:pt x="1622" y="50"/>
                  </a:lnTo>
                  <a:lnTo>
                    <a:pt x="1634" y="50"/>
                  </a:lnTo>
                  <a:lnTo>
                    <a:pt x="1646" y="50"/>
                  </a:lnTo>
                  <a:lnTo>
                    <a:pt x="1658" y="52"/>
                  </a:lnTo>
                  <a:lnTo>
                    <a:pt x="1668" y="54"/>
                  </a:lnTo>
                  <a:lnTo>
                    <a:pt x="1670" y="56"/>
                  </a:lnTo>
                  <a:lnTo>
                    <a:pt x="1672" y="58"/>
                  </a:lnTo>
                  <a:lnTo>
                    <a:pt x="1674" y="58"/>
                  </a:lnTo>
                  <a:lnTo>
                    <a:pt x="1676" y="60"/>
                  </a:lnTo>
                  <a:lnTo>
                    <a:pt x="1678" y="62"/>
                  </a:lnTo>
                  <a:lnTo>
                    <a:pt x="1680" y="68"/>
                  </a:lnTo>
                  <a:lnTo>
                    <a:pt x="1682" y="72"/>
                  </a:lnTo>
                  <a:lnTo>
                    <a:pt x="1682" y="76"/>
                  </a:lnTo>
                  <a:lnTo>
                    <a:pt x="1682" y="86"/>
                  </a:lnTo>
                  <a:lnTo>
                    <a:pt x="1678" y="96"/>
                  </a:lnTo>
                  <a:lnTo>
                    <a:pt x="1674" y="108"/>
                  </a:lnTo>
                  <a:lnTo>
                    <a:pt x="1670" y="120"/>
                  </a:lnTo>
                  <a:lnTo>
                    <a:pt x="1666" y="132"/>
                  </a:lnTo>
                  <a:lnTo>
                    <a:pt x="1660" y="144"/>
                  </a:lnTo>
                  <a:lnTo>
                    <a:pt x="1654" y="154"/>
                  </a:lnTo>
                  <a:lnTo>
                    <a:pt x="1638" y="178"/>
                  </a:lnTo>
                  <a:lnTo>
                    <a:pt x="1624" y="200"/>
                  </a:lnTo>
                  <a:lnTo>
                    <a:pt x="1608" y="222"/>
                  </a:lnTo>
                  <a:lnTo>
                    <a:pt x="1592" y="244"/>
                  </a:lnTo>
                  <a:lnTo>
                    <a:pt x="1558" y="288"/>
                  </a:lnTo>
                  <a:lnTo>
                    <a:pt x="1522" y="332"/>
                  </a:lnTo>
                  <a:lnTo>
                    <a:pt x="1514" y="342"/>
                  </a:lnTo>
                  <a:lnTo>
                    <a:pt x="1504" y="356"/>
                  </a:lnTo>
                  <a:lnTo>
                    <a:pt x="1500" y="362"/>
                  </a:lnTo>
                  <a:lnTo>
                    <a:pt x="1498" y="370"/>
                  </a:lnTo>
                  <a:lnTo>
                    <a:pt x="1494" y="378"/>
                  </a:lnTo>
                  <a:lnTo>
                    <a:pt x="1490" y="386"/>
                  </a:lnTo>
                  <a:lnTo>
                    <a:pt x="1486" y="392"/>
                  </a:lnTo>
                  <a:lnTo>
                    <a:pt x="1484" y="402"/>
                  </a:lnTo>
                  <a:lnTo>
                    <a:pt x="1482" y="410"/>
                  </a:lnTo>
                  <a:lnTo>
                    <a:pt x="1480" y="420"/>
                  </a:lnTo>
                  <a:lnTo>
                    <a:pt x="1480" y="424"/>
                  </a:lnTo>
                  <a:lnTo>
                    <a:pt x="1480" y="430"/>
                  </a:lnTo>
                  <a:lnTo>
                    <a:pt x="1480" y="440"/>
                  </a:lnTo>
                  <a:lnTo>
                    <a:pt x="1484" y="452"/>
                  </a:lnTo>
                  <a:lnTo>
                    <a:pt x="1486" y="458"/>
                  </a:lnTo>
                  <a:lnTo>
                    <a:pt x="1488" y="462"/>
                  </a:lnTo>
                  <a:lnTo>
                    <a:pt x="1490" y="468"/>
                  </a:lnTo>
                  <a:lnTo>
                    <a:pt x="1494" y="474"/>
                  </a:lnTo>
                  <a:lnTo>
                    <a:pt x="1502" y="482"/>
                  </a:lnTo>
                  <a:lnTo>
                    <a:pt x="1510" y="488"/>
                  </a:lnTo>
                  <a:lnTo>
                    <a:pt x="1514" y="490"/>
                  </a:lnTo>
                  <a:lnTo>
                    <a:pt x="1518" y="494"/>
                  </a:lnTo>
                  <a:lnTo>
                    <a:pt x="1526" y="498"/>
                  </a:lnTo>
                  <a:lnTo>
                    <a:pt x="1536" y="502"/>
                  </a:lnTo>
                  <a:lnTo>
                    <a:pt x="1542" y="504"/>
                  </a:lnTo>
                  <a:lnTo>
                    <a:pt x="1552" y="508"/>
                  </a:lnTo>
                  <a:lnTo>
                    <a:pt x="1566" y="512"/>
                  </a:lnTo>
                  <a:lnTo>
                    <a:pt x="1582" y="514"/>
                  </a:lnTo>
                  <a:lnTo>
                    <a:pt x="1598" y="516"/>
                  </a:lnTo>
                  <a:lnTo>
                    <a:pt x="1614" y="516"/>
                  </a:lnTo>
                  <a:lnTo>
                    <a:pt x="1642" y="518"/>
                  </a:lnTo>
                  <a:lnTo>
                    <a:pt x="1672" y="518"/>
                  </a:lnTo>
                  <a:lnTo>
                    <a:pt x="1702" y="516"/>
                  </a:lnTo>
                  <a:lnTo>
                    <a:pt x="1730" y="510"/>
                  </a:lnTo>
                  <a:lnTo>
                    <a:pt x="1760" y="506"/>
                  </a:lnTo>
                  <a:lnTo>
                    <a:pt x="1788" y="500"/>
                  </a:lnTo>
                  <a:lnTo>
                    <a:pt x="1808" y="496"/>
                  </a:lnTo>
                  <a:lnTo>
                    <a:pt x="1808" y="420"/>
                  </a:lnTo>
                  <a:lnTo>
                    <a:pt x="1796" y="424"/>
                  </a:lnTo>
                  <a:lnTo>
                    <a:pt x="1770" y="432"/>
                  </a:lnTo>
                  <a:lnTo>
                    <a:pt x="1746" y="440"/>
                  </a:lnTo>
                  <a:lnTo>
                    <a:pt x="1720" y="446"/>
                  </a:lnTo>
                  <a:lnTo>
                    <a:pt x="1694" y="450"/>
                  </a:lnTo>
                  <a:lnTo>
                    <a:pt x="1668" y="454"/>
                  </a:lnTo>
                  <a:lnTo>
                    <a:pt x="1642" y="454"/>
                  </a:lnTo>
                  <a:lnTo>
                    <a:pt x="1628" y="454"/>
                  </a:lnTo>
                  <a:lnTo>
                    <a:pt x="1616" y="456"/>
                  </a:lnTo>
                  <a:lnTo>
                    <a:pt x="1602" y="454"/>
                  </a:lnTo>
                  <a:lnTo>
                    <a:pt x="1590" y="454"/>
                  </a:lnTo>
                  <a:lnTo>
                    <a:pt x="1578" y="452"/>
                  </a:lnTo>
                  <a:lnTo>
                    <a:pt x="1566" y="450"/>
                  </a:lnTo>
                  <a:lnTo>
                    <a:pt x="1556" y="446"/>
                  </a:lnTo>
                  <a:lnTo>
                    <a:pt x="1548" y="442"/>
                  </a:lnTo>
                  <a:lnTo>
                    <a:pt x="1542" y="438"/>
                  </a:lnTo>
                  <a:lnTo>
                    <a:pt x="1540" y="438"/>
                  </a:lnTo>
                  <a:lnTo>
                    <a:pt x="1538" y="436"/>
                  </a:lnTo>
                  <a:lnTo>
                    <a:pt x="1538" y="434"/>
                  </a:lnTo>
                  <a:lnTo>
                    <a:pt x="1536" y="432"/>
                  </a:lnTo>
                  <a:lnTo>
                    <a:pt x="1536" y="424"/>
                  </a:lnTo>
                  <a:lnTo>
                    <a:pt x="1538" y="416"/>
                  </a:lnTo>
                  <a:lnTo>
                    <a:pt x="1542" y="406"/>
                  </a:lnTo>
                  <a:lnTo>
                    <a:pt x="1544" y="400"/>
                  </a:lnTo>
                  <a:lnTo>
                    <a:pt x="1546" y="396"/>
                  </a:lnTo>
                  <a:lnTo>
                    <a:pt x="1552" y="384"/>
                  </a:lnTo>
                  <a:lnTo>
                    <a:pt x="1558" y="374"/>
                  </a:lnTo>
                  <a:lnTo>
                    <a:pt x="1564" y="364"/>
                  </a:lnTo>
                  <a:lnTo>
                    <a:pt x="1600" y="320"/>
                  </a:lnTo>
                  <a:lnTo>
                    <a:pt x="1634" y="274"/>
                  </a:lnTo>
                  <a:lnTo>
                    <a:pt x="1650" y="252"/>
                  </a:lnTo>
                  <a:lnTo>
                    <a:pt x="1666" y="228"/>
                  </a:lnTo>
                  <a:lnTo>
                    <a:pt x="1682" y="204"/>
                  </a:lnTo>
                  <a:lnTo>
                    <a:pt x="1696" y="178"/>
                  </a:lnTo>
                  <a:lnTo>
                    <a:pt x="1702" y="166"/>
                  </a:lnTo>
                  <a:lnTo>
                    <a:pt x="1710" y="152"/>
                  </a:lnTo>
                  <a:lnTo>
                    <a:pt x="1716" y="138"/>
                  </a:lnTo>
                  <a:lnTo>
                    <a:pt x="1722" y="124"/>
                  </a:lnTo>
                  <a:lnTo>
                    <a:pt x="1726" y="110"/>
                  </a:lnTo>
                  <a:lnTo>
                    <a:pt x="1728" y="100"/>
                  </a:lnTo>
                  <a:lnTo>
                    <a:pt x="1730" y="92"/>
                  </a:lnTo>
                  <a:lnTo>
                    <a:pt x="1730" y="84"/>
                  </a:lnTo>
                  <a:lnTo>
                    <a:pt x="1730" y="74"/>
                  </a:lnTo>
                  <a:lnTo>
                    <a:pt x="1730" y="66"/>
                  </a:lnTo>
                  <a:lnTo>
                    <a:pt x="1728" y="56"/>
                  </a:lnTo>
                  <a:lnTo>
                    <a:pt x="1724" y="46"/>
                  </a:lnTo>
                  <a:lnTo>
                    <a:pt x="1718" y="36"/>
                  </a:lnTo>
                  <a:lnTo>
                    <a:pt x="1716" y="32"/>
                  </a:lnTo>
                  <a:lnTo>
                    <a:pt x="1712" y="26"/>
                  </a:lnTo>
                  <a:lnTo>
                    <a:pt x="1708" y="24"/>
                  </a:lnTo>
                  <a:lnTo>
                    <a:pt x="1704" y="20"/>
                  </a:lnTo>
                  <a:lnTo>
                    <a:pt x="1700" y="18"/>
                  </a:lnTo>
                  <a:lnTo>
                    <a:pt x="1694" y="14"/>
                  </a:lnTo>
                  <a:lnTo>
                    <a:pt x="1686" y="10"/>
                  </a:lnTo>
                  <a:lnTo>
                    <a:pt x="1678" y="6"/>
                  </a:lnTo>
                  <a:lnTo>
                    <a:pt x="1668" y="4"/>
                  </a:lnTo>
                  <a:lnTo>
                    <a:pt x="1660" y="4"/>
                  </a:lnTo>
                  <a:lnTo>
                    <a:pt x="1652" y="2"/>
                  </a:lnTo>
                  <a:lnTo>
                    <a:pt x="1636" y="0"/>
                  </a:lnTo>
                  <a:lnTo>
                    <a:pt x="1620" y="2"/>
                  </a:lnTo>
                  <a:lnTo>
                    <a:pt x="1606" y="2"/>
                  </a:lnTo>
                  <a:lnTo>
                    <a:pt x="1590" y="4"/>
                  </a:lnTo>
                  <a:lnTo>
                    <a:pt x="1574" y="8"/>
                  </a:lnTo>
                  <a:lnTo>
                    <a:pt x="1544" y="20"/>
                  </a:lnTo>
                  <a:lnTo>
                    <a:pt x="1530" y="26"/>
                  </a:lnTo>
                  <a:lnTo>
                    <a:pt x="1518" y="34"/>
                  </a:lnTo>
                  <a:lnTo>
                    <a:pt x="1506" y="42"/>
                  </a:lnTo>
                  <a:lnTo>
                    <a:pt x="1492" y="50"/>
                  </a:lnTo>
                  <a:lnTo>
                    <a:pt x="1480" y="58"/>
                  </a:lnTo>
                  <a:lnTo>
                    <a:pt x="1470" y="68"/>
                  </a:lnTo>
                  <a:lnTo>
                    <a:pt x="1446" y="88"/>
                  </a:lnTo>
                  <a:lnTo>
                    <a:pt x="1426" y="108"/>
                  </a:lnTo>
                  <a:lnTo>
                    <a:pt x="1406" y="128"/>
                  </a:lnTo>
                  <a:lnTo>
                    <a:pt x="1388" y="150"/>
                  </a:lnTo>
                  <a:lnTo>
                    <a:pt x="1370" y="172"/>
                  </a:lnTo>
                  <a:lnTo>
                    <a:pt x="1352" y="194"/>
                  </a:lnTo>
                  <a:lnTo>
                    <a:pt x="1334" y="216"/>
                  </a:lnTo>
                  <a:lnTo>
                    <a:pt x="1302" y="262"/>
                  </a:lnTo>
                  <a:lnTo>
                    <a:pt x="1236" y="352"/>
                  </a:lnTo>
                  <a:lnTo>
                    <a:pt x="1170" y="442"/>
                  </a:lnTo>
                  <a:lnTo>
                    <a:pt x="1160" y="456"/>
                  </a:lnTo>
                  <a:lnTo>
                    <a:pt x="1130" y="448"/>
                  </a:lnTo>
                  <a:lnTo>
                    <a:pt x="1102" y="442"/>
                  </a:lnTo>
                  <a:lnTo>
                    <a:pt x="1074" y="436"/>
                  </a:lnTo>
                  <a:lnTo>
                    <a:pt x="1046" y="434"/>
                  </a:lnTo>
                  <a:lnTo>
                    <a:pt x="1016" y="432"/>
                  </a:lnTo>
                  <a:lnTo>
                    <a:pt x="988" y="430"/>
                  </a:lnTo>
                  <a:lnTo>
                    <a:pt x="960" y="430"/>
                  </a:lnTo>
                  <a:lnTo>
                    <a:pt x="930" y="432"/>
                  </a:lnTo>
                  <a:lnTo>
                    <a:pt x="902" y="436"/>
                  </a:lnTo>
                  <a:lnTo>
                    <a:pt x="872" y="438"/>
                  </a:lnTo>
                  <a:lnTo>
                    <a:pt x="844" y="444"/>
                  </a:lnTo>
                  <a:lnTo>
                    <a:pt x="814" y="452"/>
                  </a:lnTo>
                  <a:lnTo>
                    <a:pt x="788" y="462"/>
                  </a:lnTo>
                  <a:lnTo>
                    <a:pt x="760" y="472"/>
                  </a:lnTo>
                  <a:lnTo>
                    <a:pt x="734" y="484"/>
                  </a:lnTo>
                  <a:lnTo>
                    <a:pt x="708" y="496"/>
                  </a:lnTo>
                  <a:lnTo>
                    <a:pt x="682" y="510"/>
                  </a:lnTo>
                  <a:lnTo>
                    <a:pt x="664" y="524"/>
                  </a:lnTo>
                  <a:lnTo>
                    <a:pt x="648" y="514"/>
                  </a:lnTo>
                  <a:lnTo>
                    <a:pt x="634" y="506"/>
                  </a:lnTo>
                  <a:lnTo>
                    <a:pt x="616" y="498"/>
                  </a:lnTo>
                  <a:lnTo>
                    <a:pt x="600" y="490"/>
                  </a:lnTo>
                  <a:lnTo>
                    <a:pt x="574" y="476"/>
                  </a:lnTo>
                  <a:lnTo>
                    <a:pt x="546" y="466"/>
                  </a:lnTo>
                  <a:lnTo>
                    <a:pt x="516" y="456"/>
                  </a:lnTo>
                  <a:lnTo>
                    <a:pt x="486" y="448"/>
                  </a:lnTo>
                  <a:lnTo>
                    <a:pt x="458" y="440"/>
                  </a:lnTo>
                  <a:lnTo>
                    <a:pt x="428" y="436"/>
                  </a:lnTo>
                  <a:lnTo>
                    <a:pt x="398" y="432"/>
                  </a:lnTo>
                  <a:lnTo>
                    <a:pt x="368" y="430"/>
                  </a:lnTo>
                  <a:lnTo>
                    <a:pt x="338" y="428"/>
                  </a:lnTo>
                  <a:lnTo>
                    <a:pt x="306" y="430"/>
                  </a:lnTo>
                  <a:lnTo>
                    <a:pt x="276" y="432"/>
                  </a:lnTo>
                  <a:lnTo>
                    <a:pt x="246" y="438"/>
                  </a:lnTo>
                  <a:lnTo>
                    <a:pt x="232" y="440"/>
                  </a:lnTo>
                  <a:lnTo>
                    <a:pt x="216" y="444"/>
                  </a:lnTo>
                  <a:lnTo>
                    <a:pt x="200" y="446"/>
                  </a:lnTo>
                  <a:lnTo>
                    <a:pt x="186" y="450"/>
                  </a:lnTo>
                  <a:lnTo>
                    <a:pt x="170" y="456"/>
                  </a:lnTo>
                  <a:lnTo>
                    <a:pt x="156" y="460"/>
                  </a:lnTo>
                  <a:lnTo>
                    <a:pt x="142" y="466"/>
                  </a:lnTo>
                  <a:lnTo>
                    <a:pt x="128" y="472"/>
                  </a:lnTo>
                  <a:lnTo>
                    <a:pt x="112" y="478"/>
                  </a:lnTo>
                  <a:lnTo>
                    <a:pt x="98" y="486"/>
                  </a:lnTo>
                  <a:lnTo>
                    <a:pt x="84" y="496"/>
                  </a:lnTo>
                  <a:lnTo>
                    <a:pt x="70" y="504"/>
                  </a:lnTo>
                  <a:lnTo>
                    <a:pt x="56" y="516"/>
                  </a:lnTo>
                  <a:lnTo>
                    <a:pt x="48" y="522"/>
                  </a:lnTo>
                  <a:lnTo>
                    <a:pt x="42" y="528"/>
                  </a:lnTo>
                  <a:lnTo>
                    <a:pt x="36" y="536"/>
                  </a:lnTo>
                  <a:lnTo>
                    <a:pt x="30" y="542"/>
                  </a:lnTo>
                  <a:lnTo>
                    <a:pt x="24" y="552"/>
                  </a:lnTo>
                  <a:lnTo>
                    <a:pt x="18" y="560"/>
                  </a:lnTo>
                  <a:lnTo>
                    <a:pt x="12" y="570"/>
                  </a:lnTo>
                  <a:lnTo>
                    <a:pt x="8" y="580"/>
                  </a:lnTo>
                  <a:lnTo>
                    <a:pt x="4" y="592"/>
                  </a:lnTo>
                  <a:lnTo>
                    <a:pt x="2" y="602"/>
                  </a:lnTo>
                  <a:lnTo>
                    <a:pt x="2" y="614"/>
                  </a:lnTo>
                  <a:lnTo>
                    <a:pt x="0" y="624"/>
                  </a:lnTo>
                  <a:lnTo>
                    <a:pt x="0" y="636"/>
                  </a:lnTo>
                  <a:lnTo>
                    <a:pt x="2" y="648"/>
                  </a:lnTo>
                  <a:lnTo>
                    <a:pt x="4" y="658"/>
                  </a:lnTo>
                  <a:lnTo>
                    <a:pt x="8" y="668"/>
                  </a:lnTo>
                  <a:lnTo>
                    <a:pt x="10" y="678"/>
                  </a:lnTo>
                  <a:lnTo>
                    <a:pt x="14" y="686"/>
                  </a:lnTo>
                  <a:lnTo>
                    <a:pt x="20" y="694"/>
                  </a:lnTo>
                  <a:lnTo>
                    <a:pt x="24" y="704"/>
                  </a:lnTo>
                  <a:lnTo>
                    <a:pt x="34" y="718"/>
                  </a:lnTo>
                  <a:lnTo>
                    <a:pt x="46" y="732"/>
                  </a:lnTo>
                  <a:lnTo>
                    <a:pt x="56" y="744"/>
                  </a:lnTo>
                  <a:lnTo>
                    <a:pt x="76" y="766"/>
                  </a:lnTo>
                  <a:lnTo>
                    <a:pt x="82" y="772"/>
                  </a:lnTo>
                  <a:lnTo>
                    <a:pt x="88" y="778"/>
                  </a:lnTo>
                  <a:lnTo>
                    <a:pt x="100" y="786"/>
                  </a:lnTo>
                  <a:lnTo>
                    <a:pt x="122" y="806"/>
                  </a:lnTo>
                  <a:lnTo>
                    <a:pt x="148" y="824"/>
                  </a:lnTo>
                  <a:lnTo>
                    <a:pt x="174" y="840"/>
                  </a:lnTo>
                  <a:lnTo>
                    <a:pt x="202" y="856"/>
                  </a:lnTo>
                  <a:lnTo>
                    <a:pt x="214" y="862"/>
                  </a:lnTo>
                  <a:lnTo>
                    <a:pt x="228" y="868"/>
                  </a:lnTo>
                  <a:lnTo>
                    <a:pt x="256" y="880"/>
                  </a:lnTo>
                  <a:lnTo>
                    <a:pt x="284" y="890"/>
                  </a:lnTo>
                  <a:lnTo>
                    <a:pt x="314" y="900"/>
                  </a:lnTo>
                  <a:lnTo>
                    <a:pt x="342" y="908"/>
                  </a:lnTo>
                  <a:lnTo>
                    <a:pt x="370" y="914"/>
                  </a:lnTo>
                  <a:lnTo>
                    <a:pt x="400" y="920"/>
                  </a:lnTo>
                  <a:lnTo>
                    <a:pt x="430" y="924"/>
                  </a:lnTo>
                  <a:lnTo>
                    <a:pt x="460" y="926"/>
                  </a:lnTo>
                  <a:lnTo>
                    <a:pt x="478" y="928"/>
                  </a:lnTo>
                  <a:lnTo>
                    <a:pt x="498" y="930"/>
                  </a:lnTo>
                  <a:lnTo>
                    <a:pt x="504" y="956"/>
                  </a:lnTo>
                  <a:lnTo>
                    <a:pt x="510" y="968"/>
                  </a:lnTo>
                  <a:lnTo>
                    <a:pt x="514" y="980"/>
                  </a:lnTo>
                  <a:lnTo>
                    <a:pt x="518" y="994"/>
                  </a:lnTo>
                  <a:lnTo>
                    <a:pt x="524" y="1006"/>
                  </a:lnTo>
                  <a:lnTo>
                    <a:pt x="530" y="1018"/>
                  </a:lnTo>
                  <a:lnTo>
                    <a:pt x="538" y="1030"/>
                  </a:lnTo>
                  <a:lnTo>
                    <a:pt x="546" y="1042"/>
                  </a:lnTo>
                  <a:lnTo>
                    <a:pt x="554" y="1054"/>
                  </a:lnTo>
                  <a:lnTo>
                    <a:pt x="640" y="1054"/>
                  </a:lnTo>
                  <a:lnTo>
                    <a:pt x="632" y="1048"/>
                  </a:lnTo>
                  <a:lnTo>
                    <a:pt x="624" y="1040"/>
                  </a:lnTo>
                  <a:lnTo>
                    <a:pt x="618" y="1034"/>
                  </a:lnTo>
                  <a:lnTo>
                    <a:pt x="612" y="1026"/>
                  </a:lnTo>
                  <a:lnTo>
                    <a:pt x="604" y="1016"/>
                  </a:lnTo>
                  <a:lnTo>
                    <a:pt x="598" y="1008"/>
                  </a:lnTo>
                  <a:lnTo>
                    <a:pt x="586" y="990"/>
                  </a:lnTo>
                  <a:lnTo>
                    <a:pt x="576" y="970"/>
                  </a:lnTo>
                  <a:lnTo>
                    <a:pt x="566" y="950"/>
                  </a:lnTo>
                  <a:lnTo>
                    <a:pt x="558" y="930"/>
                  </a:lnTo>
                  <a:lnTo>
                    <a:pt x="592" y="926"/>
                  </a:lnTo>
                  <a:lnTo>
                    <a:pt x="626" y="924"/>
                  </a:lnTo>
                  <a:lnTo>
                    <a:pt x="660" y="918"/>
                  </a:lnTo>
                  <a:lnTo>
                    <a:pt x="694" y="910"/>
                  </a:lnTo>
                  <a:lnTo>
                    <a:pt x="724" y="904"/>
                  </a:lnTo>
                  <a:lnTo>
                    <a:pt x="736" y="898"/>
                  </a:lnTo>
                  <a:lnTo>
                    <a:pt x="752" y="894"/>
                  </a:lnTo>
                  <a:lnTo>
                    <a:pt x="766" y="888"/>
                  </a:lnTo>
                  <a:lnTo>
                    <a:pt x="780" y="884"/>
                  </a:lnTo>
                  <a:lnTo>
                    <a:pt x="808" y="872"/>
                  </a:lnTo>
                  <a:lnTo>
                    <a:pt x="816" y="868"/>
                  </a:lnTo>
                  <a:lnTo>
                    <a:pt x="826" y="862"/>
                  </a:lnTo>
                  <a:lnTo>
                    <a:pt x="828" y="868"/>
                  </a:lnTo>
                  <a:lnTo>
                    <a:pt x="830" y="880"/>
                  </a:lnTo>
                  <a:lnTo>
                    <a:pt x="834" y="890"/>
                  </a:lnTo>
                  <a:lnTo>
                    <a:pt x="836" y="904"/>
                  </a:lnTo>
                  <a:lnTo>
                    <a:pt x="836" y="914"/>
                  </a:lnTo>
                  <a:lnTo>
                    <a:pt x="838" y="928"/>
                  </a:lnTo>
                  <a:lnTo>
                    <a:pt x="838" y="940"/>
                  </a:lnTo>
                  <a:lnTo>
                    <a:pt x="838" y="952"/>
                  </a:lnTo>
                  <a:lnTo>
                    <a:pt x="836" y="964"/>
                  </a:lnTo>
                  <a:lnTo>
                    <a:pt x="836" y="976"/>
                  </a:lnTo>
                  <a:lnTo>
                    <a:pt x="834" y="988"/>
                  </a:lnTo>
                  <a:lnTo>
                    <a:pt x="832" y="1000"/>
                  </a:lnTo>
                  <a:lnTo>
                    <a:pt x="828" y="1010"/>
                  </a:lnTo>
                  <a:lnTo>
                    <a:pt x="824" y="1022"/>
                  </a:lnTo>
                  <a:lnTo>
                    <a:pt x="820" y="1032"/>
                  </a:lnTo>
                  <a:lnTo>
                    <a:pt x="814" y="1042"/>
                  </a:lnTo>
                  <a:lnTo>
                    <a:pt x="810" y="1050"/>
                  </a:lnTo>
                  <a:lnTo>
                    <a:pt x="808" y="1054"/>
                  </a:lnTo>
                  <a:lnTo>
                    <a:pt x="892" y="1054"/>
                  </a:lnTo>
                  <a:lnTo>
                    <a:pt x="894" y="1050"/>
                  </a:lnTo>
                  <a:lnTo>
                    <a:pt x="900" y="1034"/>
                  </a:lnTo>
                  <a:lnTo>
                    <a:pt x="904" y="1018"/>
                  </a:lnTo>
                  <a:lnTo>
                    <a:pt x="908" y="1004"/>
                  </a:lnTo>
                  <a:lnTo>
                    <a:pt x="910" y="988"/>
                  </a:lnTo>
                  <a:lnTo>
                    <a:pt x="914" y="972"/>
                  </a:lnTo>
                  <a:lnTo>
                    <a:pt x="914" y="956"/>
                  </a:lnTo>
                  <a:lnTo>
                    <a:pt x="916" y="940"/>
                  </a:lnTo>
                  <a:lnTo>
                    <a:pt x="916" y="926"/>
                  </a:lnTo>
                  <a:lnTo>
                    <a:pt x="916" y="910"/>
                  </a:lnTo>
                  <a:lnTo>
                    <a:pt x="914" y="894"/>
                  </a:lnTo>
                  <a:lnTo>
                    <a:pt x="912" y="878"/>
                  </a:lnTo>
                  <a:lnTo>
                    <a:pt x="910" y="862"/>
                  </a:lnTo>
                  <a:lnTo>
                    <a:pt x="906" y="848"/>
                  </a:lnTo>
                  <a:lnTo>
                    <a:pt x="902" y="834"/>
                  </a:lnTo>
                  <a:lnTo>
                    <a:pt x="898" y="820"/>
                  </a:lnTo>
                  <a:lnTo>
                    <a:pt x="910" y="812"/>
                  </a:lnTo>
                  <a:lnTo>
                    <a:pt x="932" y="796"/>
                  </a:lnTo>
                  <a:lnTo>
                    <a:pt x="956" y="778"/>
                  </a:lnTo>
                  <a:lnTo>
                    <a:pt x="978" y="760"/>
                  </a:lnTo>
                  <a:lnTo>
                    <a:pt x="1000" y="740"/>
                  </a:lnTo>
                  <a:lnTo>
                    <a:pt x="1020" y="720"/>
                  </a:lnTo>
                  <a:lnTo>
                    <a:pt x="1042" y="698"/>
                  </a:lnTo>
                  <a:lnTo>
                    <a:pt x="1060" y="678"/>
                  </a:lnTo>
                  <a:lnTo>
                    <a:pt x="1080" y="656"/>
                  </a:lnTo>
                  <a:lnTo>
                    <a:pt x="1108" y="622"/>
                  </a:lnTo>
                  <a:lnTo>
                    <a:pt x="1136" y="586"/>
                  </a:lnTo>
                  <a:lnTo>
                    <a:pt x="1164" y="550"/>
                  </a:lnTo>
                  <a:lnTo>
                    <a:pt x="1188" y="514"/>
                  </a:lnTo>
                  <a:lnTo>
                    <a:pt x="1210" y="520"/>
                  </a:lnTo>
                  <a:lnTo>
                    <a:pt x="1232" y="528"/>
                  </a:lnTo>
                  <a:lnTo>
                    <a:pt x="1252" y="538"/>
                  </a:lnTo>
                  <a:lnTo>
                    <a:pt x="1274" y="546"/>
                  </a:lnTo>
                  <a:lnTo>
                    <a:pt x="1294" y="556"/>
                  </a:lnTo>
                  <a:lnTo>
                    <a:pt x="1314" y="566"/>
                  </a:lnTo>
                  <a:lnTo>
                    <a:pt x="1334" y="578"/>
                  </a:lnTo>
                  <a:lnTo>
                    <a:pt x="1352" y="588"/>
                  </a:lnTo>
                  <a:lnTo>
                    <a:pt x="1372" y="600"/>
                  </a:lnTo>
                  <a:lnTo>
                    <a:pt x="1392" y="612"/>
                  </a:lnTo>
                  <a:lnTo>
                    <a:pt x="1410" y="626"/>
                  </a:lnTo>
                  <a:lnTo>
                    <a:pt x="1428" y="638"/>
                  </a:lnTo>
                  <a:lnTo>
                    <a:pt x="1448" y="652"/>
                  </a:lnTo>
                  <a:lnTo>
                    <a:pt x="1466" y="666"/>
                  </a:lnTo>
                  <a:lnTo>
                    <a:pt x="1482" y="682"/>
                  </a:lnTo>
                  <a:lnTo>
                    <a:pt x="1500" y="696"/>
                  </a:lnTo>
                  <a:lnTo>
                    <a:pt x="1542" y="734"/>
                  </a:lnTo>
                  <a:lnTo>
                    <a:pt x="1584" y="770"/>
                  </a:lnTo>
                  <a:lnTo>
                    <a:pt x="1626" y="808"/>
                  </a:lnTo>
                  <a:lnTo>
                    <a:pt x="1648" y="824"/>
                  </a:lnTo>
                  <a:lnTo>
                    <a:pt x="1670" y="842"/>
                  </a:lnTo>
                  <a:lnTo>
                    <a:pt x="1694" y="860"/>
                  </a:lnTo>
                  <a:lnTo>
                    <a:pt x="1716" y="876"/>
                  </a:lnTo>
                  <a:lnTo>
                    <a:pt x="1740" y="894"/>
                  </a:lnTo>
                  <a:lnTo>
                    <a:pt x="1764" y="908"/>
                  </a:lnTo>
                  <a:lnTo>
                    <a:pt x="1788" y="924"/>
                  </a:lnTo>
                  <a:lnTo>
                    <a:pt x="1808" y="936"/>
                  </a:lnTo>
                  <a:lnTo>
                    <a:pt x="1808" y="856"/>
                  </a:lnTo>
                  <a:lnTo>
                    <a:pt x="1800" y="852"/>
                  </a:lnTo>
                  <a:close/>
                  <a:moveTo>
                    <a:pt x="536" y="656"/>
                  </a:moveTo>
                  <a:lnTo>
                    <a:pt x="528" y="668"/>
                  </a:lnTo>
                  <a:lnTo>
                    <a:pt x="522" y="682"/>
                  </a:lnTo>
                  <a:lnTo>
                    <a:pt x="514" y="694"/>
                  </a:lnTo>
                  <a:lnTo>
                    <a:pt x="508" y="708"/>
                  </a:lnTo>
                  <a:lnTo>
                    <a:pt x="504" y="722"/>
                  </a:lnTo>
                  <a:lnTo>
                    <a:pt x="498" y="736"/>
                  </a:lnTo>
                  <a:lnTo>
                    <a:pt x="494" y="752"/>
                  </a:lnTo>
                  <a:lnTo>
                    <a:pt x="492" y="766"/>
                  </a:lnTo>
                  <a:lnTo>
                    <a:pt x="488" y="782"/>
                  </a:lnTo>
                  <a:lnTo>
                    <a:pt x="488" y="798"/>
                  </a:lnTo>
                  <a:lnTo>
                    <a:pt x="484" y="818"/>
                  </a:lnTo>
                  <a:lnTo>
                    <a:pt x="484" y="840"/>
                  </a:lnTo>
                  <a:lnTo>
                    <a:pt x="468" y="838"/>
                  </a:lnTo>
                  <a:lnTo>
                    <a:pt x="442" y="834"/>
                  </a:lnTo>
                  <a:lnTo>
                    <a:pt x="416" y="830"/>
                  </a:lnTo>
                  <a:lnTo>
                    <a:pt x="390" y="824"/>
                  </a:lnTo>
                  <a:lnTo>
                    <a:pt x="366" y="818"/>
                  </a:lnTo>
                  <a:lnTo>
                    <a:pt x="340" y="810"/>
                  </a:lnTo>
                  <a:lnTo>
                    <a:pt x="316" y="802"/>
                  </a:lnTo>
                  <a:lnTo>
                    <a:pt x="294" y="792"/>
                  </a:lnTo>
                  <a:lnTo>
                    <a:pt x="268" y="782"/>
                  </a:lnTo>
                  <a:lnTo>
                    <a:pt x="258" y="776"/>
                  </a:lnTo>
                  <a:lnTo>
                    <a:pt x="246" y="770"/>
                  </a:lnTo>
                  <a:lnTo>
                    <a:pt x="224" y="758"/>
                  </a:lnTo>
                  <a:lnTo>
                    <a:pt x="204" y="744"/>
                  </a:lnTo>
                  <a:lnTo>
                    <a:pt x="182" y="730"/>
                  </a:lnTo>
                  <a:lnTo>
                    <a:pt x="164" y="712"/>
                  </a:lnTo>
                  <a:lnTo>
                    <a:pt x="154" y="704"/>
                  </a:lnTo>
                  <a:lnTo>
                    <a:pt x="150" y="700"/>
                  </a:lnTo>
                  <a:lnTo>
                    <a:pt x="146" y="696"/>
                  </a:lnTo>
                  <a:lnTo>
                    <a:pt x="128" y="678"/>
                  </a:lnTo>
                  <a:lnTo>
                    <a:pt x="122" y="670"/>
                  </a:lnTo>
                  <a:lnTo>
                    <a:pt x="114" y="660"/>
                  </a:lnTo>
                  <a:lnTo>
                    <a:pt x="110" y="652"/>
                  </a:lnTo>
                  <a:lnTo>
                    <a:pt x="104" y="644"/>
                  </a:lnTo>
                  <a:lnTo>
                    <a:pt x="102" y="638"/>
                  </a:lnTo>
                  <a:lnTo>
                    <a:pt x="100" y="630"/>
                  </a:lnTo>
                  <a:lnTo>
                    <a:pt x="100" y="626"/>
                  </a:lnTo>
                  <a:lnTo>
                    <a:pt x="100" y="620"/>
                  </a:lnTo>
                  <a:lnTo>
                    <a:pt x="102" y="616"/>
                  </a:lnTo>
                  <a:lnTo>
                    <a:pt x="104" y="610"/>
                  </a:lnTo>
                  <a:lnTo>
                    <a:pt x="108" y="604"/>
                  </a:lnTo>
                  <a:lnTo>
                    <a:pt x="114" y="598"/>
                  </a:lnTo>
                  <a:lnTo>
                    <a:pt x="120" y="592"/>
                  </a:lnTo>
                  <a:lnTo>
                    <a:pt x="130" y="586"/>
                  </a:lnTo>
                  <a:lnTo>
                    <a:pt x="138" y="580"/>
                  </a:lnTo>
                  <a:lnTo>
                    <a:pt x="148" y="574"/>
                  </a:lnTo>
                  <a:lnTo>
                    <a:pt x="158" y="568"/>
                  </a:lnTo>
                  <a:lnTo>
                    <a:pt x="168" y="564"/>
                  </a:lnTo>
                  <a:lnTo>
                    <a:pt x="192" y="554"/>
                  </a:lnTo>
                  <a:lnTo>
                    <a:pt x="214" y="546"/>
                  </a:lnTo>
                  <a:lnTo>
                    <a:pt x="238" y="540"/>
                  </a:lnTo>
                  <a:lnTo>
                    <a:pt x="262" y="534"/>
                  </a:lnTo>
                  <a:lnTo>
                    <a:pt x="288" y="530"/>
                  </a:lnTo>
                  <a:lnTo>
                    <a:pt x="314" y="528"/>
                  </a:lnTo>
                  <a:lnTo>
                    <a:pt x="338" y="528"/>
                  </a:lnTo>
                  <a:lnTo>
                    <a:pt x="364" y="528"/>
                  </a:lnTo>
                  <a:lnTo>
                    <a:pt x="390" y="530"/>
                  </a:lnTo>
                  <a:lnTo>
                    <a:pt x="414" y="532"/>
                  </a:lnTo>
                  <a:lnTo>
                    <a:pt x="440" y="536"/>
                  </a:lnTo>
                  <a:lnTo>
                    <a:pt x="464" y="542"/>
                  </a:lnTo>
                  <a:lnTo>
                    <a:pt x="490" y="548"/>
                  </a:lnTo>
                  <a:lnTo>
                    <a:pt x="514" y="556"/>
                  </a:lnTo>
                  <a:lnTo>
                    <a:pt x="538" y="564"/>
                  </a:lnTo>
                  <a:lnTo>
                    <a:pt x="562" y="574"/>
                  </a:lnTo>
                  <a:lnTo>
                    <a:pt x="574" y="580"/>
                  </a:lnTo>
                  <a:lnTo>
                    <a:pt x="588" y="588"/>
                  </a:lnTo>
                  <a:lnTo>
                    <a:pt x="578" y="598"/>
                  </a:lnTo>
                  <a:lnTo>
                    <a:pt x="568" y="608"/>
                  </a:lnTo>
                  <a:lnTo>
                    <a:pt x="560" y="620"/>
                  </a:lnTo>
                  <a:lnTo>
                    <a:pt x="552" y="632"/>
                  </a:lnTo>
                  <a:lnTo>
                    <a:pt x="542" y="644"/>
                  </a:lnTo>
                  <a:lnTo>
                    <a:pt x="536" y="656"/>
                  </a:lnTo>
                  <a:close/>
                  <a:moveTo>
                    <a:pt x="786" y="796"/>
                  </a:moveTo>
                  <a:lnTo>
                    <a:pt x="776" y="800"/>
                  </a:lnTo>
                  <a:lnTo>
                    <a:pt x="752" y="810"/>
                  </a:lnTo>
                  <a:lnTo>
                    <a:pt x="726" y="818"/>
                  </a:lnTo>
                  <a:lnTo>
                    <a:pt x="714" y="822"/>
                  </a:lnTo>
                  <a:lnTo>
                    <a:pt x="702" y="826"/>
                  </a:lnTo>
                  <a:lnTo>
                    <a:pt x="676" y="830"/>
                  </a:lnTo>
                  <a:lnTo>
                    <a:pt x="660" y="834"/>
                  </a:lnTo>
                  <a:lnTo>
                    <a:pt x="644" y="836"/>
                  </a:lnTo>
                  <a:lnTo>
                    <a:pt x="626" y="838"/>
                  </a:lnTo>
                  <a:lnTo>
                    <a:pt x="610" y="840"/>
                  </a:lnTo>
                  <a:lnTo>
                    <a:pt x="592" y="842"/>
                  </a:lnTo>
                  <a:lnTo>
                    <a:pt x="574" y="842"/>
                  </a:lnTo>
                  <a:lnTo>
                    <a:pt x="542" y="842"/>
                  </a:lnTo>
                  <a:lnTo>
                    <a:pt x="540" y="822"/>
                  </a:lnTo>
                  <a:lnTo>
                    <a:pt x="542" y="802"/>
                  </a:lnTo>
                  <a:lnTo>
                    <a:pt x="542" y="790"/>
                  </a:lnTo>
                  <a:lnTo>
                    <a:pt x="544" y="778"/>
                  </a:lnTo>
                  <a:lnTo>
                    <a:pt x="546" y="764"/>
                  </a:lnTo>
                  <a:lnTo>
                    <a:pt x="550" y="752"/>
                  </a:lnTo>
                  <a:lnTo>
                    <a:pt x="554" y="740"/>
                  </a:lnTo>
                  <a:lnTo>
                    <a:pt x="558" y="728"/>
                  </a:lnTo>
                  <a:lnTo>
                    <a:pt x="562" y="716"/>
                  </a:lnTo>
                  <a:lnTo>
                    <a:pt x="568" y="704"/>
                  </a:lnTo>
                  <a:lnTo>
                    <a:pt x="574" y="692"/>
                  </a:lnTo>
                  <a:lnTo>
                    <a:pt x="582" y="680"/>
                  </a:lnTo>
                  <a:lnTo>
                    <a:pt x="588" y="668"/>
                  </a:lnTo>
                  <a:lnTo>
                    <a:pt x="596" y="656"/>
                  </a:lnTo>
                  <a:lnTo>
                    <a:pt x="604" y="646"/>
                  </a:lnTo>
                  <a:lnTo>
                    <a:pt x="614" y="634"/>
                  </a:lnTo>
                  <a:lnTo>
                    <a:pt x="622" y="624"/>
                  </a:lnTo>
                  <a:lnTo>
                    <a:pt x="632" y="614"/>
                  </a:lnTo>
                  <a:lnTo>
                    <a:pt x="644" y="622"/>
                  </a:lnTo>
                  <a:lnTo>
                    <a:pt x="656" y="632"/>
                  </a:lnTo>
                  <a:lnTo>
                    <a:pt x="670" y="640"/>
                  </a:lnTo>
                  <a:lnTo>
                    <a:pt x="682" y="652"/>
                  </a:lnTo>
                  <a:lnTo>
                    <a:pt x="692" y="662"/>
                  </a:lnTo>
                  <a:lnTo>
                    <a:pt x="704" y="672"/>
                  </a:lnTo>
                  <a:lnTo>
                    <a:pt x="714" y="682"/>
                  </a:lnTo>
                  <a:lnTo>
                    <a:pt x="726" y="692"/>
                  </a:lnTo>
                  <a:lnTo>
                    <a:pt x="742" y="712"/>
                  </a:lnTo>
                  <a:lnTo>
                    <a:pt x="758" y="732"/>
                  </a:lnTo>
                  <a:lnTo>
                    <a:pt x="774" y="754"/>
                  </a:lnTo>
                  <a:lnTo>
                    <a:pt x="786" y="776"/>
                  </a:lnTo>
                  <a:lnTo>
                    <a:pt x="796" y="792"/>
                  </a:lnTo>
                  <a:lnTo>
                    <a:pt x="786" y="796"/>
                  </a:lnTo>
                  <a:close/>
                  <a:moveTo>
                    <a:pt x="1106" y="526"/>
                  </a:moveTo>
                  <a:lnTo>
                    <a:pt x="1082" y="556"/>
                  </a:lnTo>
                  <a:lnTo>
                    <a:pt x="1056" y="586"/>
                  </a:lnTo>
                  <a:lnTo>
                    <a:pt x="1032" y="614"/>
                  </a:lnTo>
                  <a:lnTo>
                    <a:pt x="1012" y="634"/>
                  </a:lnTo>
                  <a:lnTo>
                    <a:pt x="994" y="652"/>
                  </a:lnTo>
                  <a:lnTo>
                    <a:pt x="974" y="670"/>
                  </a:lnTo>
                  <a:lnTo>
                    <a:pt x="954" y="688"/>
                  </a:lnTo>
                  <a:lnTo>
                    <a:pt x="934" y="704"/>
                  </a:lnTo>
                  <a:lnTo>
                    <a:pt x="912" y="722"/>
                  </a:lnTo>
                  <a:lnTo>
                    <a:pt x="892" y="736"/>
                  </a:lnTo>
                  <a:lnTo>
                    <a:pt x="870" y="752"/>
                  </a:lnTo>
                  <a:lnTo>
                    <a:pt x="860" y="734"/>
                  </a:lnTo>
                  <a:lnTo>
                    <a:pt x="844" y="708"/>
                  </a:lnTo>
                  <a:lnTo>
                    <a:pt x="828" y="682"/>
                  </a:lnTo>
                  <a:lnTo>
                    <a:pt x="810" y="658"/>
                  </a:lnTo>
                  <a:lnTo>
                    <a:pt x="792" y="634"/>
                  </a:lnTo>
                  <a:lnTo>
                    <a:pt x="772" y="612"/>
                  </a:lnTo>
                  <a:lnTo>
                    <a:pt x="750" y="592"/>
                  </a:lnTo>
                  <a:lnTo>
                    <a:pt x="728" y="572"/>
                  </a:lnTo>
                  <a:lnTo>
                    <a:pt x="706" y="554"/>
                  </a:lnTo>
                  <a:lnTo>
                    <a:pt x="708" y="552"/>
                  </a:lnTo>
                  <a:lnTo>
                    <a:pt x="730" y="538"/>
                  </a:lnTo>
                  <a:lnTo>
                    <a:pt x="754" y="526"/>
                  </a:lnTo>
                  <a:lnTo>
                    <a:pt x="778" y="516"/>
                  </a:lnTo>
                  <a:lnTo>
                    <a:pt x="804" y="506"/>
                  </a:lnTo>
                  <a:lnTo>
                    <a:pt x="828" y="498"/>
                  </a:lnTo>
                  <a:lnTo>
                    <a:pt x="854" y="492"/>
                  </a:lnTo>
                  <a:lnTo>
                    <a:pt x="880" y="486"/>
                  </a:lnTo>
                  <a:lnTo>
                    <a:pt x="906" y="482"/>
                  </a:lnTo>
                  <a:lnTo>
                    <a:pt x="934" y="478"/>
                  </a:lnTo>
                  <a:lnTo>
                    <a:pt x="960" y="478"/>
                  </a:lnTo>
                  <a:lnTo>
                    <a:pt x="986" y="478"/>
                  </a:lnTo>
                  <a:lnTo>
                    <a:pt x="1014" y="478"/>
                  </a:lnTo>
                  <a:lnTo>
                    <a:pt x="1042" y="480"/>
                  </a:lnTo>
                  <a:lnTo>
                    <a:pt x="1066" y="484"/>
                  </a:lnTo>
                  <a:lnTo>
                    <a:pt x="1094" y="488"/>
                  </a:lnTo>
                  <a:lnTo>
                    <a:pt x="1120" y="494"/>
                  </a:lnTo>
                  <a:lnTo>
                    <a:pt x="1130" y="496"/>
                  </a:lnTo>
                  <a:lnTo>
                    <a:pt x="1106" y="5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414867" y="621061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6721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657" y="652845"/>
            <a:ext cx="3352800" cy="2560320"/>
          </a:xfrm>
        </p:spPr>
        <p:txBody>
          <a:bodyPr tIns="0" bIns="0"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79951" y="636590"/>
            <a:ext cx="7095068" cy="55864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7" name="Group 46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8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4" name="Group 33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5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80240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657" y="652845"/>
            <a:ext cx="3352800" cy="2560320"/>
          </a:xfrm>
        </p:spPr>
        <p:txBody>
          <a:bodyPr tIns="0" bIns="0"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6" name="Group 45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8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3" name="Group 32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4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55823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roup 47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>
              <a:alpha val="60000"/>
            </a:schemeClr>
          </a:solidFill>
        </p:grpSpPr>
        <p:sp>
          <p:nvSpPr>
            <p:cNvPr id="12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2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67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4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5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6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7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8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9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4" name="Group 43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45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4337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ward lookin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0267" y="-3185"/>
            <a:ext cx="7941732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Rectangle 48"/>
          <p:cNvSpPr/>
          <p:nvPr userDrawn="1"/>
        </p:nvSpPr>
        <p:spPr>
          <a:xfrm>
            <a:off x="4189308" y="0"/>
            <a:ext cx="60960" cy="6864096"/>
          </a:xfrm>
          <a:prstGeom prst="rect">
            <a:avLst/>
          </a:pr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Rectangle 39" descr="  " title="  "/>
          <p:cNvSpPr/>
          <p:nvPr userDrawn="1"/>
        </p:nvSpPr>
        <p:spPr>
          <a:xfrm>
            <a:off x="4679952" y="637117"/>
            <a:ext cx="7095065" cy="5585883"/>
          </a:xfrm>
          <a:prstGeom prst="rect">
            <a:avLst/>
          </a:prstGeom>
          <a:noFill/>
        </p:spPr>
        <p:txBody>
          <a:bodyPr wrap="square" lIns="0" tIns="0" rIns="0" bIns="18288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95">
              <a:lnSpc>
                <a:spcPct val="150000"/>
              </a:lnSpc>
              <a:buClr>
                <a:srgbClr val="FF671B"/>
              </a:buClr>
            </a:pPr>
            <a:r>
              <a:rPr lang="en-US" sz="2400" spc="133" dirty="0">
                <a:solidFill>
                  <a:schemeClr val="bg1"/>
                </a:solidFill>
              </a:rPr>
              <a:t>Statements regarding our product development initiatives, including new products and future product upgrades, updates or enhancements represent </a:t>
            </a:r>
            <a:r>
              <a:rPr lang="en-US" sz="2400" spc="133" dirty="0" smtClean="0">
                <a:solidFill>
                  <a:schemeClr val="bg1"/>
                </a:solidFill>
              </a:rPr>
              <a:t>our </a:t>
            </a:r>
            <a:r>
              <a:rPr lang="en-US" sz="2400" spc="133" dirty="0">
                <a:solidFill>
                  <a:schemeClr val="bg1"/>
                </a:solidFill>
              </a:rPr>
              <a:t>current intentions, but may be modified, delayed </a:t>
            </a:r>
            <a:r>
              <a:rPr lang="en-US" sz="2400" spc="133" dirty="0" smtClean="0">
                <a:solidFill>
                  <a:schemeClr val="bg1"/>
                </a:solidFill>
              </a:rPr>
              <a:t>or </a:t>
            </a:r>
            <a:r>
              <a:rPr lang="en-US" sz="2400" spc="133" dirty="0">
                <a:solidFill>
                  <a:schemeClr val="bg1"/>
                </a:solidFill>
              </a:rPr>
              <a:t>abandoned without prior </a:t>
            </a:r>
            <a:r>
              <a:rPr lang="en-US" sz="2400" spc="133" dirty="0" smtClean="0">
                <a:solidFill>
                  <a:schemeClr val="bg1"/>
                </a:solidFill>
              </a:rPr>
              <a:t>notice </a:t>
            </a:r>
            <a:r>
              <a:rPr lang="en-US" sz="2400" spc="133" dirty="0">
                <a:solidFill>
                  <a:schemeClr val="bg1"/>
                </a:solidFill>
              </a:rPr>
              <a:t>and there </a:t>
            </a:r>
            <a:r>
              <a:rPr lang="en-US" sz="2400" spc="133" dirty="0" smtClean="0">
                <a:solidFill>
                  <a:schemeClr val="bg1"/>
                </a:solidFill>
              </a:rPr>
              <a:t>is </a:t>
            </a:r>
            <a:r>
              <a:rPr lang="en-US" sz="2400" spc="133" dirty="0">
                <a:solidFill>
                  <a:schemeClr val="bg1"/>
                </a:solidFill>
              </a:rPr>
              <a:t>no assurance that such offering, upgrades</a:t>
            </a:r>
            <a:r>
              <a:rPr lang="en-US" sz="2400" spc="133" dirty="0" smtClean="0">
                <a:solidFill>
                  <a:schemeClr val="bg1"/>
                </a:solidFill>
              </a:rPr>
              <a:t>, updates or </a:t>
            </a:r>
            <a:r>
              <a:rPr lang="en-US" sz="2400" spc="133" dirty="0">
                <a:solidFill>
                  <a:schemeClr val="bg1"/>
                </a:solidFill>
              </a:rPr>
              <a:t>functionality will become available unless </a:t>
            </a:r>
            <a:r>
              <a:rPr lang="en-US" sz="2400" spc="133" dirty="0" smtClean="0">
                <a:solidFill>
                  <a:schemeClr val="bg1"/>
                </a:solidFill>
              </a:rPr>
              <a:t>and </a:t>
            </a:r>
            <a:r>
              <a:rPr lang="en-US" sz="2400" spc="133" dirty="0">
                <a:solidFill>
                  <a:schemeClr val="bg1"/>
                </a:solidFill>
              </a:rPr>
              <a:t>until they have been made generally available </a:t>
            </a:r>
            <a:r>
              <a:rPr lang="en-US" sz="2400" spc="133" dirty="0" smtClean="0">
                <a:solidFill>
                  <a:schemeClr val="bg1"/>
                </a:solidFill>
              </a:rPr>
              <a:t>to </a:t>
            </a:r>
            <a:r>
              <a:rPr lang="en-US" sz="2400" spc="133" dirty="0">
                <a:solidFill>
                  <a:schemeClr val="bg1"/>
                </a:solidFill>
              </a:rPr>
              <a:t>our customers.</a:t>
            </a:r>
          </a:p>
        </p:txBody>
      </p:sp>
      <p:sp>
        <p:nvSpPr>
          <p:cNvPr id="107" name="Title 1"/>
          <p:cNvSpPr txBox="1">
            <a:spLocks/>
          </p:cNvSpPr>
          <p:nvPr userDrawn="1"/>
        </p:nvSpPr>
        <p:spPr>
          <a:xfrm>
            <a:off x="416657" y="652845"/>
            <a:ext cx="3352800" cy="25603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33" smtClean="0"/>
              <a:t>Forward-looking statement</a:t>
            </a:r>
            <a:endParaRPr lang="en-US" sz="2933" dirty="0"/>
          </a:p>
        </p:txBody>
      </p:sp>
      <p:sp>
        <p:nvSpPr>
          <p:cNvPr id="5" name="Freeform 5"/>
          <p:cNvSpPr>
            <a:spLocks noEditPoints="1"/>
          </p:cNvSpPr>
          <p:nvPr userDrawn="1"/>
        </p:nvSpPr>
        <p:spPr bwMode="auto">
          <a:xfrm>
            <a:off x="0" y="3213101"/>
            <a:ext cx="3987800" cy="3644900"/>
          </a:xfrm>
          <a:custGeom>
            <a:avLst/>
            <a:gdLst>
              <a:gd name="T0" fmla="*/ 3153 w 3768"/>
              <a:gd name="T1" fmla="*/ 2179 h 3444"/>
              <a:gd name="T2" fmla="*/ 3299 w 3768"/>
              <a:gd name="T3" fmla="*/ 1746 h 3444"/>
              <a:gd name="T4" fmla="*/ 3113 w 3768"/>
              <a:gd name="T5" fmla="*/ 1535 h 3444"/>
              <a:gd name="T6" fmla="*/ 2612 w 3768"/>
              <a:gd name="T7" fmla="*/ 1297 h 3444"/>
              <a:gd name="T8" fmla="*/ 2727 w 3768"/>
              <a:gd name="T9" fmla="*/ 886 h 3444"/>
              <a:gd name="T10" fmla="*/ 3229 w 3768"/>
              <a:gd name="T11" fmla="*/ 369 h 3444"/>
              <a:gd name="T12" fmla="*/ 3149 w 3768"/>
              <a:gd name="T13" fmla="*/ 61 h 3444"/>
              <a:gd name="T14" fmla="*/ 2700 w 3768"/>
              <a:gd name="T15" fmla="*/ 23 h 3444"/>
              <a:gd name="T16" fmla="*/ 2002 w 3768"/>
              <a:gd name="T17" fmla="*/ 354 h 3444"/>
              <a:gd name="T18" fmla="*/ 980 w 3768"/>
              <a:gd name="T19" fmla="*/ 317 h 3444"/>
              <a:gd name="T20" fmla="*/ 331 w 3768"/>
              <a:gd name="T21" fmla="*/ 81 h 3444"/>
              <a:gd name="T22" fmla="*/ 202 w 3768"/>
              <a:gd name="T23" fmla="*/ 270 h 3444"/>
              <a:gd name="T24" fmla="*/ 673 w 3768"/>
              <a:gd name="T25" fmla="*/ 671 h 3444"/>
              <a:gd name="T26" fmla="*/ 505 w 3768"/>
              <a:gd name="T27" fmla="*/ 823 h 3444"/>
              <a:gd name="T28" fmla="*/ 193 w 3768"/>
              <a:gd name="T29" fmla="*/ 973 h 3444"/>
              <a:gd name="T30" fmla="*/ 769 w 3768"/>
              <a:gd name="T31" fmla="*/ 798 h 3444"/>
              <a:gd name="T32" fmla="*/ 719 w 3768"/>
              <a:gd name="T33" fmla="*/ 587 h 3444"/>
              <a:gd name="T34" fmla="*/ 272 w 3768"/>
              <a:gd name="T35" fmla="*/ 220 h 3444"/>
              <a:gd name="T36" fmla="*/ 558 w 3768"/>
              <a:gd name="T37" fmla="*/ 172 h 3444"/>
              <a:gd name="T38" fmla="*/ 1023 w 3768"/>
              <a:gd name="T39" fmla="*/ 796 h 3444"/>
              <a:gd name="T40" fmla="*/ 424 w 3768"/>
              <a:gd name="T41" fmla="*/ 1628 h 3444"/>
              <a:gd name="T42" fmla="*/ 30 w 3768"/>
              <a:gd name="T43" fmla="*/ 1811 h 3444"/>
              <a:gd name="T44" fmla="*/ 363 w 3768"/>
              <a:gd name="T45" fmla="*/ 1845 h 3444"/>
              <a:gd name="T46" fmla="*/ 943 w 3768"/>
              <a:gd name="T47" fmla="*/ 1048 h 3444"/>
              <a:gd name="T48" fmla="*/ 1549 w 3768"/>
              <a:gd name="T49" fmla="*/ 819 h 3444"/>
              <a:gd name="T50" fmla="*/ 1977 w 3768"/>
              <a:gd name="T51" fmla="*/ 1204 h 3444"/>
              <a:gd name="T52" fmla="*/ 1764 w 3768"/>
              <a:gd name="T53" fmla="*/ 1496 h 3444"/>
              <a:gd name="T54" fmla="*/ 1000 w 3768"/>
              <a:gd name="T55" fmla="*/ 1528 h 3444"/>
              <a:gd name="T56" fmla="*/ 762 w 3768"/>
              <a:gd name="T57" fmla="*/ 1818 h 3444"/>
              <a:gd name="T58" fmla="*/ 984 w 3768"/>
              <a:gd name="T59" fmla="*/ 2181 h 3444"/>
              <a:gd name="T60" fmla="*/ 1685 w 3768"/>
              <a:gd name="T61" fmla="*/ 2310 h 3444"/>
              <a:gd name="T62" fmla="*/ 2437 w 3768"/>
              <a:gd name="T63" fmla="*/ 2208 h 3444"/>
              <a:gd name="T64" fmla="*/ 2929 w 3768"/>
              <a:gd name="T65" fmla="*/ 2313 h 3444"/>
              <a:gd name="T66" fmla="*/ 3374 w 3768"/>
              <a:gd name="T67" fmla="*/ 3329 h 3444"/>
              <a:gd name="T68" fmla="*/ 3741 w 3768"/>
              <a:gd name="T69" fmla="*/ 3387 h 3444"/>
              <a:gd name="T70" fmla="*/ 2154 w 3768"/>
              <a:gd name="T71" fmla="*/ 1150 h 3444"/>
              <a:gd name="T72" fmla="*/ 2201 w 3768"/>
              <a:gd name="T73" fmla="*/ 1016 h 3444"/>
              <a:gd name="T74" fmla="*/ 2265 w 3768"/>
              <a:gd name="T75" fmla="*/ 1226 h 3444"/>
              <a:gd name="T76" fmla="*/ 2270 w 3768"/>
              <a:gd name="T77" fmla="*/ 1328 h 3444"/>
              <a:gd name="T78" fmla="*/ 2535 w 3768"/>
              <a:gd name="T79" fmla="*/ 258 h 3444"/>
              <a:gd name="T80" fmla="*/ 3068 w 3768"/>
              <a:gd name="T81" fmla="*/ 209 h 3444"/>
              <a:gd name="T82" fmla="*/ 2932 w 3768"/>
              <a:gd name="T83" fmla="*/ 540 h 3444"/>
              <a:gd name="T84" fmla="*/ 2498 w 3768"/>
              <a:gd name="T85" fmla="*/ 608 h 3444"/>
              <a:gd name="T86" fmla="*/ 2165 w 3768"/>
              <a:gd name="T87" fmla="*/ 614 h 3444"/>
              <a:gd name="T88" fmla="*/ 2453 w 3768"/>
              <a:gd name="T89" fmla="*/ 698 h 3444"/>
              <a:gd name="T90" fmla="*/ 2092 w 3768"/>
              <a:gd name="T91" fmla="*/ 880 h 3444"/>
              <a:gd name="T92" fmla="*/ 1603 w 3768"/>
              <a:gd name="T93" fmla="*/ 725 h 3444"/>
              <a:gd name="T94" fmla="*/ 1948 w 3768"/>
              <a:gd name="T95" fmla="*/ 431 h 3444"/>
              <a:gd name="T96" fmla="*/ 1702 w 3768"/>
              <a:gd name="T97" fmla="*/ 2138 h 3444"/>
              <a:gd name="T98" fmla="*/ 1029 w 3768"/>
              <a:gd name="T99" fmla="*/ 2032 h 3444"/>
              <a:gd name="T100" fmla="*/ 918 w 3768"/>
              <a:gd name="T101" fmla="*/ 1753 h 3444"/>
              <a:gd name="T102" fmla="*/ 1421 w 3768"/>
              <a:gd name="T103" fmla="*/ 1546 h 3444"/>
              <a:gd name="T104" fmla="*/ 2065 w 3768"/>
              <a:gd name="T105" fmla="*/ 1845 h 3444"/>
              <a:gd name="T106" fmla="*/ 2285 w 3768"/>
              <a:gd name="T107" fmla="*/ 1701 h 3444"/>
              <a:gd name="T108" fmla="*/ 2100 w 3768"/>
              <a:gd name="T109" fmla="*/ 1379 h 3444"/>
              <a:gd name="T110" fmla="*/ 2474 w 3768"/>
              <a:gd name="T111" fmla="*/ 1365 h 3444"/>
              <a:gd name="T112" fmla="*/ 2401 w 3768"/>
              <a:gd name="T113" fmla="*/ 1768 h 3444"/>
              <a:gd name="T114" fmla="*/ 2351 w 3768"/>
              <a:gd name="T115" fmla="*/ 2006 h 3444"/>
              <a:gd name="T116" fmla="*/ 2728 w 3768"/>
              <a:gd name="T117" fmla="*/ 2006 h 3444"/>
              <a:gd name="T118" fmla="*/ 2988 w 3768"/>
              <a:gd name="T119" fmla="*/ 2050 h 3444"/>
              <a:gd name="T120" fmla="*/ 2906 w 3768"/>
              <a:gd name="T121" fmla="*/ 1691 h 3444"/>
              <a:gd name="T122" fmla="*/ 3147 w 3768"/>
              <a:gd name="T123" fmla="*/ 1814 h 3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68" h="3444">
                <a:moveTo>
                  <a:pt x="3741" y="3387"/>
                </a:moveTo>
                <a:lnTo>
                  <a:pt x="3700" y="3299"/>
                </a:lnTo>
                <a:lnTo>
                  <a:pt x="3655" y="3211"/>
                </a:lnTo>
                <a:lnTo>
                  <a:pt x="3611" y="3126"/>
                </a:lnTo>
                <a:lnTo>
                  <a:pt x="3564" y="3040"/>
                </a:lnTo>
                <a:lnTo>
                  <a:pt x="3526" y="2977"/>
                </a:lnTo>
                <a:lnTo>
                  <a:pt x="3489" y="2913"/>
                </a:lnTo>
                <a:lnTo>
                  <a:pt x="3450" y="2850"/>
                </a:lnTo>
                <a:lnTo>
                  <a:pt x="3408" y="2789"/>
                </a:lnTo>
                <a:lnTo>
                  <a:pt x="3369" y="2727"/>
                </a:lnTo>
                <a:lnTo>
                  <a:pt x="3326" y="2666"/>
                </a:lnTo>
                <a:lnTo>
                  <a:pt x="3283" y="2607"/>
                </a:lnTo>
                <a:lnTo>
                  <a:pt x="3237" y="2546"/>
                </a:lnTo>
                <a:lnTo>
                  <a:pt x="3213" y="2458"/>
                </a:lnTo>
                <a:lnTo>
                  <a:pt x="3188" y="2371"/>
                </a:lnTo>
                <a:lnTo>
                  <a:pt x="3161" y="2283"/>
                </a:lnTo>
                <a:lnTo>
                  <a:pt x="3131" y="2197"/>
                </a:lnTo>
                <a:lnTo>
                  <a:pt x="3153" y="2179"/>
                </a:lnTo>
                <a:lnTo>
                  <a:pt x="3172" y="2159"/>
                </a:lnTo>
                <a:lnTo>
                  <a:pt x="3192" y="2138"/>
                </a:lnTo>
                <a:lnTo>
                  <a:pt x="3210" y="2118"/>
                </a:lnTo>
                <a:lnTo>
                  <a:pt x="3226" y="2097"/>
                </a:lnTo>
                <a:lnTo>
                  <a:pt x="3240" y="2072"/>
                </a:lnTo>
                <a:lnTo>
                  <a:pt x="3255" y="2049"/>
                </a:lnTo>
                <a:lnTo>
                  <a:pt x="3267" y="2025"/>
                </a:lnTo>
                <a:lnTo>
                  <a:pt x="3280" y="1998"/>
                </a:lnTo>
                <a:lnTo>
                  <a:pt x="3289" y="1970"/>
                </a:lnTo>
                <a:lnTo>
                  <a:pt x="3297" y="1943"/>
                </a:lnTo>
                <a:lnTo>
                  <a:pt x="3305" y="1913"/>
                </a:lnTo>
                <a:lnTo>
                  <a:pt x="3308" y="1884"/>
                </a:lnTo>
                <a:lnTo>
                  <a:pt x="3310" y="1853"/>
                </a:lnTo>
                <a:lnTo>
                  <a:pt x="3310" y="1825"/>
                </a:lnTo>
                <a:lnTo>
                  <a:pt x="3308" y="1793"/>
                </a:lnTo>
                <a:lnTo>
                  <a:pt x="3305" y="1777"/>
                </a:lnTo>
                <a:lnTo>
                  <a:pt x="3303" y="1762"/>
                </a:lnTo>
                <a:lnTo>
                  <a:pt x="3299" y="1746"/>
                </a:lnTo>
                <a:lnTo>
                  <a:pt x="3294" y="1732"/>
                </a:lnTo>
                <a:lnTo>
                  <a:pt x="3289" y="1716"/>
                </a:lnTo>
                <a:lnTo>
                  <a:pt x="3283" y="1701"/>
                </a:lnTo>
                <a:lnTo>
                  <a:pt x="3276" y="1687"/>
                </a:lnTo>
                <a:lnTo>
                  <a:pt x="3269" y="1673"/>
                </a:lnTo>
                <a:lnTo>
                  <a:pt x="3260" y="1658"/>
                </a:lnTo>
                <a:lnTo>
                  <a:pt x="3251" y="1644"/>
                </a:lnTo>
                <a:lnTo>
                  <a:pt x="3240" y="1632"/>
                </a:lnTo>
                <a:lnTo>
                  <a:pt x="3231" y="1619"/>
                </a:lnTo>
                <a:lnTo>
                  <a:pt x="3221" y="1607"/>
                </a:lnTo>
                <a:lnTo>
                  <a:pt x="3208" y="1596"/>
                </a:lnTo>
                <a:lnTo>
                  <a:pt x="3195" y="1585"/>
                </a:lnTo>
                <a:lnTo>
                  <a:pt x="3183" y="1574"/>
                </a:lnTo>
                <a:lnTo>
                  <a:pt x="3169" y="1564"/>
                </a:lnTo>
                <a:lnTo>
                  <a:pt x="3154" y="1558"/>
                </a:lnTo>
                <a:lnTo>
                  <a:pt x="3142" y="1548"/>
                </a:lnTo>
                <a:lnTo>
                  <a:pt x="3127" y="1542"/>
                </a:lnTo>
                <a:lnTo>
                  <a:pt x="3113" y="1535"/>
                </a:lnTo>
                <a:lnTo>
                  <a:pt x="3097" y="1530"/>
                </a:lnTo>
                <a:lnTo>
                  <a:pt x="3083" y="1524"/>
                </a:lnTo>
                <a:lnTo>
                  <a:pt x="3067" y="1521"/>
                </a:lnTo>
                <a:lnTo>
                  <a:pt x="3051" y="1517"/>
                </a:lnTo>
                <a:lnTo>
                  <a:pt x="3036" y="1514"/>
                </a:lnTo>
                <a:lnTo>
                  <a:pt x="3004" y="1510"/>
                </a:lnTo>
                <a:lnTo>
                  <a:pt x="2974" y="1510"/>
                </a:lnTo>
                <a:lnTo>
                  <a:pt x="2943" y="1512"/>
                </a:lnTo>
                <a:lnTo>
                  <a:pt x="2909" y="1517"/>
                </a:lnTo>
                <a:lnTo>
                  <a:pt x="2877" y="1523"/>
                </a:lnTo>
                <a:lnTo>
                  <a:pt x="2845" y="1533"/>
                </a:lnTo>
                <a:lnTo>
                  <a:pt x="2816" y="1540"/>
                </a:lnTo>
                <a:lnTo>
                  <a:pt x="2782" y="1492"/>
                </a:lnTo>
                <a:lnTo>
                  <a:pt x="2745" y="1444"/>
                </a:lnTo>
                <a:lnTo>
                  <a:pt x="2714" y="1406"/>
                </a:lnTo>
                <a:lnTo>
                  <a:pt x="2680" y="1369"/>
                </a:lnTo>
                <a:lnTo>
                  <a:pt x="2646" y="1333"/>
                </a:lnTo>
                <a:lnTo>
                  <a:pt x="2612" y="1297"/>
                </a:lnTo>
                <a:lnTo>
                  <a:pt x="2575" y="1265"/>
                </a:lnTo>
                <a:lnTo>
                  <a:pt x="2562" y="1256"/>
                </a:lnTo>
                <a:lnTo>
                  <a:pt x="2573" y="1236"/>
                </a:lnTo>
                <a:lnTo>
                  <a:pt x="2584" y="1213"/>
                </a:lnTo>
                <a:lnTo>
                  <a:pt x="2594" y="1188"/>
                </a:lnTo>
                <a:lnTo>
                  <a:pt x="2601" y="1163"/>
                </a:lnTo>
                <a:lnTo>
                  <a:pt x="2609" y="1138"/>
                </a:lnTo>
                <a:lnTo>
                  <a:pt x="2614" y="1113"/>
                </a:lnTo>
                <a:lnTo>
                  <a:pt x="2618" y="1090"/>
                </a:lnTo>
                <a:lnTo>
                  <a:pt x="2621" y="1068"/>
                </a:lnTo>
                <a:lnTo>
                  <a:pt x="2625" y="1045"/>
                </a:lnTo>
                <a:lnTo>
                  <a:pt x="2625" y="1022"/>
                </a:lnTo>
                <a:lnTo>
                  <a:pt x="2625" y="1000"/>
                </a:lnTo>
                <a:lnTo>
                  <a:pt x="2625" y="977"/>
                </a:lnTo>
                <a:lnTo>
                  <a:pt x="2623" y="932"/>
                </a:lnTo>
                <a:lnTo>
                  <a:pt x="2652" y="920"/>
                </a:lnTo>
                <a:lnTo>
                  <a:pt x="2682" y="907"/>
                </a:lnTo>
                <a:lnTo>
                  <a:pt x="2727" y="886"/>
                </a:lnTo>
                <a:lnTo>
                  <a:pt x="2771" y="864"/>
                </a:lnTo>
                <a:lnTo>
                  <a:pt x="2814" y="839"/>
                </a:lnTo>
                <a:lnTo>
                  <a:pt x="2857" y="812"/>
                </a:lnTo>
                <a:lnTo>
                  <a:pt x="2898" y="784"/>
                </a:lnTo>
                <a:lnTo>
                  <a:pt x="2938" y="753"/>
                </a:lnTo>
                <a:lnTo>
                  <a:pt x="2977" y="719"/>
                </a:lnTo>
                <a:lnTo>
                  <a:pt x="3015" y="687"/>
                </a:lnTo>
                <a:lnTo>
                  <a:pt x="3033" y="669"/>
                </a:lnTo>
                <a:lnTo>
                  <a:pt x="3051" y="651"/>
                </a:lnTo>
                <a:lnTo>
                  <a:pt x="3085" y="612"/>
                </a:lnTo>
                <a:lnTo>
                  <a:pt x="3117" y="573"/>
                </a:lnTo>
                <a:lnTo>
                  <a:pt x="3147" y="531"/>
                </a:lnTo>
                <a:lnTo>
                  <a:pt x="3174" y="487"/>
                </a:lnTo>
                <a:lnTo>
                  <a:pt x="3187" y="465"/>
                </a:lnTo>
                <a:lnTo>
                  <a:pt x="3194" y="453"/>
                </a:lnTo>
                <a:lnTo>
                  <a:pt x="3199" y="440"/>
                </a:lnTo>
                <a:lnTo>
                  <a:pt x="3221" y="394"/>
                </a:lnTo>
                <a:lnTo>
                  <a:pt x="3229" y="369"/>
                </a:lnTo>
                <a:lnTo>
                  <a:pt x="3240" y="342"/>
                </a:lnTo>
                <a:lnTo>
                  <a:pt x="3247" y="313"/>
                </a:lnTo>
                <a:lnTo>
                  <a:pt x="3251" y="295"/>
                </a:lnTo>
                <a:lnTo>
                  <a:pt x="3253" y="279"/>
                </a:lnTo>
                <a:lnTo>
                  <a:pt x="3255" y="263"/>
                </a:lnTo>
                <a:lnTo>
                  <a:pt x="3255" y="249"/>
                </a:lnTo>
                <a:lnTo>
                  <a:pt x="3253" y="229"/>
                </a:lnTo>
                <a:lnTo>
                  <a:pt x="3251" y="211"/>
                </a:lnTo>
                <a:lnTo>
                  <a:pt x="3247" y="193"/>
                </a:lnTo>
                <a:lnTo>
                  <a:pt x="3242" y="175"/>
                </a:lnTo>
                <a:lnTo>
                  <a:pt x="3235" y="157"/>
                </a:lnTo>
                <a:lnTo>
                  <a:pt x="3226" y="140"/>
                </a:lnTo>
                <a:lnTo>
                  <a:pt x="3215" y="123"/>
                </a:lnTo>
                <a:lnTo>
                  <a:pt x="3204" y="109"/>
                </a:lnTo>
                <a:lnTo>
                  <a:pt x="3192" y="95"/>
                </a:lnTo>
                <a:lnTo>
                  <a:pt x="3179" y="82"/>
                </a:lnTo>
                <a:lnTo>
                  <a:pt x="3165" y="72"/>
                </a:lnTo>
                <a:lnTo>
                  <a:pt x="3149" y="61"/>
                </a:lnTo>
                <a:lnTo>
                  <a:pt x="3136" y="52"/>
                </a:lnTo>
                <a:lnTo>
                  <a:pt x="3122" y="45"/>
                </a:lnTo>
                <a:lnTo>
                  <a:pt x="3108" y="38"/>
                </a:lnTo>
                <a:lnTo>
                  <a:pt x="3093" y="32"/>
                </a:lnTo>
                <a:lnTo>
                  <a:pt x="3065" y="23"/>
                </a:lnTo>
                <a:lnTo>
                  <a:pt x="3038" y="16"/>
                </a:lnTo>
                <a:lnTo>
                  <a:pt x="3009" y="11"/>
                </a:lnTo>
                <a:lnTo>
                  <a:pt x="2984" y="5"/>
                </a:lnTo>
                <a:lnTo>
                  <a:pt x="2956" y="4"/>
                </a:lnTo>
                <a:lnTo>
                  <a:pt x="2929" y="2"/>
                </a:lnTo>
                <a:lnTo>
                  <a:pt x="2904" y="0"/>
                </a:lnTo>
                <a:lnTo>
                  <a:pt x="2879" y="0"/>
                </a:lnTo>
                <a:lnTo>
                  <a:pt x="2852" y="2"/>
                </a:lnTo>
                <a:lnTo>
                  <a:pt x="2827" y="4"/>
                </a:lnTo>
                <a:lnTo>
                  <a:pt x="2800" y="5"/>
                </a:lnTo>
                <a:lnTo>
                  <a:pt x="2775" y="9"/>
                </a:lnTo>
                <a:lnTo>
                  <a:pt x="2750" y="13"/>
                </a:lnTo>
                <a:lnTo>
                  <a:pt x="2700" y="23"/>
                </a:lnTo>
                <a:lnTo>
                  <a:pt x="2650" y="34"/>
                </a:lnTo>
                <a:lnTo>
                  <a:pt x="2600" y="50"/>
                </a:lnTo>
                <a:lnTo>
                  <a:pt x="2551" y="68"/>
                </a:lnTo>
                <a:lnTo>
                  <a:pt x="2505" y="88"/>
                </a:lnTo>
                <a:lnTo>
                  <a:pt x="2460" y="111"/>
                </a:lnTo>
                <a:lnTo>
                  <a:pt x="2415" y="134"/>
                </a:lnTo>
                <a:lnTo>
                  <a:pt x="2372" y="163"/>
                </a:lnTo>
                <a:lnTo>
                  <a:pt x="2331" y="191"/>
                </a:lnTo>
                <a:lnTo>
                  <a:pt x="2290" y="224"/>
                </a:lnTo>
                <a:lnTo>
                  <a:pt x="2253" y="256"/>
                </a:lnTo>
                <a:lnTo>
                  <a:pt x="2215" y="292"/>
                </a:lnTo>
                <a:lnTo>
                  <a:pt x="2195" y="313"/>
                </a:lnTo>
                <a:lnTo>
                  <a:pt x="2174" y="335"/>
                </a:lnTo>
                <a:lnTo>
                  <a:pt x="2154" y="356"/>
                </a:lnTo>
                <a:lnTo>
                  <a:pt x="2136" y="379"/>
                </a:lnTo>
                <a:lnTo>
                  <a:pt x="2099" y="370"/>
                </a:lnTo>
                <a:lnTo>
                  <a:pt x="2050" y="361"/>
                </a:lnTo>
                <a:lnTo>
                  <a:pt x="2002" y="354"/>
                </a:lnTo>
                <a:lnTo>
                  <a:pt x="1954" y="351"/>
                </a:lnTo>
                <a:lnTo>
                  <a:pt x="1904" y="351"/>
                </a:lnTo>
                <a:lnTo>
                  <a:pt x="1855" y="351"/>
                </a:lnTo>
                <a:lnTo>
                  <a:pt x="1807" y="354"/>
                </a:lnTo>
                <a:lnTo>
                  <a:pt x="1759" y="361"/>
                </a:lnTo>
                <a:lnTo>
                  <a:pt x="1710" y="372"/>
                </a:lnTo>
                <a:lnTo>
                  <a:pt x="1664" y="383"/>
                </a:lnTo>
                <a:lnTo>
                  <a:pt x="1616" y="397"/>
                </a:lnTo>
                <a:lnTo>
                  <a:pt x="1571" y="411"/>
                </a:lnTo>
                <a:lnTo>
                  <a:pt x="1524" y="429"/>
                </a:lnTo>
                <a:lnTo>
                  <a:pt x="1481" y="447"/>
                </a:lnTo>
                <a:lnTo>
                  <a:pt x="1437" y="469"/>
                </a:lnTo>
                <a:lnTo>
                  <a:pt x="1394" y="492"/>
                </a:lnTo>
                <a:lnTo>
                  <a:pt x="1353" y="517"/>
                </a:lnTo>
                <a:lnTo>
                  <a:pt x="1310" y="546"/>
                </a:lnTo>
                <a:lnTo>
                  <a:pt x="1288" y="531"/>
                </a:lnTo>
                <a:lnTo>
                  <a:pt x="1134" y="426"/>
                </a:lnTo>
                <a:lnTo>
                  <a:pt x="980" y="317"/>
                </a:lnTo>
                <a:lnTo>
                  <a:pt x="904" y="263"/>
                </a:lnTo>
                <a:lnTo>
                  <a:pt x="864" y="238"/>
                </a:lnTo>
                <a:lnTo>
                  <a:pt x="823" y="211"/>
                </a:lnTo>
                <a:lnTo>
                  <a:pt x="782" y="188"/>
                </a:lnTo>
                <a:lnTo>
                  <a:pt x="741" y="165"/>
                </a:lnTo>
                <a:lnTo>
                  <a:pt x="698" y="143"/>
                </a:lnTo>
                <a:lnTo>
                  <a:pt x="653" y="122"/>
                </a:lnTo>
                <a:lnTo>
                  <a:pt x="608" y="104"/>
                </a:lnTo>
                <a:lnTo>
                  <a:pt x="583" y="95"/>
                </a:lnTo>
                <a:lnTo>
                  <a:pt x="560" y="88"/>
                </a:lnTo>
                <a:lnTo>
                  <a:pt x="537" y="81"/>
                </a:lnTo>
                <a:lnTo>
                  <a:pt x="512" y="75"/>
                </a:lnTo>
                <a:lnTo>
                  <a:pt x="487" y="70"/>
                </a:lnTo>
                <a:lnTo>
                  <a:pt x="462" y="68"/>
                </a:lnTo>
                <a:lnTo>
                  <a:pt x="410" y="66"/>
                </a:lnTo>
                <a:lnTo>
                  <a:pt x="381" y="70"/>
                </a:lnTo>
                <a:lnTo>
                  <a:pt x="354" y="73"/>
                </a:lnTo>
                <a:lnTo>
                  <a:pt x="331" y="81"/>
                </a:lnTo>
                <a:lnTo>
                  <a:pt x="306" y="88"/>
                </a:lnTo>
                <a:lnTo>
                  <a:pt x="281" y="100"/>
                </a:lnTo>
                <a:lnTo>
                  <a:pt x="270" y="106"/>
                </a:lnTo>
                <a:lnTo>
                  <a:pt x="258" y="111"/>
                </a:lnTo>
                <a:lnTo>
                  <a:pt x="245" y="120"/>
                </a:lnTo>
                <a:lnTo>
                  <a:pt x="233" y="131"/>
                </a:lnTo>
                <a:lnTo>
                  <a:pt x="220" y="141"/>
                </a:lnTo>
                <a:lnTo>
                  <a:pt x="215" y="148"/>
                </a:lnTo>
                <a:lnTo>
                  <a:pt x="209" y="156"/>
                </a:lnTo>
                <a:lnTo>
                  <a:pt x="204" y="165"/>
                </a:lnTo>
                <a:lnTo>
                  <a:pt x="200" y="172"/>
                </a:lnTo>
                <a:lnTo>
                  <a:pt x="199" y="181"/>
                </a:lnTo>
                <a:lnTo>
                  <a:pt x="195" y="188"/>
                </a:lnTo>
                <a:lnTo>
                  <a:pt x="191" y="208"/>
                </a:lnTo>
                <a:lnTo>
                  <a:pt x="191" y="225"/>
                </a:lnTo>
                <a:lnTo>
                  <a:pt x="193" y="242"/>
                </a:lnTo>
                <a:lnTo>
                  <a:pt x="199" y="258"/>
                </a:lnTo>
                <a:lnTo>
                  <a:pt x="202" y="270"/>
                </a:lnTo>
                <a:lnTo>
                  <a:pt x="208" y="284"/>
                </a:lnTo>
                <a:lnTo>
                  <a:pt x="216" y="297"/>
                </a:lnTo>
                <a:lnTo>
                  <a:pt x="224" y="310"/>
                </a:lnTo>
                <a:lnTo>
                  <a:pt x="240" y="331"/>
                </a:lnTo>
                <a:lnTo>
                  <a:pt x="256" y="351"/>
                </a:lnTo>
                <a:lnTo>
                  <a:pt x="272" y="369"/>
                </a:lnTo>
                <a:lnTo>
                  <a:pt x="292" y="388"/>
                </a:lnTo>
                <a:lnTo>
                  <a:pt x="308" y="404"/>
                </a:lnTo>
                <a:lnTo>
                  <a:pt x="345" y="435"/>
                </a:lnTo>
                <a:lnTo>
                  <a:pt x="385" y="465"/>
                </a:lnTo>
                <a:lnTo>
                  <a:pt x="422" y="494"/>
                </a:lnTo>
                <a:lnTo>
                  <a:pt x="462" y="521"/>
                </a:lnTo>
                <a:lnTo>
                  <a:pt x="540" y="574"/>
                </a:lnTo>
                <a:lnTo>
                  <a:pt x="619" y="624"/>
                </a:lnTo>
                <a:lnTo>
                  <a:pt x="635" y="637"/>
                </a:lnTo>
                <a:lnTo>
                  <a:pt x="651" y="649"/>
                </a:lnTo>
                <a:lnTo>
                  <a:pt x="666" y="664"/>
                </a:lnTo>
                <a:lnTo>
                  <a:pt x="673" y="671"/>
                </a:lnTo>
                <a:lnTo>
                  <a:pt x="680" y="678"/>
                </a:lnTo>
                <a:lnTo>
                  <a:pt x="691" y="692"/>
                </a:lnTo>
                <a:lnTo>
                  <a:pt x="698" y="705"/>
                </a:lnTo>
                <a:lnTo>
                  <a:pt x="701" y="716"/>
                </a:lnTo>
                <a:lnTo>
                  <a:pt x="701" y="719"/>
                </a:lnTo>
                <a:lnTo>
                  <a:pt x="701" y="723"/>
                </a:lnTo>
                <a:lnTo>
                  <a:pt x="700" y="726"/>
                </a:lnTo>
                <a:lnTo>
                  <a:pt x="698" y="730"/>
                </a:lnTo>
                <a:lnTo>
                  <a:pt x="689" y="741"/>
                </a:lnTo>
                <a:lnTo>
                  <a:pt x="678" y="751"/>
                </a:lnTo>
                <a:lnTo>
                  <a:pt x="664" y="760"/>
                </a:lnTo>
                <a:lnTo>
                  <a:pt x="646" y="771"/>
                </a:lnTo>
                <a:lnTo>
                  <a:pt x="630" y="780"/>
                </a:lnTo>
                <a:lnTo>
                  <a:pt x="608" y="789"/>
                </a:lnTo>
                <a:lnTo>
                  <a:pt x="589" y="796"/>
                </a:lnTo>
                <a:lnTo>
                  <a:pt x="567" y="803"/>
                </a:lnTo>
                <a:lnTo>
                  <a:pt x="549" y="810"/>
                </a:lnTo>
                <a:lnTo>
                  <a:pt x="505" y="823"/>
                </a:lnTo>
                <a:lnTo>
                  <a:pt x="463" y="832"/>
                </a:lnTo>
                <a:lnTo>
                  <a:pt x="419" y="839"/>
                </a:lnTo>
                <a:lnTo>
                  <a:pt x="376" y="844"/>
                </a:lnTo>
                <a:lnTo>
                  <a:pt x="331" y="846"/>
                </a:lnTo>
                <a:lnTo>
                  <a:pt x="284" y="850"/>
                </a:lnTo>
                <a:lnTo>
                  <a:pt x="242" y="850"/>
                </a:lnTo>
                <a:lnTo>
                  <a:pt x="197" y="848"/>
                </a:lnTo>
                <a:lnTo>
                  <a:pt x="150" y="844"/>
                </a:lnTo>
                <a:lnTo>
                  <a:pt x="106" y="841"/>
                </a:lnTo>
                <a:lnTo>
                  <a:pt x="59" y="836"/>
                </a:lnTo>
                <a:lnTo>
                  <a:pt x="16" y="828"/>
                </a:lnTo>
                <a:lnTo>
                  <a:pt x="0" y="827"/>
                </a:lnTo>
                <a:lnTo>
                  <a:pt x="0" y="968"/>
                </a:lnTo>
                <a:lnTo>
                  <a:pt x="0" y="968"/>
                </a:lnTo>
                <a:lnTo>
                  <a:pt x="50" y="971"/>
                </a:lnTo>
                <a:lnTo>
                  <a:pt x="97" y="973"/>
                </a:lnTo>
                <a:lnTo>
                  <a:pt x="145" y="973"/>
                </a:lnTo>
                <a:lnTo>
                  <a:pt x="193" y="973"/>
                </a:lnTo>
                <a:lnTo>
                  <a:pt x="243" y="971"/>
                </a:lnTo>
                <a:lnTo>
                  <a:pt x="292" y="968"/>
                </a:lnTo>
                <a:lnTo>
                  <a:pt x="342" y="964"/>
                </a:lnTo>
                <a:lnTo>
                  <a:pt x="388" y="957"/>
                </a:lnTo>
                <a:lnTo>
                  <a:pt x="437" y="948"/>
                </a:lnTo>
                <a:lnTo>
                  <a:pt x="487" y="939"/>
                </a:lnTo>
                <a:lnTo>
                  <a:pt x="533" y="927"/>
                </a:lnTo>
                <a:lnTo>
                  <a:pt x="581" y="911"/>
                </a:lnTo>
                <a:lnTo>
                  <a:pt x="628" y="893"/>
                </a:lnTo>
                <a:lnTo>
                  <a:pt x="651" y="882"/>
                </a:lnTo>
                <a:lnTo>
                  <a:pt x="675" y="871"/>
                </a:lnTo>
                <a:lnTo>
                  <a:pt x="698" y="859"/>
                </a:lnTo>
                <a:lnTo>
                  <a:pt x="719" y="844"/>
                </a:lnTo>
                <a:lnTo>
                  <a:pt x="732" y="836"/>
                </a:lnTo>
                <a:lnTo>
                  <a:pt x="743" y="827"/>
                </a:lnTo>
                <a:lnTo>
                  <a:pt x="753" y="816"/>
                </a:lnTo>
                <a:lnTo>
                  <a:pt x="766" y="803"/>
                </a:lnTo>
                <a:lnTo>
                  <a:pt x="769" y="798"/>
                </a:lnTo>
                <a:lnTo>
                  <a:pt x="775" y="791"/>
                </a:lnTo>
                <a:lnTo>
                  <a:pt x="784" y="776"/>
                </a:lnTo>
                <a:lnTo>
                  <a:pt x="791" y="759"/>
                </a:lnTo>
                <a:lnTo>
                  <a:pt x="794" y="748"/>
                </a:lnTo>
                <a:lnTo>
                  <a:pt x="796" y="739"/>
                </a:lnTo>
                <a:lnTo>
                  <a:pt x="796" y="728"/>
                </a:lnTo>
                <a:lnTo>
                  <a:pt x="796" y="719"/>
                </a:lnTo>
                <a:lnTo>
                  <a:pt x="796" y="700"/>
                </a:lnTo>
                <a:lnTo>
                  <a:pt x="791" y="682"/>
                </a:lnTo>
                <a:lnTo>
                  <a:pt x="787" y="673"/>
                </a:lnTo>
                <a:lnTo>
                  <a:pt x="784" y="666"/>
                </a:lnTo>
                <a:lnTo>
                  <a:pt x="775" y="651"/>
                </a:lnTo>
                <a:lnTo>
                  <a:pt x="769" y="639"/>
                </a:lnTo>
                <a:lnTo>
                  <a:pt x="759" y="626"/>
                </a:lnTo>
                <a:lnTo>
                  <a:pt x="750" y="617"/>
                </a:lnTo>
                <a:lnTo>
                  <a:pt x="741" y="607"/>
                </a:lnTo>
                <a:lnTo>
                  <a:pt x="730" y="596"/>
                </a:lnTo>
                <a:lnTo>
                  <a:pt x="719" y="587"/>
                </a:lnTo>
                <a:lnTo>
                  <a:pt x="710" y="580"/>
                </a:lnTo>
                <a:lnTo>
                  <a:pt x="689" y="564"/>
                </a:lnTo>
                <a:lnTo>
                  <a:pt x="669" y="549"/>
                </a:lnTo>
                <a:lnTo>
                  <a:pt x="589" y="499"/>
                </a:lnTo>
                <a:lnTo>
                  <a:pt x="510" y="449"/>
                </a:lnTo>
                <a:lnTo>
                  <a:pt x="472" y="422"/>
                </a:lnTo>
                <a:lnTo>
                  <a:pt x="435" y="397"/>
                </a:lnTo>
                <a:lnTo>
                  <a:pt x="399" y="370"/>
                </a:lnTo>
                <a:lnTo>
                  <a:pt x="363" y="342"/>
                </a:lnTo>
                <a:lnTo>
                  <a:pt x="347" y="327"/>
                </a:lnTo>
                <a:lnTo>
                  <a:pt x="333" y="313"/>
                </a:lnTo>
                <a:lnTo>
                  <a:pt x="317" y="295"/>
                </a:lnTo>
                <a:lnTo>
                  <a:pt x="304" y="279"/>
                </a:lnTo>
                <a:lnTo>
                  <a:pt x="292" y="263"/>
                </a:lnTo>
                <a:lnTo>
                  <a:pt x="281" y="249"/>
                </a:lnTo>
                <a:lnTo>
                  <a:pt x="276" y="233"/>
                </a:lnTo>
                <a:lnTo>
                  <a:pt x="272" y="225"/>
                </a:lnTo>
                <a:lnTo>
                  <a:pt x="272" y="220"/>
                </a:lnTo>
                <a:lnTo>
                  <a:pt x="272" y="209"/>
                </a:lnTo>
                <a:lnTo>
                  <a:pt x="276" y="204"/>
                </a:lnTo>
                <a:lnTo>
                  <a:pt x="277" y="200"/>
                </a:lnTo>
                <a:lnTo>
                  <a:pt x="279" y="199"/>
                </a:lnTo>
                <a:lnTo>
                  <a:pt x="281" y="195"/>
                </a:lnTo>
                <a:lnTo>
                  <a:pt x="286" y="190"/>
                </a:lnTo>
                <a:lnTo>
                  <a:pt x="299" y="181"/>
                </a:lnTo>
                <a:lnTo>
                  <a:pt x="317" y="172"/>
                </a:lnTo>
                <a:lnTo>
                  <a:pt x="335" y="165"/>
                </a:lnTo>
                <a:lnTo>
                  <a:pt x="354" y="157"/>
                </a:lnTo>
                <a:lnTo>
                  <a:pt x="374" y="152"/>
                </a:lnTo>
                <a:lnTo>
                  <a:pt x="413" y="145"/>
                </a:lnTo>
                <a:lnTo>
                  <a:pt x="454" y="147"/>
                </a:lnTo>
                <a:lnTo>
                  <a:pt x="474" y="148"/>
                </a:lnTo>
                <a:lnTo>
                  <a:pt x="496" y="152"/>
                </a:lnTo>
                <a:lnTo>
                  <a:pt x="515" y="159"/>
                </a:lnTo>
                <a:lnTo>
                  <a:pt x="537" y="165"/>
                </a:lnTo>
                <a:lnTo>
                  <a:pt x="558" y="172"/>
                </a:lnTo>
                <a:lnTo>
                  <a:pt x="580" y="179"/>
                </a:lnTo>
                <a:lnTo>
                  <a:pt x="621" y="195"/>
                </a:lnTo>
                <a:lnTo>
                  <a:pt x="660" y="215"/>
                </a:lnTo>
                <a:lnTo>
                  <a:pt x="701" y="236"/>
                </a:lnTo>
                <a:lnTo>
                  <a:pt x="739" y="259"/>
                </a:lnTo>
                <a:lnTo>
                  <a:pt x="778" y="283"/>
                </a:lnTo>
                <a:lnTo>
                  <a:pt x="816" y="306"/>
                </a:lnTo>
                <a:lnTo>
                  <a:pt x="853" y="333"/>
                </a:lnTo>
                <a:lnTo>
                  <a:pt x="929" y="385"/>
                </a:lnTo>
                <a:lnTo>
                  <a:pt x="1004" y="440"/>
                </a:lnTo>
                <a:lnTo>
                  <a:pt x="1077" y="496"/>
                </a:lnTo>
                <a:lnTo>
                  <a:pt x="1152" y="551"/>
                </a:lnTo>
                <a:lnTo>
                  <a:pt x="1227" y="605"/>
                </a:lnTo>
                <a:lnTo>
                  <a:pt x="1183" y="642"/>
                </a:lnTo>
                <a:lnTo>
                  <a:pt x="1140" y="680"/>
                </a:lnTo>
                <a:lnTo>
                  <a:pt x="1097" y="719"/>
                </a:lnTo>
                <a:lnTo>
                  <a:pt x="1057" y="760"/>
                </a:lnTo>
                <a:lnTo>
                  <a:pt x="1023" y="796"/>
                </a:lnTo>
                <a:lnTo>
                  <a:pt x="991" y="832"/>
                </a:lnTo>
                <a:lnTo>
                  <a:pt x="961" y="869"/>
                </a:lnTo>
                <a:lnTo>
                  <a:pt x="932" y="909"/>
                </a:lnTo>
                <a:lnTo>
                  <a:pt x="904" y="946"/>
                </a:lnTo>
                <a:lnTo>
                  <a:pt x="877" y="986"/>
                </a:lnTo>
                <a:lnTo>
                  <a:pt x="850" y="1027"/>
                </a:lnTo>
                <a:lnTo>
                  <a:pt x="825" y="1070"/>
                </a:lnTo>
                <a:lnTo>
                  <a:pt x="778" y="1150"/>
                </a:lnTo>
                <a:lnTo>
                  <a:pt x="728" y="1229"/>
                </a:lnTo>
                <a:lnTo>
                  <a:pt x="680" y="1306"/>
                </a:lnTo>
                <a:lnTo>
                  <a:pt x="628" y="1383"/>
                </a:lnTo>
                <a:lnTo>
                  <a:pt x="601" y="1419"/>
                </a:lnTo>
                <a:lnTo>
                  <a:pt x="573" y="1456"/>
                </a:lnTo>
                <a:lnTo>
                  <a:pt x="546" y="1492"/>
                </a:lnTo>
                <a:lnTo>
                  <a:pt x="515" y="1526"/>
                </a:lnTo>
                <a:lnTo>
                  <a:pt x="487" y="1560"/>
                </a:lnTo>
                <a:lnTo>
                  <a:pt x="456" y="1594"/>
                </a:lnTo>
                <a:lnTo>
                  <a:pt x="424" y="1628"/>
                </a:lnTo>
                <a:lnTo>
                  <a:pt x="394" y="1657"/>
                </a:lnTo>
                <a:lnTo>
                  <a:pt x="360" y="1687"/>
                </a:lnTo>
                <a:lnTo>
                  <a:pt x="326" y="1712"/>
                </a:lnTo>
                <a:lnTo>
                  <a:pt x="290" y="1737"/>
                </a:lnTo>
                <a:lnTo>
                  <a:pt x="272" y="1750"/>
                </a:lnTo>
                <a:lnTo>
                  <a:pt x="254" y="1760"/>
                </a:lnTo>
                <a:lnTo>
                  <a:pt x="234" y="1771"/>
                </a:lnTo>
                <a:lnTo>
                  <a:pt x="216" y="1780"/>
                </a:lnTo>
                <a:lnTo>
                  <a:pt x="199" y="1787"/>
                </a:lnTo>
                <a:lnTo>
                  <a:pt x="179" y="1794"/>
                </a:lnTo>
                <a:lnTo>
                  <a:pt x="161" y="1802"/>
                </a:lnTo>
                <a:lnTo>
                  <a:pt x="141" y="1805"/>
                </a:lnTo>
                <a:lnTo>
                  <a:pt x="123" y="1811"/>
                </a:lnTo>
                <a:lnTo>
                  <a:pt x="104" y="1812"/>
                </a:lnTo>
                <a:lnTo>
                  <a:pt x="84" y="1814"/>
                </a:lnTo>
                <a:lnTo>
                  <a:pt x="66" y="1814"/>
                </a:lnTo>
                <a:lnTo>
                  <a:pt x="50" y="1812"/>
                </a:lnTo>
                <a:lnTo>
                  <a:pt x="30" y="1811"/>
                </a:lnTo>
                <a:lnTo>
                  <a:pt x="13" y="1805"/>
                </a:lnTo>
                <a:lnTo>
                  <a:pt x="0" y="1803"/>
                </a:lnTo>
                <a:lnTo>
                  <a:pt x="0" y="1959"/>
                </a:lnTo>
                <a:lnTo>
                  <a:pt x="13" y="1961"/>
                </a:lnTo>
                <a:lnTo>
                  <a:pt x="41" y="1963"/>
                </a:lnTo>
                <a:lnTo>
                  <a:pt x="68" y="1963"/>
                </a:lnTo>
                <a:lnTo>
                  <a:pt x="97" y="1959"/>
                </a:lnTo>
                <a:lnTo>
                  <a:pt x="125" y="1955"/>
                </a:lnTo>
                <a:lnTo>
                  <a:pt x="152" y="1950"/>
                </a:lnTo>
                <a:lnTo>
                  <a:pt x="179" y="1941"/>
                </a:lnTo>
                <a:lnTo>
                  <a:pt x="204" y="1934"/>
                </a:lnTo>
                <a:lnTo>
                  <a:pt x="229" y="1923"/>
                </a:lnTo>
                <a:lnTo>
                  <a:pt x="254" y="1913"/>
                </a:lnTo>
                <a:lnTo>
                  <a:pt x="277" y="1900"/>
                </a:lnTo>
                <a:lnTo>
                  <a:pt x="301" y="1887"/>
                </a:lnTo>
                <a:lnTo>
                  <a:pt x="322" y="1873"/>
                </a:lnTo>
                <a:lnTo>
                  <a:pt x="344" y="1859"/>
                </a:lnTo>
                <a:lnTo>
                  <a:pt x="363" y="1845"/>
                </a:lnTo>
                <a:lnTo>
                  <a:pt x="404" y="1812"/>
                </a:lnTo>
                <a:lnTo>
                  <a:pt x="440" y="1780"/>
                </a:lnTo>
                <a:lnTo>
                  <a:pt x="478" y="1746"/>
                </a:lnTo>
                <a:lnTo>
                  <a:pt x="510" y="1709"/>
                </a:lnTo>
                <a:lnTo>
                  <a:pt x="544" y="1673"/>
                </a:lnTo>
                <a:lnTo>
                  <a:pt x="574" y="1635"/>
                </a:lnTo>
                <a:lnTo>
                  <a:pt x="605" y="1598"/>
                </a:lnTo>
                <a:lnTo>
                  <a:pt x="633" y="1560"/>
                </a:lnTo>
                <a:lnTo>
                  <a:pt x="660" y="1521"/>
                </a:lnTo>
                <a:lnTo>
                  <a:pt x="689" y="1480"/>
                </a:lnTo>
                <a:lnTo>
                  <a:pt x="716" y="1442"/>
                </a:lnTo>
                <a:lnTo>
                  <a:pt x="741" y="1401"/>
                </a:lnTo>
                <a:lnTo>
                  <a:pt x="766" y="1361"/>
                </a:lnTo>
                <a:lnTo>
                  <a:pt x="814" y="1279"/>
                </a:lnTo>
                <a:lnTo>
                  <a:pt x="859" y="1197"/>
                </a:lnTo>
                <a:lnTo>
                  <a:pt x="905" y="1115"/>
                </a:lnTo>
                <a:lnTo>
                  <a:pt x="923" y="1082"/>
                </a:lnTo>
                <a:lnTo>
                  <a:pt x="943" y="1048"/>
                </a:lnTo>
                <a:lnTo>
                  <a:pt x="964" y="1018"/>
                </a:lnTo>
                <a:lnTo>
                  <a:pt x="986" y="984"/>
                </a:lnTo>
                <a:lnTo>
                  <a:pt x="1007" y="954"/>
                </a:lnTo>
                <a:lnTo>
                  <a:pt x="1031" y="923"/>
                </a:lnTo>
                <a:lnTo>
                  <a:pt x="1054" y="893"/>
                </a:lnTo>
                <a:lnTo>
                  <a:pt x="1079" y="864"/>
                </a:lnTo>
                <a:lnTo>
                  <a:pt x="1104" y="836"/>
                </a:lnTo>
                <a:lnTo>
                  <a:pt x="1129" y="807"/>
                </a:lnTo>
                <a:lnTo>
                  <a:pt x="1156" y="780"/>
                </a:lnTo>
                <a:lnTo>
                  <a:pt x="1183" y="753"/>
                </a:lnTo>
                <a:lnTo>
                  <a:pt x="1209" y="728"/>
                </a:lnTo>
                <a:lnTo>
                  <a:pt x="1238" y="701"/>
                </a:lnTo>
                <a:lnTo>
                  <a:pt x="1269" y="676"/>
                </a:lnTo>
                <a:lnTo>
                  <a:pt x="1297" y="653"/>
                </a:lnTo>
                <a:lnTo>
                  <a:pt x="1358" y="698"/>
                </a:lnTo>
                <a:lnTo>
                  <a:pt x="1421" y="741"/>
                </a:lnTo>
                <a:lnTo>
                  <a:pt x="1485" y="782"/>
                </a:lnTo>
                <a:lnTo>
                  <a:pt x="1549" y="819"/>
                </a:lnTo>
                <a:lnTo>
                  <a:pt x="1592" y="844"/>
                </a:lnTo>
                <a:lnTo>
                  <a:pt x="1634" y="866"/>
                </a:lnTo>
                <a:lnTo>
                  <a:pt x="1678" y="887"/>
                </a:lnTo>
                <a:lnTo>
                  <a:pt x="1721" y="909"/>
                </a:lnTo>
                <a:lnTo>
                  <a:pt x="1768" y="927"/>
                </a:lnTo>
                <a:lnTo>
                  <a:pt x="1812" y="945"/>
                </a:lnTo>
                <a:lnTo>
                  <a:pt x="1859" y="961"/>
                </a:lnTo>
                <a:lnTo>
                  <a:pt x="1905" y="973"/>
                </a:lnTo>
                <a:lnTo>
                  <a:pt x="1927" y="980"/>
                </a:lnTo>
                <a:lnTo>
                  <a:pt x="1927" y="1004"/>
                </a:lnTo>
                <a:lnTo>
                  <a:pt x="1929" y="1027"/>
                </a:lnTo>
                <a:lnTo>
                  <a:pt x="1932" y="1052"/>
                </a:lnTo>
                <a:lnTo>
                  <a:pt x="1936" y="1079"/>
                </a:lnTo>
                <a:lnTo>
                  <a:pt x="1943" y="1104"/>
                </a:lnTo>
                <a:lnTo>
                  <a:pt x="1948" y="1131"/>
                </a:lnTo>
                <a:lnTo>
                  <a:pt x="1957" y="1156"/>
                </a:lnTo>
                <a:lnTo>
                  <a:pt x="1966" y="1181"/>
                </a:lnTo>
                <a:lnTo>
                  <a:pt x="1977" y="1204"/>
                </a:lnTo>
                <a:lnTo>
                  <a:pt x="1988" y="1229"/>
                </a:lnTo>
                <a:lnTo>
                  <a:pt x="1999" y="1252"/>
                </a:lnTo>
                <a:lnTo>
                  <a:pt x="2009" y="1272"/>
                </a:lnTo>
                <a:lnTo>
                  <a:pt x="2004" y="1281"/>
                </a:lnTo>
                <a:lnTo>
                  <a:pt x="1991" y="1306"/>
                </a:lnTo>
                <a:lnTo>
                  <a:pt x="1981" y="1333"/>
                </a:lnTo>
                <a:lnTo>
                  <a:pt x="1972" y="1360"/>
                </a:lnTo>
                <a:lnTo>
                  <a:pt x="1966" y="1387"/>
                </a:lnTo>
                <a:lnTo>
                  <a:pt x="1963" y="1412"/>
                </a:lnTo>
                <a:lnTo>
                  <a:pt x="1959" y="1438"/>
                </a:lnTo>
                <a:lnTo>
                  <a:pt x="1959" y="1469"/>
                </a:lnTo>
                <a:lnTo>
                  <a:pt x="1959" y="1499"/>
                </a:lnTo>
                <a:lnTo>
                  <a:pt x="1961" y="1528"/>
                </a:lnTo>
                <a:lnTo>
                  <a:pt x="1963" y="1558"/>
                </a:lnTo>
                <a:lnTo>
                  <a:pt x="1911" y="1540"/>
                </a:lnTo>
                <a:lnTo>
                  <a:pt x="1857" y="1523"/>
                </a:lnTo>
                <a:lnTo>
                  <a:pt x="1812" y="1510"/>
                </a:lnTo>
                <a:lnTo>
                  <a:pt x="1764" y="1496"/>
                </a:lnTo>
                <a:lnTo>
                  <a:pt x="1716" y="1485"/>
                </a:lnTo>
                <a:lnTo>
                  <a:pt x="1668" y="1476"/>
                </a:lnTo>
                <a:lnTo>
                  <a:pt x="1621" y="1465"/>
                </a:lnTo>
                <a:lnTo>
                  <a:pt x="1571" y="1458"/>
                </a:lnTo>
                <a:lnTo>
                  <a:pt x="1523" y="1451"/>
                </a:lnTo>
                <a:lnTo>
                  <a:pt x="1474" y="1444"/>
                </a:lnTo>
                <a:lnTo>
                  <a:pt x="1447" y="1442"/>
                </a:lnTo>
                <a:lnTo>
                  <a:pt x="1422" y="1442"/>
                </a:lnTo>
                <a:lnTo>
                  <a:pt x="1396" y="1440"/>
                </a:lnTo>
                <a:lnTo>
                  <a:pt x="1371" y="1442"/>
                </a:lnTo>
                <a:lnTo>
                  <a:pt x="1320" y="1444"/>
                </a:lnTo>
                <a:lnTo>
                  <a:pt x="1269" y="1451"/>
                </a:lnTo>
                <a:lnTo>
                  <a:pt x="1218" y="1458"/>
                </a:lnTo>
                <a:lnTo>
                  <a:pt x="1170" y="1469"/>
                </a:lnTo>
                <a:lnTo>
                  <a:pt x="1122" y="1481"/>
                </a:lnTo>
                <a:lnTo>
                  <a:pt x="1072" y="1497"/>
                </a:lnTo>
                <a:lnTo>
                  <a:pt x="1023" y="1517"/>
                </a:lnTo>
                <a:lnTo>
                  <a:pt x="1000" y="1528"/>
                </a:lnTo>
                <a:lnTo>
                  <a:pt x="975" y="1540"/>
                </a:lnTo>
                <a:lnTo>
                  <a:pt x="954" y="1553"/>
                </a:lnTo>
                <a:lnTo>
                  <a:pt x="930" y="1567"/>
                </a:lnTo>
                <a:lnTo>
                  <a:pt x="907" y="1582"/>
                </a:lnTo>
                <a:lnTo>
                  <a:pt x="886" y="1598"/>
                </a:lnTo>
                <a:lnTo>
                  <a:pt x="864" y="1616"/>
                </a:lnTo>
                <a:lnTo>
                  <a:pt x="844" y="1637"/>
                </a:lnTo>
                <a:lnTo>
                  <a:pt x="825" y="1660"/>
                </a:lnTo>
                <a:lnTo>
                  <a:pt x="807" y="1685"/>
                </a:lnTo>
                <a:lnTo>
                  <a:pt x="800" y="1698"/>
                </a:lnTo>
                <a:lnTo>
                  <a:pt x="793" y="1712"/>
                </a:lnTo>
                <a:lnTo>
                  <a:pt x="785" y="1725"/>
                </a:lnTo>
                <a:lnTo>
                  <a:pt x="780" y="1741"/>
                </a:lnTo>
                <a:lnTo>
                  <a:pt x="775" y="1755"/>
                </a:lnTo>
                <a:lnTo>
                  <a:pt x="769" y="1771"/>
                </a:lnTo>
                <a:lnTo>
                  <a:pt x="766" y="1786"/>
                </a:lnTo>
                <a:lnTo>
                  <a:pt x="766" y="1802"/>
                </a:lnTo>
                <a:lnTo>
                  <a:pt x="762" y="1818"/>
                </a:lnTo>
                <a:lnTo>
                  <a:pt x="762" y="1834"/>
                </a:lnTo>
                <a:lnTo>
                  <a:pt x="764" y="1848"/>
                </a:lnTo>
                <a:lnTo>
                  <a:pt x="766" y="1866"/>
                </a:lnTo>
                <a:lnTo>
                  <a:pt x="766" y="1880"/>
                </a:lnTo>
                <a:lnTo>
                  <a:pt x="769" y="1896"/>
                </a:lnTo>
                <a:lnTo>
                  <a:pt x="778" y="1925"/>
                </a:lnTo>
                <a:lnTo>
                  <a:pt x="787" y="1952"/>
                </a:lnTo>
                <a:lnTo>
                  <a:pt x="800" y="1979"/>
                </a:lnTo>
                <a:lnTo>
                  <a:pt x="814" y="2004"/>
                </a:lnTo>
                <a:lnTo>
                  <a:pt x="828" y="2029"/>
                </a:lnTo>
                <a:lnTo>
                  <a:pt x="844" y="2052"/>
                </a:lnTo>
                <a:lnTo>
                  <a:pt x="862" y="2074"/>
                </a:lnTo>
                <a:lnTo>
                  <a:pt x="882" y="2095"/>
                </a:lnTo>
                <a:lnTo>
                  <a:pt x="900" y="2115"/>
                </a:lnTo>
                <a:lnTo>
                  <a:pt x="920" y="2133"/>
                </a:lnTo>
                <a:lnTo>
                  <a:pt x="941" y="2149"/>
                </a:lnTo>
                <a:lnTo>
                  <a:pt x="964" y="2167"/>
                </a:lnTo>
                <a:lnTo>
                  <a:pt x="984" y="2181"/>
                </a:lnTo>
                <a:lnTo>
                  <a:pt x="1007" y="2195"/>
                </a:lnTo>
                <a:lnTo>
                  <a:pt x="1032" y="2208"/>
                </a:lnTo>
                <a:lnTo>
                  <a:pt x="1054" y="2220"/>
                </a:lnTo>
                <a:lnTo>
                  <a:pt x="1077" y="2235"/>
                </a:lnTo>
                <a:lnTo>
                  <a:pt x="1102" y="2244"/>
                </a:lnTo>
                <a:lnTo>
                  <a:pt x="1125" y="2254"/>
                </a:lnTo>
                <a:lnTo>
                  <a:pt x="1149" y="2265"/>
                </a:lnTo>
                <a:lnTo>
                  <a:pt x="1175" y="2272"/>
                </a:lnTo>
                <a:lnTo>
                  <a:pt x="1224" y="2288"/>
                </a:lnTo>
                <a:lnTo>
                  <a:pt x="1276" y="2303"/>
                </a:lnTo>
                <a:lnTo>
                  <a:pt x="1326" y="2312"/>
                </a:lnTo>
                <a:lnTo>
                  <a:pt x="1378" y="2319"/>
                </a:lnTo>
                <a:lnTo>
                  <a:pt x="1428" y="2324"/>
                </a:lnTo>
                <a:lnTo>
                  <a:pt x="1481" y="2326"/>
                </a:lnTo>
                <a:lnTo>
                  <a:pt x="1533" y="2326"/>
                </a:lnTo>
                <a:lnTo>
                  <a:pt x="1585" y="2324"/>
                </a:lnTo>
                <a:lnTo>
                  <a:pt x="1637" y="2319"/>
                </a:lnTo>
                <a:lnTo>
                  <a:pt x="1685" y="2310"/>
                </a:lnTo>
                <a:lnTo>
                  <a:pt x="1737" y="2301"/>
                </a:lnTo>
                <a:lnTo>
                  <a:pt x="1787" y="2288"/>
                </a:lnTo>
                <a:lnTo>
                  <a:pt x="1837" y="2274"/>
                </a:lnTo>
                <a:lnTo>
                  <a:pt x="1888" y="2258"/>
                </a:lnTo>
                <a:lnTo>
                  <a:pt x="1934" y="2238"/>
                </a:lnTo>
                <a:lnTo>
                  <a:pt x="1979" y="2218"/>
                </a:lnTo>
                <a:lnTo>
                  <a:pt x="2027" y="2197"/>
                </a:lnTo>
                <a:lnTo>
                  <a:pt x="2072" y="2174"/>
                </a:lnTo>
                <a:lnTo>
                  <a:pt x="2115" y="2150"/>
                </a:lnTo>
                <a:lnTo>
                  <a:pt x="2158" y="2125"/>
                </a:lnTo>
                <a:lnTo>
                  <a:pt x="2201" y="2100"/>
                </a:lnTo>
                <a:lnTo>
                  <a:pt x="2245" y="2072"/>
                </a:lnTo>
                <a:lnTo>
                  <a:pt x="2274" y="2099"/>
                </a:lnTo>
                <a:lnTo>
                  <a:pt x="2304" y="2122"/>
                </a:lnTo>
                <a:lnTo>
                  <a:pt x="2337" y="2147"/>
                </a:lnTo>
                <a:lnTo>
                  <a:pt x="2369" y="2168"/>
                </a:lnTo>
                <a:lnTo>
                  <a:pt x="2403" y="2188"/>
                </a:lnTo>
                <a:lnTo>
                  <a:pt x="2437" y="2208"/>
                </a:lnTo>
                <a:lnTo>
                  <a:pt x="2473" y="2224"/>
                </a:lnTo>
                <a:lnTo>
                  <a:pt x="2508" y="2242"/>
                </a:lnTo>
                <a:lnTo>
                  <a:pt x="2557" y="2260"/>
                </a:lnTo>
                <a:lnTo>
                  <a:pt x="2580" y="2269"/>
                </a:lnTo>
                <a:lnTo>
                  <a:pt x="2607" y="2276"/>
                </a:lnTo>
                <a:lnTo>
                  <a:pt x="2632" y="2283"/>
                </a:lnTo>
                <a:lnTo>
                  <a:pt x="2657" y="2288"/>
                </a:lnTo>
                <a:lnTo>
                  <a:pt x="2682" y="2295"/>
                </a:lnTo>
                <a:lnTo>
                  <a:pt x="2709" y="2299"/>
                </a:lnTo>
                <a:lnTo>
                  <a:pt x="2734" y="2303"/>
                </a:lnTo>
                <a:lnTo>
                  <a:pt x="2759" y="2304"/>
                </a:lnTo>
                <a:lnTo>
                  <a:pt x="2784" y="2306"/>
                </a:lnTo>
                <a:lnTo>
                  <a:pt x="2809" y="2306"/>
                </a:lnTo>
                <a:lnTo>
                  <a:pt x="2836" y="2306"/>
                </a:lnTo>
                <a:lnTo>
                  <a:pt x="2861" y="2303"/>
                </a:lnTo>
                <a:lnTo>
                  <a:pt x="2888" y="2301"/>
                </a:lnTo>
                <a:lnTo>
                  <a:pt x="2913" y="2295"/>
                </a:lnTo>
                <a:lnTo>
                  <a:pt x="2929" y="2313"/>
                </a:lnTo>
                <a:lnTo>
                  <a:pt x="2993" y="2385"/>
                </a:lnTo>
                <a:lnTo>
                  <a:pt x="3024" y="2421"/>
                </a:lnTo>
                <a:lnTo>
                  <a:pt x="3054" y="2456"/>
                </a:lnTo>
                <a:lnTo>
                  <a:pt x="3099" y="2515"/>
                </a:lnTo>
                <a:lnTo>
                  <a:pt x="3144" y="2573"/>
                </a:lnTo>
                <a:lnTo>
                  <a:pt x="3160" y="2655"/>
                </a:lnTo>
                <a:lnTo>
                  <a:pt x="3176" y="2736"/>
                </a:lnTo>
                <a:lnTo>
                  <a:pt x="3187" y="2816"/>
                </a:lnTo>
                <a:lnTo>
                  <a:pt x="3199" y="2900"/>
                </a:lnTo>
                <a:lnTo>
                  <a:pt x="3208" y="2993"/>
                </a:lnTo>
                <a:lnTo>
                  <a:pt x="3217" y="3088"/>
                </a:lnTo>
                <a:lnTo>
                  <a:pt x="3222" y="3183"/>
                </a:lnTo>
                <a:lnTo>
                  <a:pt x="3226" y="3278"/>
                </a:lnTo>
                <a:lnTo>
                  <a:pt x="3228" y="3372"/>
                </a:lnTo>
                <a:lnTo>
                  <a:pt x="3228" y="3444"/>
                </a:lnTo>
                <a:lnTo>
                  <a:pt x="3383" y="3444"/>
                </a:lnTo>
                <a:lnTo>
                  <a:pt x="3383" y="3440"/>
                </a:lnTo>
                <a:lnTo>
                  <a:pt x="3374" y="3329"/>
                </a:lnTo>
                <a:lnTo>
                  <a:pt x="3362" y="3222"/>
                </a:lnTo>
                <a:lnTo>
                  <a:pt x="3349" y="3115"/>
                </a:lnTo>
                <a:lnTo>
                  <a:pt x="3333" y="3006"/>
                </a:lnTo>
                <a:lnTo>
                  <a:pt x="3315" y="2898"/>
                </a:lnTo>
                <a:lnTo>
                  <a:pt x="3294" y="2793"/>
                </a:lnTo>
                <a:lnTo>
                  <a:pt x="3331" y="2850"/>
                </a:lnTo>
                <a:lnTo>
                  <a:pt x="3367" y="2911"/>
                </a:lnTo>
                <a:lnTo>
                  <a:pt x="3401" y="2970"/>
                </a:lnTo>
                <a:lnTo>
                  <a:pt x="3432" y="3031"/>
                </a:lnTo>
                <a:lnTo>
                  <a:pt x="3464" y="3092"/>
                </a:lnTo>
                <a:lnTo>
                  <a:pt x="3494" y="3154"/>
                </a:lnTo>
                <a:lnTo>
                  <a:pt x="3525" y="3217"/>
                </a:lnTo>
                <a:lnTo>
                  <a:pt x="3552" y="3281"/>
                </a:lnTo>
                <a:lnTo>
                  <a:pt x="3580" y="3342"/>
                </a:lnTo>
                <a:lnTo>
                  <a:pt x="3605" y="3406"/>
                </a:lnTo>
                <a:lnTo>
                  <a:pt x="3619" y="3444"/>
                </a:lnTo>
                <a:lnTo>
                  <a:pt x="3768" y="3444"/>
                </a:lnTo>
                <a:lnTo>
                  <a:pt x="3741" y="3387"/>
                </a:lnTo>
                <a:close/>
                <a:moveTo>
                  <a:pt x="2501" y="1129"/>
                </a:moveTo>
                <a:lnTo>
                  <a:pt x="2496" y="1147"/>
                </a:lnTo>
                <a:lnTo>
                  <a:pt x="2489" y="1163"/>
                </a:lnTo>
                <a:lnTo>
                  <a:pt x="2482" y="1179"/>
                </a:lnTo>
                <a:lnTo>
                  <a:pt x="2473" y="1193"/>
                </a:lnTo>
                <a:lnTo>
                  <a:pt x="2469" y="1192"/>
                </a:lnTo>
                <a:lnTo>
                  <a:pt x="2444" y="1179"/>
                </a:lnTo>
                <a:lnTo>
                  <a:pt x="2423" y="1168"/>
                </a:lnTo>
                <a:lnTo>
                  <a:pt x="2397" y="1158"/>
                </a:lnTo>
                <a:lnTo>
                  <a:pt x="2372" y="1149"/>
                </a:lnTo>
                <a:lnTo>
                  <a:pt x="2346" y="1143"/>
                </a:lnTo>
                <a:lnTo>
                  <a:pt x="2319" y="1136"/>
                </a:lnTo>
                <a:lnTo>
                  <a:pt x="2290" y="1134"/>
                </a:lnTo>
                <a:lnTo>
                  <a:pt x="2263" y="1134"/>
                </a:lnTo>
                <a:lnTo>
                  <a:pt x="2236" y="1134"/>
                </a:lnTo>
                <a:lnTo>
                  <a:pt x="2210" y="1136"/>
                </a:lnTo>
                <a:lnTo>
                  <a:pt x="2181" y="1143"/>
                </a:lnTo>
                <a:lnTo>
                  <a:pt x="2154" y="1150"/>
                </a:lnTo>
                <a:lnTo>
                  <a:pt x="2127" y="1163"/>
                </a:lnTo>
                <a:lnTo>
                  <a:pt x="2115" y="1168"/>
                </a:lnTo>
                <a:lnTo>
                  <a:pt x="2104" y="1175"/>
                </a:lnTo>
                <a:lnTo>
                  <a:pt x="2104" y="1175"/>
                </a:lnTo>
                <a:lnTo>
                  <a:pt x="2095" y="1156"/>
                </a:lnTo>
                <a:lnTo>
                  <a:pt x="2088" y="1136"/>
                </a:lnTo>
                <a:lnTo>
                  <a:pt x="2083" y="1116"/>
                </a:lnTo>
                <a:lnTo>
                  <a:pt x="2077" y="1097"/>
                </a:lnTo>
                <a:lnTo>
                  <a:pt x="2072" y="1077"/>
                </a:lnTo>
                <a:lnTo>
                  <a:pt x="2068" y="1056"/>
                </a:lnTo>
                <a:lnTo>
                  <a:pt x="2066" y="1036"/>
                </a:lnTo>
                <a:lnTo>
                  <a:pt x="2065" y="1016"/>
                </a:lnTo>
                <a:lnTo>
                  <a:pt x="2065" y="1007"/>
                </a:lnTo>
                <a:lnTo>
                  <a:pt x="2083" y="1009"/>
                </a:lnTo>
                <a:lnTo>
                  <a:pt x="2099" y="1011"/>
                </a:lnTo>
                <a:lnTo>
                  <a:pt x="2151" y="1014"/>
                </a:lnTo>
                <a:lnTo>
                  <a:pt x="2176" y="1016"/>
                </a:lnTo>
                <a:lnTo>
                  <a:pt x="2201" y="1016"/>
                </a:lnTo>
                <a:lnTo>
                  <a:pt x="2226" y="1014"/>
                </a:lnTo>
                <a:lnTo>
                  <a:pt x="2251" y="1014"/>
                </a:lnTo>
                <a:lnTo>
                  <a:pt x="2299" y="1009"/>
                </a:lnTo>
                <a:lnTo>
                  <a:pt x="2358" y="1004"/>
                </a:lnTo>
                <a:lnTo>
                  <a:pt x="2415" y="993"/>
                </a:lnTo>
                <a:lnTo>
                  <a:pt x="2471" y="980"/>
                </a:lnTo>
                <a:lnTo>
                  <a:pt x="2526" y="964"/>
                </a:lnTo>
                <a:lnTo>
                  <a:pt x="2525" y="1004"/>
                </a:lnTo>
                <a:lnTo>
                  <a:pt x="2521" y="1039"/>
                </a:lnTo>
                <a:lnTo>
                  <a:pt x="2516" y="1077"/>
                </a:lnTo>
                <a:lnTo>
                  <a:pt x="2507" y="1113"/>
                </a:lnTo>
                <a:lnTo>
                  <a:pt x="2501" y="1129"/>
                </a:lnTo>
                <a:close/>
                <a:moveTo>
                  <a:pt x="2168" y="1249"/>
                </a:moveTo>
                <a:lnTo>
                  <a:pt x="2186" y="1240"/>
                </a:lnTo>
                <a:lnTo>
                  <a:pt x="2204" y="1234"/>
                </a:lnTo>
                <a:lnTo>
                  <a:pt x="2226" y="1229"/>
                </a:lnTo>
                <a:lnTo>
                  <a:pt x="2245" y="1227"/>
                </a:lnTo>
                <a:lnTo>
                  <a:pt x="2265" y="1226"/>
                </a:lnTo>
                <a:lnTo>
                  <a:pt x="2287" y="1226"/>
                </a:lnTo>
                <a:lnTo>
                  <a:pt x="2306" y="1229"/>
                </a:lnTo>
                <a:lnTo>
                  <a:pt x="2326" y="1231"/>
                </a:lnTo>
                <a:lnTo>
                  <a:pt x="2347" y="1236"/>
                </a:lnTo>
                <a:lnTo>
                  <a:pt x="2367" y="1242"/>
                </a:lnTo>
                <a:lnTo>
                  <a:pt x="2387" y="1251"/>
                </a:lnTo>
                <a:lnTo>
                  <a:pt x="2406" y="1258"/>
                </a:lnTo>
                <a:lnTo>
                  <a:pt x="2419" y="1265"/>
                </a:lnTo>
                <a:lnTo>
                  <a:pt x="2417" y="1265"/>
                </a:lnTo>
                <a:lnTo>
                  <a:pt x="2405" y="1277"/>
                </a:lnTo>
                <a:lnTo>
                  <a:pt x="2387" y="1290"/>
                </a:lnTo>
                <a:lnTo>
                  <a:pt x="2371" y="1299"/>
                </a:lnTo>
                <a:lnTo>
                  <a:pt x="2355" y="1308"/>
                </a:lnTo>
                <a:lnTo>
                  <a:pt x="2338" y="1315"/>
                </a:lnTo>
                <a:lnTo>
                  <a:pt x="2319" y="1320"/>
                </a:lnTo>
                <a:lnTo>
                  <a:pt x="2303" y="1324"/>
                </a:lnTo>
                <a:lnTo>
                  <a:pt x="2287" y="1328"/>
                </a:lnTo>
                <a:lnTo>
                  <a:pt x="2270" y="1328"/>
                </a:lnTo>
                <a:lnTo>
                  <a:pt x="2254" y="1326"/>
                </a:lnTo>
                <a:lnTo>
                  <a:pt x="2240" y="1322"/>
                </a:lnTo>
                <a:lnTo>
                  <a:pt x="2222" y="1315"/>
                </a:lnTo>
                <a:lnTo>
                  <a:pt x="2210" y="1306"/>
                </a:lnTo>
                <a:lnTo>
                  <a:pt x="2195" y="1297"/>
                </a:lnTo>
                <a:lnTo>
                  <a:pt x="2181" y="1285"/>
                </a:lnTo>
                <a:lnTo>
                  <a:pt x="2167" y="1272"/>
                </a:lnTo>
                <a:lnTo>
                  <a:pt x="2154" y="1258"/>
                </a:lnTo>
                <a:lnTo>
                  <a:pt x="2152" y="1256"/>
                </a:lnTo>
                <a:lnTo>
                  <a:pt x="2168" y="1249"/>
                </a:lnTo>
                <a:close/>
                <a:moveTo>
                  <a:pt x="2308" y="420"/>
                </a:moveTo>
                <a:lnTo>
                  <a:pt x="2326" y="404"/>
                </a:lnTo>
                <a:lnTo>
                  <a:pt x="2358" y="376"/>
                </a:lnTo>
                <a:lnTo>
                  <a:pt x="2390" y="347"/>
                </a:lnTo>
                <a:lnTo>
                  <a:pt x="2424" y="322"/>
                </a:lnTo>
                <a:lnTo>
                  <a:pt x="2460" y="299"/>
                </a:lnTo>
                <a:lnTo>
                  <a:pt x="2498" y="276"/>
                </a:lnTo>
                <a:lnTo>
                  <a:pt x="2535" y="258"/>
                </a:lnTo>
                <a:lnTo>
                  <a:pt x="2573" y="238"/>
                </a:lnTo>
                <a:lnTo>
                  <a:pt x="2612" y="220"/>
                </a:lnTo>
                <a:lnTo>
                  <a:pt x="2652" y="208"/>
                </a:lnTo>
                <a:lnTo>
                  <a:pt x="2693" y="195"/>
                </a:lnTo>
                <a:lnTo>
                  <a:pt x="2734" y="184"/>
                </a:lnTo>
                <a:lnTo>
                  <a:pt x="2777" y="177"/>
                </a:lnTo>
                <a:lnTo>
                  <a:pt x="2818" y="172"/>
                </a:lnTo>
                <a:lnTo>
                  <a:pt x="2859" y="168"/>
                </a:lnTo>
                <a:lnTo>
                  <a:pt x="2900" y="168"/>
                </a:lnTo>
                <a:lnTo>
                  <a:pt x="2941" y="170"/>
                </a:lnTo>
                <a:lnTo>
                  <a:pt x="2961" y="172"/>
                </a:lnTo>
                <a:lnTo>
                  <a:pt x="2981" y="175"/>
                </a:lnTo>
                <a:lnTo>
                  <a:pt x="3000" y="179"/>
                </a:lnTo>
                <a:lnTo>
                  <a:pt x="3017" y="184"/>
                </a:lnTo>
                <a:lnTo>
                  <a:pt x="3033" y="190"/>
                </a:lnTo>
                <a:lnTo>
                  <a:pt x="3047" y="195"/>
                </a:lnTo>
                <a:lnTo>
                  <a:pt x="3059" y="202"/>
                </a:lnTo>
                <a:lnTo>
                  <a:pt x="3068" y="209"/>
                </a:lnTo>
                <a:lnTo>
                  <a:pt x="3076" y="215"/>
                </a:lnTo>
                <a:lnTo>
                  <a:pt x="3081" y="224"/>
                </a:lnTo>
                <a:lnTo>
                  <a:pt x="3085" y="231"/>
                </a:lnTo>
                <a:lnTo>
                  <a:pt x="3086" y="240"/>
                </a:lnTo>
                <a:lnTo>
                  <a:pt x="3086" y="250"/>
                </a:lnTo>
                <a:lnTo>
                  <a:pt x="3086" y="263"/>
                </a:lnTo>
                <a:lnTo>
                  <a:pt x="3085" y="279"/>
                </a:lnTo>
                <a:lnTo>
                  <a:pt x="3081" y="295"/>
                </a:lnTo>
                <a:lnTo>
                  <a:pt x="3074" y="313"/>
                </a:lnTo>
                <a:lnTo>
                  <a:pt x="3068" y="331"/>
                </a:lnTo>
                <a:lnTo>
                  <a:pt x="3052" y="367"/>
                </a:lnTo>
                <a:lnTo>
                  <a:pt x="3047" y="377"/>
                </a:lnTo>
                <a:lnTo>
                  <a:pt x="3042" y="386"/>
                </a:lnTo>
                <a:lnTo>
                  <a:pt x="3031" y="404"/>
                </a:lnTo>
                <a:lnTo>
                  <a:pt x="3009" y="440"/>
                </a:lnTo>
                <a:lnTo>
                  <a:pt x="2986" y="476"/>
                </a:lnTo>
                <a:lnTo>
                  <a:pt x="2959" y="508"/>
                </a:lnTo>
                <a:lnTo>
                  <a:pt x="2932" y="540"/>
                </a:lnTo>
                <a:lnTo>
                  <a:pt x="2918" y="556"/>
                </a:lnTo>
                <a:lnTo>
                  <a:pt x="2904" y="571"/>
                </a:lnTo>
                <a:lnTo>
                  <a:pt x="2870" y="601"/>
                </a:lnTo>
                <a:lnTo>
                  <a:pt x="2839" y="630"/>
                </a:lnTo>
                <a:lnTo>
                  <a:pt x="2805" y="655"/>
                </a:lnTo>
                <a:lnTo>
                  <a:pt x="2770" y="682"/>
                </a:lnTo>
                <a:lnTo>
                  <a:pt x="2734" y="705"/>
                </a:lnTo>
                <a:lnTo>
                  <a:pt x="2696" y="728"/>
                </a:lnTo>
                <a:lnTo>
                  <a:pt x="2659" y="750"/>
                </a:lnTo>
                <a:lnTo>
                  <a:pt x="2619" y="771"/>
                </a:lnTo>
                <a:lnTo>
                  <a:pt x="2593" y="784"/>
                </a:lnTo>
                <a:lnTo>
                  <a:pt x="2580" y="748"/>
                </a:lnTo>
                <a:lnTo>
                  <a:pt x="2566" y="717"/>
                </a:lnTo>
                <a:lnTo>
                  <a:pt x="2555" y="692"/>
                </a:lnTo>
                <a:lnTo>
                  <a:pt x="2542" y="671"/>
                </a:lnTo>
                <a:lnTo>
                  <a:pt x="2528" y="648"/>
                </a:lnTo>
                <a:lnTo>
                  <a:pt x="2514" y="628"/>
                </a:lnTo>
                <a:lnTo>
                  <a:pt x="2498" y="608"/>
                </a:lnTo>
                <a:lnTo>
                  <a:pt x="2483" y="587"/>
                </a:lnTo>
                <a:lnTo>
                  <a:pt x="2465" y="569"/>
                </a:lnTo>
                <a:lnTo>
                  <a:pt x="2448" y="553"/>
                </a:lnTo>
                <a:lnTo>
                  <a:pt x="2430" y="535"/>
                </a:lnTo>
                <a:lnTo>
                  <a:pt x="2412" y="519"/>
                </a:lnTo>
                <a:lnTo>
                  <a:pt x="2392" y="503"/>
                </a:lnTo>
                <a:lnTo>
                  <a:pt x="2372" y="490"/>
                </a:lnTo>
                <a:lnTo>
                  <a:pt x="2353" y="476"/>
                </a:lnTo>
                <a:lnTo>
                  <a:pt x="2333" y="463"/>
                </a:lnTo>
                <a:lnTo>
                  <a:pt x="2312" y="451"/>
                </a:lnTo>
                <a:lnTo>
                  <a:pt x="2290" y="440"/>
                </a:lnTo>
                <a:lnTo>
                  <a:pt x="2308" y="420"/>
                </a:lnTo>
                <a:close/>
                <a:moveTo>
                  <a:pt x="2100" y="764"/>
                </a:moveTo>
                <a:lnTo>
                  <a:pt x="2115" y="723"/>
                </a:lnTo>
                <a:lnTo>
                  <a:pt x="2131" y="683"/>
                </a:lnTo>
                <a:lnTo>
                  <a:pt x="2142" y="660"/>
                </a:lnTo>
                <a:lnTo>
                  <a:pt x="2152" y="637"/>
                </a:lnTo>
                <a:lnTo>
                  <a:pt x="2165" y="614"/>
                </a:lnTo>
                <a:lnTo>
                  <a:pt x="2177" y="592"/>
                </a:lnTo>
                <a:lnTo>
                  <a:pt x="2192" y="569"/>
                </a:lnTo>
                <a:lnTo>
                  <a:pt x="2206" y="547"/>
                </a:lnTo>
                <a:lnTo>
                  <a:pt x="2219" y="526"/>
                </a:lnTo>
                <a:lnTo>
                  <a:pt x="2235" y="505"/>
                </a:lnTo>
                <a:lnTo>
                  <a:pt x="2256" y="515"/>
                </a:lnTo>
                <a:lnTo>
                  <a:pt x="2276" y="528"/>
                </a:lnTo>
                <a:lnTo>
                  <a:pt x="2296" y="540"/>
                </a:lnTo>
                <a:lnTo>
                  <a:pt x="2315" y="553"/>
                </a:lnTo>
                <a:lnTo>
                  <a:pt x="2335" y="567"/>
                </a:lnTo>
                <a:lnTo>
                  <a:pt x="2353" y="583"/>
                </a:lnTo>
                <a:lnTo>
                  <a:pt x="2369" y="598"/>
                </a:lnTo>
                <a:lnTo>
                  <a:pt x="2387" y="614"/>
                </a:lnTo>
                <a:lnTo>
                  <a:pt x="2401" y="630"/>
                </a:lnTo>
                <a:lnTo>
                  <a:pt x="2415" y="646"/>
                </a:lnTo>
                <a:lnTo>
                  <a:pt x="2428" y="662"/>
                </a:lnTo>
                <a:lnTo>
                  <a:pt x="2440" y="680"/>
                </a:lnTo>
                <a:lnTo>
                  <a:pt x="2453" y="698"/>
                </a:lnTo>
                <a:lnTo>
                  <a:pt x="2464" y="717"/>
                </a:lnTo>
                <a:lnTo>
                  <a:pt x="2474" y="735"/>
                </a:lnTo>
                <a:lnTo>
                  <a:pt x="2483" y="753"/>
                </a:lnTo>
                <a:lnTo>
                  <a:pt x="2496" y="785"/>
                </a:lnTo>
                <a:lnTo>
                  <a:pt x="2505" y="819"/>
                </a:lnTo>
                <a:lnTo>
                  <a:pt x="2451" y="837"/>
                </a:lnTo>
                <a:lnTo>
                  <a:pt x="2424" y="844"/>
                </a:lnTo>
                <a:lnTo>
                  <a:pt x="2396" y="853"/>
                </a:lnTo>
                <a:lnTo>
                  <a:pt x="2369" y="859"/>
                </a:lnTo>
                <a:lnTo>
                  <a:pt x="2340" y="866"/>
                </a:lnTo>
                <a:lnTo>
                  <a:pt x="2312" y="869"/>
                </a:lnTo>
                <a:lnTo>
                  <a:pt x="2283" y="873"/>
                </a:lnTo>
                <a:lnTo>
                  <a:pt x="2240" y="880"/>
                </a:lnTo>
                <a:lnTo>
                  <a:pt x="2219" y="880"/>
                </a:lnTo>
                <a:lnTo>
                  <a:pt x="2197" y="882"/>
                </a:lnTo>
                <a:lnTo>
                  <a:pt x="2154" y="884"/>
                </a:lnTo>
                <a:lnTo>
                  <a:pt x="2111" y="880"/>
                </a:lnTo>
                <a:lnTo>
                  <a:pt x="2092" y="880"/>
                </a:lnTo>
                <a:lnTo>
                  <a:pt x="2074" y="878"/>
                </a:lnTo>
                <a:lnTo>
                  <a:pt x="2079" y="848"/>
                </a:lnTo>
                <a:lnTo>
                  <a:pt x="2088" y="805"/>
                </a:lnTo>
                <a:lnTo>
                  <a:pt x="2100" y="764"/>
                </a:lnTo>
                <a:close/>
                <a:moveTo>
                  <a:pt x="1993" y="628"/>
                </a:moveTo>
                <a:lnTo>
                  <a:pt x="1977" y="674"/>
                </a:lnTo>
                <a:lnTo>
                  <a:pt x="1961" y="723"/>
                </a:lnTo>
                <a:lnTo>
                  <a:pt x="1950" y="773"/>
                </a:lnTo>
                <a:lnTo>
                  <a:pt x="1939" y="821"/>
                </a:lnTo>
                <a:lnTo>
                  <a:pt x="1934" y="855"/>
                </a:lnTo>
                <a:lnTo>
                  <a:pt x="1891" y="844"/>
                </a:lnTo>
                <a:lnTo>
                  <a:pt x="1850" y="832"/>
                </a:lnTo>
                <a:lnTo>
                  <a:pt x="1807" y="816"/>
                </a:lnTo>
                <a:lnTo>
                  <a:pt x="1766" y="802"/>
                </a:lnTo>
                <a:lnTo>
                  <a:pt x="1723" y="785"/>
                </a:lnTo>
                <a:lnTo>
                  <a:pt x="1684" y="766"/>
                </a:lnTo>
                <a:lnTo>
                  <a:pt x="1642" y="746"/>
                </a:lnTo>
                <a:lnTo>
                  <a:pt x="1603" y="725"/>
                </a:lnTo>
                <a:lnTo>
                  <a:pt x="1548" y="694"/>
                </a:lnTo>
                <a:lnTo>
                  <a:pt x="1492" y="662"/>
                </a:lnTo>
                <a:lnTo>
                  <a:pt x="1437" y="630"/>
                </a:lnTo>
                <a:lnTo>
                  <a:pt x="1383" y="594"/>
                </a:lnTo>
                <a:lnTo>
                  <a:pt x="1396" y="585"/>
                </a:lnTo>
                <a:lnTo>
                  <a:pt x="1435" y="562"/>
                </a:lnTo>
                <a:lnTo>
                  <a:pt x="1474" y="540"/>
                </a:lnTo>
                <a:lnTo>
                  <a:pt x="1514" y="521"/>
                </a:lnTo>
                <a:lnTo>
                  <a:pt x="1557" y="501"/>
                </a:lnTo>
                <a:lnTo>
                  <a:pt x="1598" y="485"/>
                </a:lnTo>
                <a:lnTo>
                  <a:pt x="1639" y="471"/>
                </a:lnTo>
                <a:lnTo>
                  <a:pt x="1684" y="458"/>
                </a:lnTo>
                <a:lnTo>
                  <a:pt x="1727" y="447"/>
                </a:lnTo>
                <a:lnTo>
                  <a:pt x="1771" y="440"/>
                </a:lnTo>
                <a:lnTo>
                  <a:pt x="1816" y="435"/>
                </a:lnTo>
                <a:lnTo>
                  <a:pt x="1859" y="431"/>
                </a:lnTo>
                <a:lnTo>
                  <a:pt x="1904" y="431"/>
                </a:lnTo>
                <a:lnTo>
                  <a:pt x="1948" y="431"/>
                </a:lnTo>
                <a:lnTo>
                  <a:pt x="1993" y="435"/>
                </a:lnTo>
                <a:lnTo>
                  <a:pt x="2038" y="442"/>
                </a:lnTo>
                <a:lnTo>
                  <a:pt x="2081" y="449"/>
                </a:lnTo>
                <a:lnTo>
                  <a:pt x="2084" y="451"/>
                </a:lnTo>
                <a:lnTo>
                  <a:pt x="2059" y="492"/>
                </a:lnTo>
                <a:lnTo>
                  <a:pt x="2036" y="537"/>
                </a:lnTo>
                <a:lnTo>
                  <a:pt x="2013" y="581"/>
                </a:lnTo>
                <a:lnTo>
                  <a:pt x="1993" y="628"/>
                </a:lnTo>
                <a:close/>
                <a:moveTo>
                  <a:pt x="2072" y="1979"/>
                </a:moveTo>
                <a:lnTo>
                  <a:pt x="2033" y="2002"/>
                </a:lnTo>
                <a:lnTo>
                  <a:pt x="1991" y="2025"/>
                </a:lnTo>
                <a:lnTo>
                  <a:pt x="1952" y="2045"/>
                </a:lnTo>
                <a:lnTo>
                  <a:pt x="1909" y="2065"/>
                </a:lnTo>
                <a:lnTo>
                  <a:pt x="1870" y="2084"/>
                </a:lnTo>
                <a:lnTo>
                  <a:pt x="1829" y="2100"/>
                </a:lnTo>
                <a:lnTo>
                  <a:pt x="1786" y="2115"/>
                </a:lnTo>
                <a:lnTo>
                  <a:pt x="1743" y="2129"/>
                </a:lnTo>
                <a:lnTo>
                  <a:pt x="1702" y="2138"/>
                </a:lnTo>
                <a:lnTo>
                  <a:pt x="1659" y="2149"/>
                </a:lnTo>
                <a:lnTo>
                  <a:pt x="1614" y="2156"/>
                </a:lnTo>
                <a:lnTo>
                  <a:pt x="1571" y="2161"/>
                </a:lnTo>
                <a:lnTo>
                  <a:pt x="1526" y="2163"/>
                </a:lnTo>
                <a:lnTo>
                  <a:pt x="1483" y="2165"/>
                </a:lnTo>
                <a:lnTo>
                  <a:pt x="1438" y="2163"/>
                </a:lnTo>
                <a:lnTo>
                  <a:pt x="1396" y="2161"/>
                </a:lnTo>
                <a:lnTo>
                  <a:pt x="1351" y="2156"/>
                </a:lnTo>
                <a:lnTo>
                  <a:pt x="1306" y="2149"/>
                </a:lnTo>
                <a:lnTo>
                  <a:pt x="1265" y="2138"/>
                </a:lnTo>
                <a:lnTo>
                  <a:pt x="1222" y="2127"/>
                </a:lnTo>
                <a:lnTo>
                  <a:pt x="1181" y="2113"/>
                </a:lnTo>
                <a:lnTo>
                  <a:pt x="1141" y="2097"/>
                </a:lnTo>
                <a:lnTo>
                  <a:pt x="1102" y="2079"/>
                </a:lnTo>
                <a:lnTo>
                  <a:pt x="1084" y="2068"/>
                </a:lnTo>
                <a:lnTo>
                  <a:pt x="1065" y="2057"/>
                </a:lnTo>
                <a:lnTo>
                  <a:pt x="1047" y="2047"/>
                </a:lnTo>
                <a:lnTo>
                  <a:pt x="1029" y="2032"/>
                </a:lnTo>
                <a:lnTo>
                  <a:pt x="1014" y="2020"/>
                </a:lnTo>
                <a:lnTo>
                  <a:pt x="998" y="2009"/>
                </a:lnTo>
                <a:lnTo>
                  <a:pt x="984" y="1995"/>
                </a:lnTo>
                <a:lnTo>
                  <a:pt x="968" y="1979"/>
                </a:lnTo>
                <a:lnTo>
                  <a:pt x="955" y="1964"/>
                </a:lnTo>
                <a:lnTo>
                  <a:pt x="943" y="1948"/>
                </a:lnTo>
                <a:lnTo>
                  <a:pt x="934" y="1932"/>
                </a:lnTo>
                <a:lnTo>
                  <a:pt x="923" y="1916"/>
                </a:lnTo>
                <a:lnTo>
                  <a:pt x="916" y="1900"/>
                </a:lnTo>
                <a:lnTo>
                  <a:pt x="907" y="1882"/>
                </a:lnTo>
                <a:lnTo>
                  <a:pt x="904" y="1864"/>
                </a:lnTo>
                <a:lnTo>
                  <a:pt x="900" y="1848"/>
                </a:lnTo>
                <a:lnTo>
                  <a:pt x="898" y="1830"/>
                </a:lnTo>
                <a:lnTo>
                  <a:pt x="898" y="1814"/>
                </a:lnTo>
                <a:lnTo>
                  <a:pt x="900" y="1800"/>
                </a:lnTo>
                <a:lnTo>
                  <a:pt x="904" y="1784"/>
                </a:lnTo>
                <a:lnTo>
                  <a:pt x="911" y="1768"/>
                </a:lnTo>
                <a:lnTo>
                  <a:pt x="918" y="1753"/>
                </a:lnTo>
                <a:lnTo>
                  <a:pt x="929" y="1739"/>
                </a:lnTo>
                <a:lnTo>
                  <a:pt x="939" y="1723"/>
                </a:lnTo>
                <a:lnTo>
                  <a:pt x="952" y="1709"/>
                </a:lnTo>
                <a:lnTo>
                  <a:pt x="966" y="1694"/>
                </a:lnTo>
                <a:lnTo>
                  <a:pt x="982" y="1682"/>
                </a:lnTo>
                <a:lnTo>
                  <a:pt x="998" y="1671"/>
                </a:lnTo>
                <a:lnTo>
                  <a:pt x="1016" y="1658"/>
                </a:lnTo>
                <a:lnTo>
                  <a:pt x="1036" y="1646"/>
                </a:lnTo>
                <a:lnTo>
                  <a:pt x="1054" y="1637"/>
                </a:lnTo>
                <a:lnTo>
                  <a:pt x="1074" y="1626"/>
                </a:lnTo>
                <a:lnTo>
                  <a:pt x="1113" y="1608"/>
                </a:lnTo>
                <a:lnTo>
                  <a:pt x="1156" y="1594"/>
                </a:lnTo>
                <a:lnTo>
                  <a:pt x="1197" y="1580"/>
                </a:lnTo>
                <a:lnTo>
                  <a:pt x="1242" y="1569"/>
                </a:lnTo>
                <a:lnTo>
                  <a:pt x="1286" y="1560"/>
                </a:lnTo>
                <a:lnTo>
                  <a:pt x="1331" y="1555"/>
                </a:lnTo>
                <a:lnTo>
                  <a:pt x="1374" y="1548"/>
                </a:lnTo>
                <a:lnTo>
                  <a:pt x="1421" y="1546"/>
                </a:lnTo>
                <a:lnTo>
                  <a:pt x="1442" y="1548"/>
                </a:lnTo>
                <a:lnTo>
                  <a:pt x="1465" y="1548"/>
                </a:lnTo>
                <a:lnTo>
                  <a:pt x="1512" y="1551"/>
                </a:lnTo>
                <a:lnTo>
                  <a:pt x="1557" y="1558"/>
                </a:lnTo>
                <a:lnTo>
                  <a:pt x="1603" y="1564"/>
                </a:lnTo>
                <a:lnTo>
                  <a:pt x="1650" y="1571"/>
                </a:lnTo>
                <a:lnTo>
                  <a:pt x="1696" y="1578"/>
                </a:lnTo>
                <a:lnTo>
                  <a:pt x="1743" y="1589"/>
                </a:lnTo>
                <a:lnTo>
                  <a:pt x="1787" y="1601"/>
                </a:lnTo>
                <a:lnTo>
                  <a:pt x="1832" y="1612"/>
                </a:lnTo>
                <a:lnTo>
                  <a:pt x="1871" y="1623"/>
                </a:lnTo>
                <a:lnTo>
                  <a:pt x="1909" y="1635"/>
                </a:lnTo>
                <a:lnTo>
                  <a:pt x="1986" y="1660"/>
                </a:lnTo>
                <a:lnTo>
                  <a:pt x="1997" y="1698"/>
                </a:lnTo>
                <a:lnTo>
                  <a:pt x="2013" y="1737"/>
                </a:lnTo>
                <a:lnTo>
                  <a:pt x="2027" y="1773"/>
                </a:lnTo>
                <a:lnTo>
                  <a:pt x="2045" y="1811"/>
                </a:lnTo>
                <a:lnTo>
                  <a:pt x="2065" y="1845"/>
                </a:lnTo>
                <a:lnTo>
                  <a:pt x="2084" y="1879"/>
                </a:lnTo>
                <a:lnTo>
                  <a:pt x="2106" y="1913"/>
                </a:lnTo>
                <a:lnTo>
                  <a:pt x="2129" y="1945"/>
                </a:lnTo>
                <a:lnTo>
                  <a:pt x="2072" y="1979"/>
                </a:lnTo>
                <a:close/>
                <a:moveTo>
                  <a:pt x="2229" y="1882"/>
                </a:moveTo>
                <a:lnTo>
                  <a:pt x="2197" y="1845"/>
                </a:lnTo>
                <a:lnTo>
                  <a:pt x="2170" y="1802"/>
                </a:lnTo>
                <a:lnTo>
                  <a:pt x="2158" y="1782"/>
                </a:lnTo>
                <a:lnTo>
                  <a:pt x="2147" y="1760"/>
                </a:lnTo>
                <a:lnTo>
                  <a:pt x="2134" y="1739"/>
                </a:lnTo>
                <a:lnTo>
                  <a:pt x="2124" y="1716"/>
                </a:lnTo>
                <a:lnTo>
                  <a:pt x="2183" y="1744"/>
                </a:lnTo>
                <a:lnTo>
                  <a:pt x="2219" y="1762"/>
                </a:lnTo>
                <a:lnTo>
                  <a:pt x="2254" y="1780"/>
                </a:lnTo>
                <a:lnTo>
                  <a:pt x="2324" y="1820"/>
                </a:lnTo>
                <a:lnTo>
                  <a:pt x="2229" y="1882"/>
                </a:lnTo>
                <a:close/>
                <a:moveTo>
                  <a:pt x="2324" y="1723"/>
                </a:moveTo>
                <a:lnTo>
                  <a:pt x="2285" y="1701"/>
                </a:lnTo>
                <a:lnTo>
                  <a:pt x="2245" y="1680"/>
                </a:lnTo>
                <a:lnTo>
                  <a:pt x="2204" y="1660"/>
                </a:lnTo>
                <a:lnTo>
                  <a:pt x="2163" y="1641"/>
                </a:lnTo>
                <a:lnTo>
                  <a:pt x="2124" y="1623"/>
                </a:lnTo>
                <a:lnTo>
                  <a:pt x="2083" y="1605"/>
                </a:lnTo>
                <a:lnTo>
                  <a:pt x="2074" y="1564"/>
                </a:lnTo>
                <a:lnTo>
                  <a:pt x="2065" y="1524"/>
                </a:lnTo>
                <a:lnTo>
                  <a:pt x="2065" y="1505"/>
                </a:lnTo>
                <a:lnTo>
                  <a:pt x="2061" y="1485"/>
                </a:lnTo>
                <a:lnTo>
                  <a:pt x="2061" y="1465"/>
                </a:lnTo>
                <a:lnTo>
                  <a:pt x="2061" y="1444"/>
                </a:lnTo>
                <a:lnTo>
                  <a:pt x="2065" y="1424"/>
                </a:lnTo>
                <a:lnTo>
                  <a:pt x="2066" y="1404"/>
                </a:lnTo>
                <a:lnTo>
                  <a:pt x="2072" y="1383"/>
                </a:lnTo>
                <a:lnTo>
                  <a:pt x="2075" y="1365"/>
                </a:lnTo>
                <a:lnTo>
                  <a:pt x="2077" y="1360"/>
                </a:lnTo>
                <a:lnTo>
                  <a:pt x="2079" y="1361"/>
                </a:lnTo>
                <a:lnTo>
                  <a:pt x="2100" y="1379"/>
                </a:lnTo>
                <a:lnTo>
                  <a:pt x="2124" y="1397"/>
                </a:lnTo>
                <a:lnTo>
                  <a:pt x="2136" y="1404"/>
                </a:lnTo>
                <a:lnTo>
                  <a:pt x="2149" y="1413"/>
                </a:lnTo>
                <a:lnTo>
                  <a:pt x="2176" y="1426"/>
                </a:lnTo>
                <a:lnTo>
                  <a:pt x="2204" y="1435"/>
                </a:lnTo>
                <a:lnTo>
                  <a:pt x="2219" y="1440"/>
                </a:lnTo>
                <a:lnTo>
                  <a:pt x="2228" y="1442"/>
                </a:lnTo>
                <a:lnTo>
                  <a:pt x="2235" y="1442"/>
                </a:lnTo>
                <a:lnTo>
                  <a:pt x="2265" y="1446"/>
                </a:lnTo>
                <a:lnTo>
                  <a:pt x="2281" y="1446"/>
                </a:lnTo>
                <a:lnTo>
                  <a:pt x="2294" y="1444"/>
                </a:lnTo>
                <a:lnTo>
                  <a:pt x="2326" y="1440"/>
                </a:lnTo>
                <a:lnTo>
                  <a:pt x="2353" y="1433"/>
                </a:lnTo>
                <a:lnTo>
                  <a:pt x="2380" y="1422"/>
                </a:lnTo>
                <a:lnTo>
                  <a:pt x="2405" y="1410"/>
                </a:lnTo>
                <a:lnTo>
                  <a:pt x="2430" y="1397"/>
                </a:lnTo>
                <a:lnTo>
                  <a:pt x="2453" y="1383"/>
                </a:lnTo>
                <a:lnTo>
                  <a:pt x="2474" y="1365"/>
                </a:lnTo>
                <a:lnTo>
                  <a:pt x="2496" y="1345"/>
                </a:lnTo>
                <a:lnTo>
                  <a:pt x="2514" y="1328"/>
                </a:lnTo>
                <a:lnTo>
                  <a:pt x="2514" y="1326"/>
                </a:lnTo>
                <a:lnTo>
                  <a:pt x="2519" y="1331"/>
                </a:lnTo>
                <a:lnTo>
                  <a:pt x="2555" y="1360"/>
                </a:lnTo>
                <a:lnTo>
                  <a:pt x="2587" y="1390"/>
                </a:lnTo>
                <a:lnTo>
                  <a:pt x="2619" y="1424"/>
                </a:lnTo>
                <a:lnTo>
                  <a:pt x="2650" y="1458"/>
                </a:lnTo>
                <a:lnTo>
                  <a:pt x="2680" y="1496"/>
                </a:lnTo>
                <a:lnTo>
                  <a:pt x="2711" y="1533"/>
                </a:lnTo>
                <a:lnTo>
                  <a:pt x="2737" y="1573"/>
                </a:lnTo>
                <a:lnTo>
                  <a:pt x="2734" y="1574"/>
                </a:lnTo>
                <a:lnTo>
                  <a:pt x="2687" y="1596"/>
                </a:lnTo>
                <a:lnTo>
                  <a:pt x="2646" y="1619"/>
                </a:lnTo>
                <a:lnTo>
                  <a:pt x="2601" y="1642"/>
                </a:lnTo>
                <a:lnTo>
                  <a:pt x="2560" y="1667"/>
                </a:lnTo>
                <a:lnTo>
                  <a:pt x="2480" y="1718"/>
                </a:lnTo>
                <a:lnTo>
                  <a:pt x="2401" y="1768"/>
                </a:lnTo>
                <a:lnTo>
                  <a:pt x="2362" y="1746"/>
                </a:lnTo>
                <a:lnTo>
                  <a:pt x="2324" y="1723"/>
                </a:lnTo>
                <a:close/>
                <a:moveTo>
                  <a:pt x="2757" y="2167"/>
                </a:moveTo>
                <a:lnTo>
                  <a:pt x="2728" y="2167"/>
                </a:lnTo>
                <a:lnTo>
                  <a:pt x="2700" y="2163"/>
                </a:lnTo>
                <a:lnTo>
                  <a:pt x="2669" y="2156"/>
                </a:lnTo>
                <a:lnTo>
                  <a:pt x="2643" y="2149"/>
                </a:lnTo>
                <a:lnTo>
                  <a:pt x="2614" y="2142"/>
                </a:lnTo>
                <a:lnTo>
                  <a:pt x="2584" y="2133"/>
                </a:lnTo>
                <a:lnTo>
                  <a:pt x="2557" y="2122"/>
                </a:lnTo>
                <a:lnTo>
                  <a:pt x="2530" y="2111"/>
                </a:lnTo>
                <a:lnTo>
                  <a:pt x="2503" y="2099"/>
                </a:lnTo>
                <a:lnTo>
                  <a:pt x="2476" y="2086"/>
                </a:lnTo>
                <a:lnTo>
                  <a:pt x="2451" y="2072"/>
                </a:lnTo>
                <a:lnTo>
                  <a:pt x="2424" y="2057"/>
                </a:lnTo>
                <a:lnTo>
                  <a:pt x="2399" y="2040"/>
                </a:lnTo>
                <a:lnTo>
                  <a:pt x="2376" y="2022"/>
                </a:lnTo>
                <a:lnTo>
                  <a:pt x="2351" y="2006"/>
                </a:lnTo>
                <a:lnTo>
                  <a:pt x="2482" y="1920"/>
                </a:lnTo>
                <a:lnTo>
                  <a:pt x="2507" y="1938"/>
                </a:lnTo>
                <a:lnTo>
                  <a:pt x="2542" y="1964"/>
                </a:lnTo>
                <a:lnTo>
                  <a:pt x="2580" y="1991"/>
                </a:lnTo>
                <a:lnTo>
                  <a:pt x="2616" y="2020"/>
                </a:lnTo>
                <a:lnTo>
                  <a:pt x="2650" y="2049"/>
                </a:lnTo>
                <a:lnTo>
                  <a:pt x="2718" y="2106"/>
                </a:lnTo>
                <a:lnTo>
                  <a:pt x="2786" y="2168"/>
                </a:lnTo>
                <a:lnTo>
                  <a:pt x="2757" y="2167"/>
                </a:lnTo>
                <a:close/>
                <a:moveTo>
                  <a:pt x="2981" y="2118"/>
                </a:moveTo>
                <a:lnTo>
                  <a:pt x="2952" y="2133"/>
                </a:lnTo>
                <a:lnTo>
                  <a:pt x="2922" y="2145"/>
                </a:lnTo>
                <a:lnTo>
                  <a:pt x="2907" y="2149"/>
                </a:lnTo>
                <a:lnTo>
                  <a:pt x="2891" y="2154"/>
                </a:lnTo>
                <a:lnTo>
                  <a:pt x="2852" y="2116"/>
                </a:lnTo>
                <a:lnTo>
                  <a:pt x="2813" y="2079"/>
                </a:lnTo>
                <a:lnTo>
                  <a:pt x="2770" y="2043"/>
                </a:lnTo>
                <a:lnTo>
                  <a:pt x="2728" y="2006"/>
                </a:lnTo>
                <a:lnTo>
                  <a:pt x="2687" y="1972"/>
                </a:lnTo>
                <a:lnTo>
                  <a:pt x="2643" y="1938"/>
                </a:lnTo>
                <a:lnTo>
                  <a:pt x="2600" y="1904"/>
                </a:lnTo>
                <a:lnTo>
                  <a:pt x="2555" y="1871"/>
                </a:lnTo>
                <a:lnTo>
                  <a:pt x="2618" y="1832"/>
                </a:lnTo>
                <a:lnTo>
                  <a:pt x="2680" y="1794"/>
                </a:lnTo>
                <a:lnTo>
                  <a:pt x="2711" y="1777"/>
                </a:lnTo>
                <a:lnTo>
                  <a:pt x="2741" y="1759"/>
                </a:lnTo>
                <a:lnTo>
                  <a:pt x="2771" y="1743"/>
                </a:lnTo>
                <a:lnTo>
                  <a:pt x="2804" y="1728"/>
                </a:lnTo>
                <a:lnTo>
                  <a:pt x="2830" y="1716"/>
                </a:lnTo>
                <a:lnTo>
                  <a:pt x="2856" y="1762"/>
                </a:lnTo>
                <a:lnTo>
                  <a:pt x="2879" y="1811"/>
                </a:lnTo>
                <a:lnTo>
                  <a:pt x="2904" y="1857"/>
                </a:lnTo>
                <a:lnTo>
                  <a:pt x="2925" y="1904"/>
                </a:lnTo>
                <a:lnTo>
                  <a:pt x="2947" y="1954"/>
                </a:lnTo>
                <a:lnTo>
                  <a:pt x="2968" y="2002"/>
                </a:lnTo>
                <a:lnTo>
                  <a:pt x="2988" y="2050"/>
                </a:lnTo>
                <a:lnTo>
                  <a:pt x="3008" y="2100"/>
                </a:lnTo>
                <a:lnTo>
                  <a:pt x="2981" y="2118"/>
                </a:lnTo>
                <a:close/>
                <a:moveTo>
                  <a:pt x="3049" y="2319"/>
                </a:moveTo>
                <a:lnTo>
                  <a:pt x="3004" y="2269"/>
                </a:lnTo>
                <a:lnTo>
                  <a:pt x="3031" y="2258"/>
                </a:lnTo>
                <a:lnTo>
                  <a:pt x="3058" y="2245"/>
                </a:lnTo>
                <a:lnTo>
                  <a:pt x="3076" y="2306"/>
                </a:lnTo>
                <a:lnTo>
                  <a:pt x="3093" y="2367"/>
                </a:lnTo>
                <a:lnTo>
                  <a:pt x="3049" y="2319"/>
                </a:lnTo>
                <a:close/>
                <a:moveTo>
                  <a:pt x="3113" y="1981"/>
                </a:moveTo>
                <a:lnTo>
                  <a:pt x="3101" y="2000"/>
                </a:lnTo>
                <a:lnTo>
                  <a:pt x="3090" y="2020"/>
                </a:lnTo>
                <a:lnTo>
                  <a:pt x="3074" y="2040"/>
                </a:lnTo>
                <a:lnTo>
                  <a:pt x="3045" y="1972"/>
                </a:lnTo>
                <a:lnTo>
                  <a:pt x="3017" y="1905"/>
                </a:lnTo>
                <a:lnTo>
                  <a:pt x="2986" y="1841"/>
                </a:lnTo>
                <a:lnTo>
                  <a:pt x="2954" y="1777"/>
                </a:lnTo>
                <a:lnTo>
                  <a:pt x="2906" y="1691"/>
                </a:lnTo>
                <a:lnTo>
                  <a:pt x="2934" y="1684"/>
                </a:lnTo>
                <a:lnTo>
                  <a:pt x="2959" y="1680"/>
                </a:lnTo>
                <a:lnTo>
                  <a:pt x="2977" y="1678"/>
                </a:lnTo>
                <a:lnTo>
                  <a:pt x="2995" y="1678"/>
                </a:lnTo>
                <a:lnTo>
                  <a:pt x="3011" y="1680"/>
                </a:lnTo>
                <a:lnTo>
                  <a:pt x="3027" y="1684"/>
                </a:lnTo>
                <a:lnTo>
                  <a:pt x="3042" y="1689"/>
                </a:lnTo>
                <a:lnTo>
                  <a:pt x="3058" y="1694"/>
                </a:lnTo>
                <a:lnTo>
                  <a:pt x="3072" y="1701"/>
                </a:lnTo>
                <a:lnTo>
                  <a:pt x="3083" y="1710"/>
                </a:lnTo>
                <a:lnTo>
                  <a:pt x="3097" y="1719"/>
                </a:lnTo>
                <a:lnTo>
                  <a:pt x="3108" y="1730"/>
                </a:lnTo>
                <a:lnTo>
                  <a:pt x="3117" y="1743"/>
                </a:lnTo>
                <a:lnTo>
                  <a:pt x="3126" y="1755"/>
                </a:lnTo>
                <a:lnTo>
                  <a:pt x="3131" y="1768"/>
                </a:lnTo>
                <a:lnTo>
                  <a:pt x="3138" y="1784"/>
                </a:lnTo>
                <a:lnTo>
                  <a:pt x="3144" y="1798"/>
                </a:lnTo>
                <a:lnTo>
                  <a:pt x="3147" y="1814"/>
                </a:lnTo>
                <a:lnTo>
                  <a:pt x="3147" y="1832"/>
                </a:lnTo>
                <a:lnTo>
                  <a:pt x="3147" y="1850"/>
                </a:lnTo>
                <a:lnTo>
                  <a:pt x="3147" y="1868"/>
                </a:lnTo>
                <a:lnTo>
                  <a:pt x="3145" y="1886"/>
                </a:lnTo>
                <a:lnTo>
                  <a:pt x="3142" y="1904"/>
                </a:lnTo>
                <a:lnTo>
                  <a:pt x="3136" y="1921"/>
                </a:lnTo>
                <a:lnTo>
                  <a:pt x="3131" y="1941"/>
                </a:lnTo>
                <a:lnTo>
                  <a:pt x="3124" y="1957"/>
                </a:lnTo>
                <a:lnTo>
                  <a:pt x="3113" y="1981"/>
                </a:lnTo>
                <a:close/>
              </a:path>
            </a:pathLst>
          </a:custGeom>
          <a:gradFill>
            <a:gsLst>
              <a:gs pos="45000">
                <a:srgbClr val="FDCE07"/>
              </a:gs>
              <a:gs pos="15000">
                <a:srgbClr val="CACB2C"/>
              </a:gs>
              <a:gs pos="65000">
                <a:srgbClr val="FAA21B"/>
              </a:gs>
              <a:gs pos="85000">
                <a:srgbClr val="EF632B"/>
              </a:gs>
              <a:gs pos="100000">
                <a:srgbClr val="DC0031"/>
              </a:gs>
            </a:gsLst>
            <a:lin ang="30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42" name="Group 41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>
              <a:alpha val="60000"/>
            </a:schemeClr>
          </a:solidFill>
        </p:grpSpPr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35" name="Group 34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bg1">
              <a:alpha val="60000"/>
            </a:schemeClr>
          </a:solidFill>
        </p:grpSpPr>
        <p:sp>
          <p:nvSpPr>
            <p:cNvPr id="36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39206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 li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119" name="Group 118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12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2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30" name="Freeform 12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Group 130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132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3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4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5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6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7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8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9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0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1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66887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88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89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9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2225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go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54" name="Group 53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bg1"/>
          </a:solidFill>
        </p:grpSpPr>
        <p:sp>
          <p:nvSpPr>
            <p:cNvPr id="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88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89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bg1"/>
          </a:solidFill>
        </p:grpSpPr>
        <p:sp>
          <p:nvSpPr>
            <p:cNvPr id="91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2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3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4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9954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oran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60" name="Group 59"/>
          <p:cNvGrpSpPr/>
          <p:nvPr userDrawn="1"/>
        </p:nvGrpSpPr>
        <p:grpSpPr>
          <a:xfrm>
            <a:off x="414867" y="6451865"/>
            <a:ext cx="11360149" cy="170688"/>
            <a:chOff x="311150" y="4838899"/>
            <a:chExt cx="8520112" cy="128016"/>
          </a:xfrm>
        </p:grpSpPr>
        <p:grpSp>
          <p:nvGrpSpPr>
            <p:cNvPr id="61" name="Group 60" descr="Blackboard logo" title="Blackboard logo"/>
            <p:cNvGrpSpPr>
              <a:grpSpLocks noChangeAspect="1"/>
            </p:cNvGrpSpPr>
            <p:nvPr userDrawn="1"/>
          </p:nvGrpSpPr>
          <p:grpSpPr>
            <a:xfrm>
              <a:off x="311150" y="4851501"/>
              <a:ext cx="768114" cy="107749"/>
              <a:chOff x="311150" y="4851501"/>
              <a:chExt cx="768114" cy="107749"/>
            </a:xfrm>
            <a:solidFill>
              <a:schemeClr val="bg1"/>
            </a:solidFill>
          </p:grpSpPr>
          <p:sp>
            <p:nvSpPr>
              <p:cNvPr id="73" name="Freeform 5" descr=" " title=" "/>
              <p:cNvSpPr>
                <a:spLocks noEditPoints="1"/>
              </p:cNvSpPr>
              <p:nvPr userDrawn="1"/>
            </p:nvSpPr>
            <p:spPr bwMode="auto">
              <a:xfrm>
                <a:off x="311150" y="4855768"/>
                <a:ext cx="84679" cy="101748"/>
              </a:xfrm>
              <a:custGeom>
                <a:avLst/>
                <a:gdLst>
                  <a:gd name="T0" fmla="*/ 1001 w 1271"/>
                  <a:gd name="T1" fmla="*/ 1053 h 1526"/>
                  <a:gd name="T2" fmla="*/ 983 w 1271"/>
                  <a:gd name="T3" fmla="*/ 989 h 1526"/>
                  <a:gd name="T4" fmla="*/ 943 w 1271"/>
                  <a:gd name="T5" fmla="*/ 939 h 1526"/>
                  <a:gd name="T6" fmla="*/ 881 w 1271"/>
                  <a:gd name="T7" fmla="*/ 901 h 1526"/>
                  <a:gd name="T8" fmla="*/ 797 w 1271"/>
                  <a:gd name="T9" fmla="*/ 878 h 1526"/>
                  <a:gd name="T10" fmla="*/ 689 w 1271"/>
                  <a:gd name="T11" fmla="*/ 870 h 1526"/>
                  <a:gd name="T12" fmla="*/ 708 w 1271"/>
                  <a:gd name="T13" fmla="*/ 1289 h 1526"/>
                  <a:gd name="T14" fmla="*/ 773 w 1271"/>
                  <a:gd name="T15" fmla="*/ 1286 h 1526"/>
                  <a:gd name="T16" fmla="*/ 857 w 1271"/>
                  <a:gd name="T17" fmla="*/ 1268 h 1526"/>
                  <a:gd name="T18" fmla="*/ 924 w 1271"/>
                  <a:gd name="T19" fmla="*/ 1235 h 1526"/>
                  <a:gd name="T20" fmla="*/ 971 w 1271"/>
                  <a:gd name="T21" fmla="*/ 1188 h 1526"/>
                  <a:gd name="T22" fmla="*/ 997 w 1271"/>
                  <a:gd name="T23" fmla="*/ 1127 h 1526"/>
                  <a:gd name="T24" fmla="*/ 917 w 1271"/>
                  <a:gd name="T25" fmla="*/ 434 h 1526"/>
                  <a:gd name="T26" fmla="*/ 912 w 1271"/>
                  <a:gd name="T27" fmla="*/ 390 h 1526"/>
                  <a:gd name="T28" fmla="*/ 890 w 1271"/>
                  <a:gd name="T29" fmla="*/ 334 h 1526"/>
                  <a:gd name="T30" fmla="*/ 848 w 1271"/>
                  <a:gd name="T31" fmla="*/ 290 h 1526"/>
                  <a:gd name="T32" fmla="*/ 788 w 1271"/>
                  <a:gd name="T33" fmla="*/ 258 h 1526"/>
                  <a:gd name="T34" fmla="*/ 711 w 1271"/>
                  <a:gd name="T35" fmla="*/ 242 h 1526"/>
                  <a:gd name="T36" fmla="*/ 264 w 1271"/>
                  <a:gd name="T37" fmla="*/ 238 h 1526"/>
                  <a:gd name="T38" fmla="*/ 629 w 1271"/>
                  <a:gd name="T39" fmla="*/ 643 h 1526"/>
                  <a:gd name="T40" fmla="*/ 720 w 1271"/>
                  <a:gd name="T41" fmla="*/ 636 h 1526"/>
                  <a:gd name="T42" fmla="*/ 797 w 1271"/>
                  <a:gd name="T43" fmla="*/ 614 h 1526"/>
                  <a:gd name="T44" fmla="*/ 856 w 1271"/>
                  <a:gd name="T45" fmla="*/ 579 h 1526"/>
                  <a:gd name="T46" fmla="*/ 891 w 1271"/>
                  <a:gd name="T47" fmla="*/ 537 h 1526"/>
                  <a:gd name="T48" fmla="*/ 905 w 1271"/>
                  <a:gd name="T49" fmla="*/ 507 h 1526"/>
                  <a:gd name="T50" fmla="*/ 916 w 1271"/>
                  <a:gd name="T51" fmla="*/ 460 h 1526"/>
                  <a:gd name="T52" fmla="*/ 1186 w 1271"/>
                  <a:gd name="T53" fmla="*/ 391 h 1526"/>
                  <a:gd name="T54" fmla="*/ 1175 w 1271"/>
                  <a:gd name="T55" fmla="*/ 487 h 1526"/>
                  <a:gd name="T56" fmla="*/ 1147 w 1271"/>
                  <a:gd name="T57" fmla="*/ 565 h 1526"/>
                  <a:gd name="T58" fmla="*/ 1104 w 1271"/>
                  <a:gd name="T59" fmla="*/ 630 h 1526"/>
                  <a:gd name="T60" fmla="*/ 1050 w 1271"/>
                  <a:gd name="T61" fmla="*/ 681 h 1526"/>
                  <a:gd name="T62" fmla="*/ 989 w 1271"/>
                  <a:gd name="T63" fmla="*/ 722 h 1526"/>
                  <a:gd name="T64" fmla="*/ 1001 w 1271"/>
                  <a:gd name="T65" fmla="*/ 745 h 1526"/>
                  <a:gd name="T66" fmla="*/ 1090 w 1271"/>
                  <a:gd name="T67" fmla="*/ 788 h 1526"/>
                  <a:gd name="T68" fmla="*/ 1164 w 1271"/>
                  <a:gd name="T69" fmla="*/ 843 h 1526"/>
                  <a:gd name="T70" fmla="*/ 1213 w 1271"/>
                  <a:gd name="T71" fmla="*/ 899 h 1526"/>
                  <a:gd name="T72" fmla="*/ 1236 w 1271"/>
                  <a:gd name="T73" fmla="*/ 939 h 1526"/>
                  <a:gd name="T74" fmla="*/ 1253 w 1271"/>
                  <a:gd name="T75" fmla="*/ 983 h 1526"/>
                  <a:gd name="T76" fmla="*/ 1265 w 1271"/>
                  <a:gd name="T77" fmla="*/ 1032 h 1526"/>
                  <a:gd name="T78" fmla="*/ 1270 w 1271"/>
                  <a:gd name="T79" fmla="*/ 1086 h 1526"/>
                  <a:gd name="T80" fmla="*/ 1270 w 1271"/>
                  <a:gd name="T81" fmla="*/ 1130 h 1526"/>
                  <a:gd name="T82" fmla="*/ 1260 w 1271"/>
                  <a:gd name="T83" fmla="*/ 1202 h 1526"/>
                  <a:gd name="T84" fmla="*/ 1240 w 1271"/>
                  <a:gd name="T85" fmla="*/ 1268 h 1526"/>
                  <a:gd name="T86" fmla="*/ 1207 w 1271"/>
                  <a:gd name="T87" fmla="*/ 1325 h 1526"/>
                  <a:gd name="T88" fmla="*/ 1167 w 1271"/>
                  <a:gd name="T89" fmla="*/ 1375 h 1526"/>
                  <a:gd name="T90" fmla="*/ 1115 w 1271"/>
                  <a:gd name="T91" fmla="*/ 1419 h 1526"/>
                  <a:gd name="T92" fmla="*/ 1056 w 1271"/>
                  <a:gd name="T93" fmla="*/ 1455 h 1526"/>
                  <a:gd name="T94" fmla="*/ 988 w 1271"/>
                  <a:gd name="T95" fmla="*/ 1484 h 1526"/>
                  <a:gd name="T96" fmla="*/ 911 w 1271"/>
                  <a:gd name="T97" fmla="*/ 1505 h 1526"/>
                  <a:gd name="T98" fmla="*/ 828 w 1271"/>
                  <a:gd name="T99" fmla="*/ 1520 h 1526"/>
                  <a:gd name="T100" fmla="*/ 738 w 1271"/>
                  <a:gd name="T101" fmla="*/ 1526 h 1526"/>
                  <a:gd name="T102" fmla="*/ 0 w 1271"/>
                  <a:gd name="T103" fmla="*/ 0 h 1526"/>
                  <a:gd name="T104" fmla="*/ 713 w 1271"/>
                  <a:gd name="T105" fmla="*/ 0 h 1526"/>
                  <a:gd name="T106" fmla="*/ 794 w 1271"/>
                  <a:gd name="T107" fmla="*/ 8 h 1526"/>
                  <a:gd name="T108" fmla="*/ 868 w 1271"/>
                  <a:gd name="T109" fmla="*/ 22 h 1526"/>
                  <a:gd name="T110" fmla="*/ 936 w 1271"/>
                  <a:gd name="T111" fmla="*/ 42 h 1526"/>
                  <a:gd name="T112" fmla="*/ 997 w 1271"/>
                  <a:gd name="T113" fmla="*/ 71 h 1526"/>
                  <a:gd name="T114" fmla="*/ 1050 w 1271"/>
                  <a:gd name="T115" fmla="*/ 106 h 1526"/>
                  <a:gd name="T116" fmla="*/ 1095 w 1271"/>
                  <a:gd name="T117" fmla="*/ 147 h 1526"/>
                  <a:gd name="T118" fmla="*/ 1131 w 1271"/>
                  <a:gd name="T119" fmla="*/ 194 h 1526"/>
                  <a:gd name="T120" fmla="*/ 1158 w 1271"/>
                  <a:gd name="T121" fmla="*/ 247 h 1526"/>
                  <a:gd name="T122" fmla="*/ 1176 w 1271"/>
                  <a:gd name="T123" fmla="*/ 305 h 1526"/>
                  <a:gd name="T124" fmla="*/ 1185 w 1271"/>
                  <a:gd name="T125" fmla="*/ 368 h 1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71" h="1526">
                    <a:moveTo>
                      <a:pt x="1002" y="1077"/>
                    </a:moveTo>
                    <a:lnTo>
                      <a:pt x="1002" y="1077"/>
                    </a:lnTo>
                    <a:lnTo>
                      <a:pt x="1001" y="1053"/>
                    </a:lnTo>
                    <a:lnTo>
                      <a:pt x="997" y="1031"/>
                    </a:lnTo>
                    <a:lnTo>
                      <a:pt x="991" y="1010"/>
                    </a:lnTo>
                    <a:lnTo>
                      <a:pt x="983" y="989"/>
                    </a:lnTo>
                    <a:lnTo>
                      <a:pt x="972" y="972"/>
                    </a:lnTo>
                    <a:lnTo>
                      <a:pt x="959" y="955"/>
                    </a:lnTo>
                    <a:lnTo>
                      <a:pt x="943" y="939"/>
                    </a:lnTo>
                    <a:lnTo>
                      <a:pt x="924" y="925"/>
                    </a:lnTo>
                    <a:lnTo>
                      <a:pt x="904" y="912"/>
                    </a:lnTo>
                    <a:lnTo>
                      <a:pt x="881" y="901"/>
                    </a:lnTo>
                    <a:lnTo>
                      <a:pt x="855" y="892"/>
                    </a:lnTo>
                    <a:lnTo>
                      <a:pt x="826" y="884"/>
                    </a:lnTo>
                    <a:lnTo>
                      <a:pt x="797" y="878"/>
                    </a:lnTo>
                    <a:lnTo>
                      <a:pt x="763" y="874"/>
                    </a:lnTo>
                    <a:lnTo>
                      <a:pt x="727" y="871"/>
                    </a:lnTo>
                    <a:lnTo>
                      <a:pt x="689" y="870"/>
                    </a:lnTo>
                    <a:lnTo>
                      <a:pt x="264" y="870"/>
                    </a:lnTo>
                    <a:lnTo>
                      <a:pt x="264" y="1289"/>
                    </a:lnTo>
                    <a:lnTo>
                      <a:pt x="708" y="1289"/>
                    </a:lnTo>
                    <a:lnTo>
                      <a:pt x="708" y="1289"/>
                    </a:lnTo>
                    <a:lnTo>
                      <a:pt x="742" y="1288"/>
                    </a:lnTo>
                    <a:lnTo>
                      <a:pt x="773" y="1286"/>
                    </a:lnTo>
                    <a:lnTo>
                      <a:pt x="804" y="1281"/>
                    </a:lnTo>
                    <a:lnTo>
                      <a:pt x="831" y="1275"/>
                    </a:lnTo>
                    <a:lnTo>
                      <a:pt x="857" y="1268"/>
                    </a:lnTo>
                    <a:lnTo>
                      <a:pt x="881" y="1258"/>
                    </a:lnTo>
                    <a:lnTo>
                      <a:pt x="904" y="1247"/>
                    </a:lnTo>
                    <a:lnTo>
                      <a:pt x="924" y="1235"/>
                    </a:lnTo>
                    <a:lnTo>
                      <a:pt x="942" y="1221"/>
                    </a:lnTo>
                    <a:lnTo>
                      <a:pt x="958" y="1206"/>
                    </a:lnTo>
                    <a:lnTo>
                      <a:pt x="971" y="1188"/>
                    </a:lnTo>
                    <a:lnTo>
                      <a:pt x="982" y="1169"/>
                    </a:lnTo>
                    <a:lnTo>
                      <a:pt x="991" y="1148"/>
                    </a:lnTo>
                    <a:lnTo>
                      <a:pt x="997" y="1127"/>
                    </a:lnTo>
                    <a:lnTo>
                      <a:pt x="1001" y="1103"/>
                    </a:lnTo>
                    <a:lnTo>
                      <a:pt x="1002" y="1077"/>
                    </a:lnTo>
                    <a:close/>
                    <a:moveTo>
                      <a:pt x="917" y="434"/>
                    </a:moveTo>
                    <a:lnTo>
                      <a:pt x="917" y="434"/>
                    </a:lnTo>
                    <a:lnTo>
                      <a:pt x="916" y="411"/>
                    </a:lnTo>
                    <a:lnTo>
                      <a:pt x="912" y="390"/>
                    </a:lnTo>
                    <a:lnTo>
                      <a:pt x="908" y="371"/>
                    </a:lnTo>
                    <a:lnTo>
                      <a:pt x="899" y="352"/>
                    </a:lnTo>
                    <a:lnTo>
                      <a:pt x="890" y="334"/>
                    </a:lnTo>
                    <a:lnTo>
                      <a:pt x="878" y="318"/>
                    </a:lnTo>
                    <a:lnTo>
                      <a:pt x="863" y="303"/>
                    </a:lnTo>
                    <a:lnTo>
                      <a:pt x="848" y="290"/>
                    </a:lnTo>
                    <a:lnTo>
                      <a:pt x="830" y="278"/>
                    </a:lnTo>
                    <a:lnTo>
                      <a:pt x="810" y="268"/>
                    </a:lnTo>
                    <a:lnTo>
                      <a:pt x="788" y="258"/>
                    </a:lnTo>
                    <a:lnTo>
                      <a:pt x="764" y="251"/>
                    </a:lnTo>
                    <a:lnTo>
                      <a:pt x="738" y="245"/>
                    </a:lnTo>
                    <a:lnTo>
                      <a:pt x="711" y="242"/>
                    </a:lnTo>
                    <a:lnTo>
                      <a:pt x="681" y="239"/>
                    </a:lnTo>
                    <a:lnTo>
                      <a:pt x="650" y="238"/>
                    </a:lnTo>
                    <a:lnTo>
                      <a:pt x="264" y="238"/>
                    </a:lnTo>
                    <a:lnTo>
                      <a:pt x="264" y="643"/>
                    </a:lnTo>
                    <a:lnTo>
                      <a:pt x="629" y="643"/>
                    </a:lnTo>
                    <a:lnTo>
                      <a:pt x="629" y="643"/>
                    </a:lnTo>
                    <a:lnTo>
                      <a:pt x="662" y="643"/>
                    </a:lnTo>
                    <a:lnTo>
                      <a:pt x="691" y="641"/>
                    </a:lnTo>
                    <a:lnTo>
                      <a:pt x="720" y="636"/>
                    </a:lnTo>
                    <a:lnTo>
                      <a:pt x="748" y="631"/>
                    </a:lnTo>
                    <a:lnTo>
                      <a:pt x="773" y="624"/>
                    </a:lnTo>
                    <a:lnTo>
                      <a:pt x="797" y="614"/>
                    </a:lnTo>
                    <a:lnTo>
                      <a:pt x="818" y="605"/>
                    </a:lnTo>
                    <a:lnTo>
                      <a:pt x="838" y="592"/>
                    </a:lnTo>
                    <a:lnTo>
                      <a:pt x="856" y="579"/>
                    </a:lnTo>
                    <a:lnTo>
                      <a:pt x="872" y="563"/>
                    </a:lnTo>
                    <a:lnTo>
                      <a:pt x="885" y="546"/>
                    </a:lnTo>
                    <a:lnTo>
                      <a:pt x="891" y="537"/>
                    </a:lnTo>
                    <a:lnTo>
                      <a:pt x="897" y="527"/>
                    </a:lnTo>
                    <a:lnTo>
                      <a:pt x="902" y="516"/>
                    </a:lnTo>
                    <a:lnTo>
                      <a:pt x="905" y="507"/>
                    </a:lnTo>
                    <a:lnTo>
                      <a:pt x="909" y="495"/>
                    </a:lnTo>
                    <a:lnTo>
                      <a:pt x="912" y="484"/>
                    </a:lnTo>
                    <a:lnTo>
                      <a:pt x="916" y="460"/>
                    </a:lnTo>
                    <a:lnTo>
                      <a:pt x="917" y="434"/>
                    </a:lnTo>
                    <a:close/>
                    <a:moveTo>
                      <a:pt x="1186" y="391"/>
                    </a:moveTo>
                    <a:lnTo>
                      <a:pt x="1186" y="391"/>
                    </a:lnTo>
                    <a:lnTo>
                      <a:pt x="1185" y="425"/>
                    </a:lnTo>
                    <a:lnTo>
                      <a:pt x="1181" y="457"/>
                    </a:lnTo>
                    <a:lnTo>
                      <a:pt x="1175" y="487"/>
                    </a:lnTo>
                    <a:lnTo>
                      <a:pt x="1167" y="515"/>
                    </a:lnTo>
                    <a:lnTo>
                      <a:pt x="1157" y="542"/>
                    </a:lnTo>
                    <a:lnTo>
                      <a:pt x="1147" y="565"/>
                    </a:lnTo>
                    <a:lnTo>
                      <a:pt x="1133" y="589"/>
                    </a:lnTo>
                    <a:lnTo>
                      <a:pt x="1119" y="610"/>
                    </a:lnTo>
                    <a:lnTo>
                      <a:pt x="1104" y="630"/>
                    </a:lnTo>
                    <a:lnTo>
                      <a:pt x="1087" y="648"/>
                    </a:lnTo>
                    <a:lnTo>
                      <a:pt x="1069" y="666"/>
                    </a:lnTo>
                    <a:lnTo>
                      <a:pt x="1050" y="681"/>
                    </a:lnTo>
                    <a:lnTo>
                      <a:pt x="1029" y="696"/>
                    </a:lnTo>
                    <a:lnTo>
                      <a:pt x="1009" y="709"/>
                    </a:lnTo>
                    <a:lnTo>
                      <a:pt x="989" y="722"/>
                    </a:lnTo>
                    <a:lnTo>
                      <a:pt x="967" y="733"/>
                    </a:lnTo>
                    <a:lnTo>
                      <a:pt x="967" y="733"/>
                    </a:lnTo>
                    <a:lnTo>
                      <a:pt x="1001" y="745"/>
                    </a:lnTo>
                    <a:lnTo>
                      <a:pt x="1032" y="758"/>
                    </a:lnTo>
                    <a:lnTo>
                      <a:pt x="1062" y="772"/>
                    </a:lnTo>
                    <a:lnTo>
                      <a:pt x="1090" y="788"/>
                    </a:lnTo>
                    <a:lnTo>
                      <a:pt x="1117" y="804"/>
                    </a:lnTo>
                    <a:lnTo>
                      <a:pt x="1142" y="822"/>
                    </a:lnTo>
                    <a:lnTo>
                      <a:pt x="1164" y="843"/>
                    </a:lnTo>
                    <a:lnTo>
                      <a:pt x="1186" y="864"/>
                    </a:lnTo>
                    <a:lnTo>
                      <a:pt x="1205" y="887"/>
                    </a:lnTo>
                    <a:lnTo>
                      <a:pt x="1213" y="899"/>
                    </a:lnTo>
                    <a:lnTo>
                      <a:pt x="1222" y="912"/>
                    </a:lnTo>
                    <a:lnTo>
                      <a:pt x="1229" y="925"/>
                    </a:lnTo>
                    <a:lnTo>
                      <a:pt x="1236" y="939"/>
                    </a:lnTo>
                    <a:lnTo>
                      <a:pt x="1242" y="952"/>
                    </a:lnTo>
                    <a:lnTo>
                      <a:pt x="1248" y="968"/>
                    </a:lnTo>
                    <a:lnTo>
                      <a:pt x="1253" y="983"/>
                    </a:lnTo>
                    <a:lnTo>
                      <a:pt x="1258" y="999"/>
                    </a:lnTo>
                    <a:lnTo>
                      <a:pt x="1261" y="1016"/>
                    </a:lnTo>
                    <a:lnTo>
                      <a:pt x="1265" y="1032"/>
                    </a:lnTo>
                    <a:lnTo>
                      <a:pt x="1267" y="1049"/>
                    </a:lnTo>
                    <a:lnTo>
                      <a:pt x="1268" y="1067"/>
                    </a:lnTo>
                    <a:lnTo>
                      <a:pt x="1270" y="1086"/>
                    </a:lnTo>
                    <a:lnTo>
                      <a:pt x="1271" y="1105"/>
                    </a:lnTo>
                    <a:lnTo>
                      <a:pt x="1271" y="1105"/>
                    </a:lnTo>
                    <a:lnTo>
                      <a:pt x="1270" y="1130"/>
                    </a:lnTo>
                    <a:lnTo>
                      <a:pt x="1267" y="1155"/>
                    </a:lnTo>
                    <a:lnTo>
                      <a:pt x="1265" y="1179"/>
                    </a:lnTo>
                    <a:lnTo>
                      <a:pt x="1260" y="1202"/>
                    </a:lnTo>
                    <a:lnTo>
                      <a:pt x="1254" y="1225"/>
                    </a:lnTo>
                    <a:lnTo>
                      <a:pt x="1247" y="1246"/>
                    </a:lnTo>
                    <a:lnTo>
                      <a:pt x="1240" y="1268"/>
                    </a:lnTo>
                    <a:lnTo>
                      <a:pt x="1230" y="1287"/>
                    </a:lnTo>
                    <a:lnTo>
                      <a:pt x="1219" y="1306"/>
                    </a:lnTo>
                    <a:lnTo>
                      <a:pt x="1207" y="1325"/>
                    </a:lnTo>
                    <a:lnTo>
                      <a:pt x="1195" y="1343"/>
                    </a:lnTo>
                    <a:lnTo>
                      <a:pt x="1181" y="1360"/>
                    </a:lnTo>
                    <a:lnTo>
                      <a:pt x="1167" y="1375"/>
                    </a:lnTo>
                    <a:lnTo>
                      <a:pt x="1150" y="1391"/>
                    </a:lnTo>
                    <a:lnTo>
                      <a:pt x="1133" y="1405"/>
                    </a:lnTo>
                    <a:lnTo>
                      <a:pt x="1115" y="1419"/>
                    </a:lnTo>
                    <a:lnTo>
                      <a:pt x="1096" y="1431"/>
                    </a:lnTo>
                    <a:lnTo>
                      <a:pt x="1077" y="1445"/>
                    </a:lnTo>
                    <a:lnTo>
                      <a:pt x="1056" y="1455"/>
                    </a:lnTo>
                    <a:lnTo>
                      <a:pt x="1034" y="1466"/>
                    </a:lnTo>
                    <a:lnTo>
                      <a:pt x="1012" y="1476"/>
                    </a:lnTo>
                    <a:lnTo>
                      <a:pt x="988" y="1484"/>
                    </a:lnTo>
                    <a:lnTo>
                      <a:pt x="963" y="1492"/>
                    </a:lnTo>
                    <a:lnTo>
                      <a:pt x="938" y="1499"/>
                    </a:lnTo>
                    <a:lnTo>
                      <a:pt x="911" y="1505"/>
                    </a:lnTo>
                    <a:lnTo>
                      <a:pt x="885" y="1511"/>
                    </a:lnTo>
                    <a:lnTo>
                      <a:pt x="856" y="1516"/>
                    </a:lnTo>
                    <a:lnTo>
                      <a:pt x="828" y="1520"/>
                    </a:lnTo>
                    <a:lnTo>
                      <a:pt x="799" y="1522"/>
                    </a:lnTo>
                    <a:lnTo>
                      <a:pt x="768" y="1525"/>
                    </a:lnTo>
                    <a:lnTo>
                      <a:pt x="738" y="1526"/>
                    </a:lnTo>
                    <a:lnTo>
                      <a:pt x="706" y="1526"/>
                    </a:lnTo>
                    <a:lnTo>
                      <a:pt x="0" y="1526"/>
                    </a:lnTo>
                    <a:lnTo>
                      <a:pt x="0" y="0"/>
                    </a:lnTo>
                    <a:lnTo>
                      <a:pt x="684" y="0"/>
                    </a:lnTo>
                    <a:lnTo>
                      <a:pt x="684" y="0"/>
                    </a:lnTo>
                    <a:lnTo>
                      <a:pt x="713" y="0"/>
                    </a:lnTo>
                    <a:lnTo>
                      <a:pt x="740" y="3"/>
                    </a:lnTo>
                    <a:lnTo>
                      <a:pt x="768" y="4"/>
                    </a:lnTo>
                    <a:lnTo>
                      <a:pt x="794" y="8"/>
                    </a:lnTo>
                    <a:lnTo>
                      <a:pt x="819" y="11"/>
                    </a:lnTo>
                    <a:lnTo>
                      <a:pt x="844" y="16"/>
                    </a:lnTo>
                    <a:lnTo>
                      <a:pt x="868" y="22"/>
                    </a:lnTo>
                    <a:lnTo>
                      <a:pt x="892" y="28"/>
                    </a:lnTo>
                    <a:lnTo>
                      <a:pt x="915" y="35"/>
                    </a:lnTo>
                    <a:lnTo>
                      <a:pt x="936" y="42"/>
                    </a:lnTo>
                    <a:lnTo>
                      <a:pt x="958" y="52"/>
                    </a:lnTo>
                    <a:lnTo>
                      <a:pt x="978" y="61"/>
                    </a:lnTo>
                    <a:lnTo>
                      <a:pt x="997" y="71"/>
                    </a:lnTo>
                    <a:lnTo>
                      <a:pt x="1015" y="82"/>
                    </a:lnTo>
                    <a:lnTo>
                      <a:pt x="1033" y="94"/>
                    </a:lnTo>
                    <a:lnTo>
                      <a:pt x="1050" y="106"/>
                    </a:lnTo>
                    <a:lnTo>
                      <a:pt x="1065" y="119"/>
                    </a:lnTo>
                    <a:lnTo>
                      <a:pt x="1081" y="133"/>
                    </a:lnTo>
                    <a:lnTo>
                      <a:pt x="1095" y="147"/>
                    </a:lnTo>
                    <a:lnTo>
                      <a:pt x="1108" y="162"/>
                    </a:lnTo>
                    <a:lnTo>
                      <a:pt x="1120" y="177"/>
                    </a:lnTo>
                    <a:lnTo>
                      <a:pt x="1131" y="194"/>
                    </a:lnTo>
                    <a:lnTo>
                      <a:pt x="1142" y="211"/>
                    </a:lnTo>
                    <a:lnTo>
                      <a:pt x="1150" y="229"/>
                    </a:lnTo>
                    <a:lnTo>
                      <a:pt x="1158" y="247"/>
                    </a:lnTo>
                    <a:lnTo>
                      <a:pt x="1166" y="266"/>
                    </a:lnTo>
                    <a:lnTo>
                      <a:pt x="1172" y="285"/>
                    </a:lnTo>
                    <a:lnTo>
                      <a:pt x="1176" y="305"/>
                    </a:lnTo>
                    <a:lnTo>
                      <a:pt x="1180" y="325"/>
                    </a:lnTo>
                    <a:lnTo>
                      <a:pt x="1184" y="347"/>
                    </a:lnTo>
                    <a:lnTo>
                      <a:pt x="1185" y="368"/>
                    </a:lnTo>
                    <a:lnTo>
                      <a:pt x="1186" y="3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Rectangle 9" descr=" " title=" "/>
              <p:cNvSpPr>
                <a:spLocks noChangeArrowheads="1"/>
              </p:cNvSpPr>
              <p:nvPr userDrawn="1"/>
            </p:nvSpPr>
            <p:spPr bwMode="auto">
              <a:xfrm>
                <a:off x="407698" y="4851501"/>
                <a:ext cx="17603" cy="1060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0" descr=" " title=" "/>
              <p:cNvSpPr>
                <a:spLocks noEditPoints="1"/>
              </p:cNvSpPr>
              <p:nvPr userDrawn="1"/>
            </p:nvSpPr>
            <p:spPr bwMode="auto">
              <a:xfrm>
                <a:off x="435835" y="4879638"/>
                <a:ext cx="69477" cy="79478"/>
              </a:xfrm>
              <a:custGeom>
                <a:avLst/>
                <a:gdLst>
                  <a:gd name="T0" fmla="*/ 735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2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2 w 1044"/>
                  <a:gd name="T15" fmla="*/ 879 h 1192"/>
                  <a:gd name="T16" fmla="*/ 313 w 1044"/>
                  <a:gd name="T17" fmla="*/ 937 h 1192"/>
                  <a:gd name="T18" fmla="*/ 377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89 w 1044"/>
                  <a:gd name="T33" fmla="*/ 679 h 1192"/>
                  <a:gd name="T34" fmla="*/ 768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4 w 1044"/>
                  <a:gd name="T47" fmla="*/ 1168 h 1192"/>
                  <a:gd name="T48" fmla="*/ 185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3 w 1044"/>
                  <a:gd name="T55" fmla="*/ 989 h 1192"/>
                  <a:gd name="T56" fmla="*/ 10 w 1044"/>
                  <a:gd name="T57" fmla="*/ 917 h 1192"/>
                  <a:gd name="T58" fmla="*/ 0 w 1044"/>
                  <a:gd name="T59" fmla="*/ 836 h 1192"/>
                  <a:gd name="T60" fmla="*/ 2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5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6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89" y="679"/>
                    </a:moveTo>
                    <a:lnTo>
                      <a:pt x="789" y="679"/>
                    </a:lnTo>
                    <a:lnTo>
                      <a:pt x="763" y="670"/>
                    </a:lnTo>
                    <a:lnTo>
                      <a:pt x="735" y="661"/>
                    </a:lnTo>
                    <a:lnTo>
                      <a:pt x="703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4" y="646"/>
                    </a:lnTo>
                    <a:lnTo>
                      <a:pt x="392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2" y="708"/>
                    </a:lnTo>
                    <a:lnTo>
                      <a:pt x="290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2" y="879"/>
                    </a:lnTo>
                    <a:lnTo>
                      <a:pt x="280" y="896"/>
                    </a:lnTo>
                    <a:lnTo>
                      <a:pt x="289" y="911"/>
                    </a:lnTo>
                    <a:lnTo>
                      <a:pt x="300" y="924"/>
                    </a:lnTo>
                    <a:lnTo>
                      <a:pt x="313" y="937"/>
                    </a:lnTo>
                    <a:lnTo>
                      <a:pt x="326" y="948"/>
                    </a:lnTo>
                    <a:lnTo>
                      <a:pt x="343" y="959"/>
                    </a:lnTo>
                    <a:lnTo>
                      <a:pt x="360" y="967"/>
                    </a:lnTo>
                    <a:lnTo>
                      <a:pt x="377" y="976"/>
                    </a:lnTo>
                    <a:lnTo>
                      <a:pt x="398" y="982"/>
                    </a:lnTo>
                    <a:lnTo>
                      <a:pt x="418" y="986"/>
                    </a:lnTo>
                    <a:lnTo>
                      <a:pt x="440" y="990"/>
                    </a:lnTo>
                    <a:lnTo>
                      <a:pt x="461" y="992"/>
                    </a:lnTo>
                    <a:lnTo>
                      <a:pt x="485" y="992"/>
                    </a:lnTo>
                    <a:lnTo>
                      <a:pt x="485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3" y="802"/>
                    </a:lnTo>
                    <a:lnTo>
                      <a:pt x="786" y="790"/>
                    </a:lnTo>
                    <a:lnTo>
                      <a:pt x="788" y="777"/>
                    </a:lnTo>
                    <a:lnTo>
                      <a:pt x="788" y="764"/>
                    </a:lnTo>
                    <a:lnTo>
                      <a:pt x="789" y="751"/>
                    </a:lnTo>
                    <a:lnTo>
                      <a:pt x="789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8" y="1043"/>
                    </a:lnTo>
                    <a:lnTo>
                      <a:pt x="751" y="1059"/>
                    </a:lnTo>
                    <a:lnTo>
                      <a:pt x="735" y="1076"/>
                    </a:lnTo>
                    <a:lnTo>
                      <a:pt x="715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50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1" y="1179"/>
                    </a:lnTo>
                    <a:lnTo>
                      <a:pt x="272" y="1174"/>
                    </a:lnTo>
                    <a:lnTo>
                      <a:pt x="254" y="1168"/>
                    </a:lnTo>
                    <a:lnTo>
                      <a:pt x="237" y="1162"/>
                    </a:lnTo>
                    <a:lnTo>
                      <a:pt x="219" y="1155"/>
                    </a:lnTo>
                    <a:lnTo>
                      <a:pt x="202" y="1148"/>
                    </a:lnTo>
                    <a:lnTo>
                      <a:pt x="185" y="1139"/>
                    </a:lnTo>
                    <a:lnTo>
                      <a:pt x="168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5" y="1064"/>
                    </a:lnTo>
                    <a:lnTo>
                      <a:pt x="73" y="1050"/>
                    </a:lnTo>
                    <a:lnTo>
                      <a:pt x="62" y="1035"/>
                    </a:lnTo>
                    <a:lnTo>
                      <a:pt x="51" y="1021"/>
                    </a:lnTo>
                    <a:lnTo>
                      <a:pt x="42" y="1005"/>
                    </a:lnTo>
                    <a:lnTo>
                      <a:pt x="33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4" y="936"/>
                    </a:lnTo>
                    <a:lnTo>
                      <a:pt x="10" y="917"/>
                    </a:lnTo>
                    <a:lnTo>
                      <a:pt x="6" y="898"/>
                    </a:lnTo>
                    <a:lnTo>
                      <a:pt x="2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2" y="787"/>
                    </a:lnTo>
                    <a:lnTo>
                      <a:pt x="6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0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70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3" y="451"/>
                    </a:lnTo>
                    <a:lnTo>
                      <a:pt x="780" y="425"/>
                    </a:lnTo>
                    <a:lnTo>
                      <a:pt x="775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4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3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9" y="246"/>
                    </a:lnTo>
                    <a:lnTo>
                      <a:pt x="328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1" y="290"/>
                    </a:lnTo>
                    <a:lnTo>
                      <a:pt x="173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6" y="39"/>
                    </a:lnTo>
                    <a:lnTo>
                      <a:pt x="271" y="32"/>
                    </a:lnTo>
                    <a:lnTo>
                      <a:pt x="297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10" y="6"/>
                    </a:lnTo>
                    <a:lnTo>
                      <a:pt x="440" y="3"/>
                    </a:lnTo>
                    <a:lnTo>
                      <a:pt x="472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29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8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1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6" y="236"/>
                    </a:lnTo>
                    <a:lnTo>
                      <a:pt x="1004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1" descr=" " title=" "/>
              <p:cNvSpPr>
                <a:spLocks/>
              </p:cNvSpPr>
              <p:nvPr userDrawn="1"/>
            </p:nvSpPr>
            <p:spPr bwMode="auto">
              <a:xfrm>
                <a:off x="514780" y="4879238"/>
                <a:ext cx="71077" cy="80012"/>
              </a:xfrm>
              <a:custGeom>
                <a:avLst/>
                <a:gdLst>
                  <a:gd name="T0" fmla="*/ 531 w 1065"/>
                  <a:gd name="T1" fmla="*/ 1198 h 1200"/>
                  <a:gd name="T2" fmla="*/ 413 w 1065"/>
                  <a:gd name="T3" fmla="*/ 1174 h 1200"/>
                  <a:gd name="T4" fmla="*/ 306 w 1065"/>
                  <a:gd name="T5" fmla="*/ 1128 h 1200"/>
                  <a:gd name="T6" fmla="*/ 211 w 1065"/>
                  <a:gd name="T7" fmla="*/ 1064 h 1200"/>
                  <a:gd name="T8" fmla="*/ 131 w 1065"/>
                  <a:gd name="T9" fmla="*/ 983 h 1200"/>
                  <a:gd name="T10" fmla="*/ 69 w 1065"/>
                  <a:gd name="T11" fmla="*/ 887 h 1200"/>
                  <a:gd name="T12" fmla="*/ 25 w 1065"/>
                  <a:gd name="T13" fmla="*/ 781 h 1200"/>
                  <a:gd name="T14" fmla="*/ 4 w 1065"/>
                  <a:gd name="T15" fmla="*/ 665 h 1200"/>
                  <a:gd name="T16" fmla="*/ 1 w 1065"/>
                  <a:gd name="T17" fmla="*/ 573 h 1200"/>
                  <a:gd name="T18" fmla="*/ 18 w 1065"/>
                  <a:gd name="T19" fmla="*/ 454 h 1200"/>
                  <a:gd name="T20" fmla="*/ 56 w 1065"/>
                  <a:gd name="T21" fmla="*/ 344 h 1200"/>
                  <a:gd name="T22" fmla="*/ 115 w 1065"/>
                  <a:gd name="T23" fmla="*/ 244 h 1200"/>
                  <a:gd name="T24" fmla="*/ 190 w 1065"/>
                  <a:gd name="T25" fmla="*/ 158 h 1200"/>
                  <a:gd name="T26" fmla="*/ 281 w 1065"/>
                  <a:gd name="T27" fmla="*/ 88 h 1200"/>
                  <a:gd name="T28" fmla="*/ 386 w 1065"/>
                  <a:gd name="T29" fmla="*/ 37 h 1200"/>
                  <a:gd name="T30" fmla="*/ 503 w 1065"/>
                  <a:gd name="T31" fmla="*/ 7 h 1200"/>
                  <a:gd name="T32" fmla="*/ 597 w 1065"/>
                  <a:gd name="T33" fmla="*/ 0 h 1200"/>
                  <a:gd name="T34" fmla="*/ 745 w 1065"/>
                  <a:gd name="T35" fmla="*/ 14 h 1200"/>
                  <a:gd name="T36" fmla="*/ 868 w 1065"/>
                  <a:gd name="T37" fmla="*/ 55 h 1200"/>
                  <a:gd name="T38" fmla="*/ 971 w 1065"/>
                  <a:gd name="T39" fmla="*/ 118 h 1200"/>
                  <a:gd name="T40" fmla="*/ 1057 w 1065"/>
                  <a:gd name="T41" fmla="*/ 198 h 1200"/>
                  <a:gd name="T42" fmla="*/ 847 w 1065"/>
                  <a:gd name="T43" fmla="*/ 329 h 1200"/>
                  <a:gd name="T44" fmla="*/ 781 w 1065"/>
                  <a:gd name="T45" fmla="*/ 280 h 1200"/>
                  <a:gd name="T46" fmla="*/ 707 w 1065"/>
                  <a:gd name="T47" fmla="*/ 247 h 1200"/>
                  <a:gd name="T48" fmla="*/ 619 w 1065"/>
                  <a:gd name="T49" fmla="*/ 231 h 1200"/>
                  <a:gd name="T50" fmla="*/ 559 w 1065"/>
                  <a:gd name="T51" fmla="*/ 233 h 1200"/>
                  <a:gd name="T52" fmla="*/ 493 w 1065"/>
                  <a:gd name="T53" fmla="*/ 247 h 1200"/>
                  <a:gd name="T54" fmla="*/ 433 w 1065"/>
                  <a:gd name="T55" fmla="*/ 276 h 1200"/>
                  <a:gd name="T56" fmla="*/ 381 w 1065"/>
                  <a:gd name="T57" fmla="*/ 315 h 1200"/>
                  <a:gd name="T58" fmla="*/ 337 w 1065"/>
                  <a:gd name="T59" fmla="*/ 365 h 1200"/>
                  <a:gd name="T60" fmla="*/ 302 w 1065"/>
                  <a:gd name="T61" fmla="*/ 424 h 1200"/>
                  <a:gd name="T62" fmla="*/ 278 w 1065"/>
                  <a:gd name="T63" fmla="*/ 489 h 1200"/>
                  <a:gd name="T64" fmla="*/ 265 w 1065"/>
                  <a:gd name="T65" fmla="*/ 561 h 1200"/>
                  <a:gd name="T66" fmla="*/ 264 w 1065"/>
                  <a:gd name="T67" fmla="*/ 618 h 1200"/>
                  <a:gd name="T68" fmla="*/ 273 w 1065"/>
                  <a:gd name="T69" fmla="*/ 692 h 1200"/>
                  <a:gd name="T70" fmla="*/ 295 w 1065"/>
                  <a:gd name="T71" fmla="*/ 762 h 1200"/>
                  <a:gd name="T72" fmla="*/ 328 w 1065"/>
                  <a:gd name="T73" fmla="*/ 823 h 1200"/>
                  <a:gd name="T74" fmla="*/ 371 w 1065"/>
                  <a:gd name="T75" fmla="*/ 875 h 1200"/>
                  <a:gd name="T76" fmla="*/ 424 w 1065"/>
                  <a:gd name="T77" fmla="*/ 918 h 1200"/>
                  <a:gd name="T78" fmla="*/ 485 w 1065"/>
                  <a:gd name="T79" fmla="*/ 949 h 1200"/>
                  <a:gd name="T80" fmla="*/ 553 w 1065"/>
                  <a:gd name="T81" fmla="*/ 967 h 1200"/>
                  <a:gd name="T82" fmla="*/ 608 w 1065"/>
                  <a:gd name="T83" fmla="*/ 972 h 1200"/>
                  <a:gd name="T84" fmla="*/ 695 w 1065"/>
                  <a:gd name="T85" fmla="*/ 961 h 1200"/>
                  <a:gd name="T86" fmla="*/ 773 w 1065"/>
                  <a:gd name="T87" fmla="*/ 931 h 1200"/>
                  <a:gd name="T88" fmla="*/ 842 w 1065"/>
                  <a:gd name="T89" fmla="*/ 886 h 1200"/>
                  <a:gd name="T90" fmla="*/ 1065 w 1065"/>
                  <a:gd name="T91" fmla="*/ 985 h 1200"/>
                  <a:gd name="T92" fmla="*/ 1000 w 1065"/>
                  <a:gd name="T93" fmla="*/ 1052 h 1200"/>
                  <a:gd name="T94" fmla="*/ 899 w 1065"/>
                  <a:gd name="T95" fmla="*/ 1125 h 1200"/>
                  <a:gd name="T96" fmla="*/ 781 w 1065"/>
                  <a:gd name="T97" fmla="*/ 1176 h 1200"/>
                  <a:gd name="T98" fmla="*/ 635 w 1065"/>
                  <a:gd name="T99" fmla="*/ 1199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65" h="1200">
                    <a:moveTo>
                      <a:pt x="595" y="1200"/>
                    </a:moveTo>
                    <a:lnTo>
                      <a:pt x="595" y="1200"/>
                    </a:lnTo>
                    <a:lnTo>
                      <a:pt x="562" y="1200"/>
                    </a:lnTo>
                    <a:lnTo>
                      <a:pt x="531" y="1198"/>
                    </a:lnTo>
                    <a:lnTo>
                      <a:pt x="502" y="1194"/>
                    </a:lnTo>
                    <a:lnTo>
                      <a:pt x="471" y="1188"/>
                    </a:lnTo>
                    <a:lnTo>
                      <a:pt x="442" y="1182"/>
                    </a:lnTo>
                    <a:lnTo>
                      <a:pt x="413" y="1174"/>
                    </a:lnTo>
                    <a:lnTo>
                      <a:pt x="385" y="1164"/>
                    </a:lnTo>
                    <a:lnTo>
                      <a:pt x="357" y="1153"/>
                    </a:lnTo>
                    <a:lnTo>
                      <a:pt x="331" y="1141"/>
                    </a:lnTo>
                    <a:lnTo>
                      <a:pt x="306" y="1128"/>
                    </a:lnTo>
                    <a:lnTo>
                      <a:pt x="281" y="1114"/>
                    </a:lnTo>
                    <a:lnTo>
                      <a:pt x="257" y="1098"/>
                    </a:lnTo>
                    <a:lnTo>
                      <a:pt x="233" y="1082"/>
                    </a:lnTo>
                    <a:lnTo>
                      <a:pt x="211" y="1064"/>
                    </a:lnTo>
                    <a:lnTo>
                      <a:pt x="190" y="1045"/>
                    </a:lnTo>
                    <a:lnTo>
                      <a:pt x="170" y="1026"/>
                    </a:lnTo>
                    <a:lnTo>
                      <a:pt x="149" y="1004"/>
                    </a:lnTo>
                    <a:lnTo>
                      <a:pt x="131" y="983"/>
                    </a:lnTo>
                    <a:lnTo>
                      <a:pt x="115" y="960"/>
                    </a:lnTo>
                    <a:lnTo>
                      <a:pt x="98" y="937"/>
                    </a:lnTo>
                    <a:lnTo>
                      <a:pt x="84" y="912"/>
                    </a:lnTo>
                    <a:lnTo>
                      <a:pt x="69" y="887"/>
                    </a:lnTo>
                    <a:lnTo>
                      <a:pt x="56" y="862"/>
                    </a:lnTo>
                    <a:lnTo>
                      <a:pt x="45" y="836"/>
                    </a:lnTo>
                    <a:lnTo>
                      <a:pt x="35" y="808"/>
                    </a:lnTo>
                    <a:lnTo>
                      <a:pt x="25" y="781"/>
                    </a:lnTo>
                    <a:lnTo>
                      <a:pt x="18" y="752"/>
                    </a:lnTo>
                    <a:lnTo>
                      <a:pt x="12" y="723"/>
                    </a:lnTo>
                    <a:lnTo>
                      <a:pt x="7" y="694"/>
                    </a:lnTo>
                    <a:lnTo>
                      <a:pt x="4" y="665"/>
                    </a:lnTo>
                    <a:lnTo>
                      <a:pt x="1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1" y="573"/>
                    </a:lnTo>
                    <a:lnTo>
                      <a:pt x="4" y="542"/>
                    </a:lnTo>
                    <a:lnTo>
                      <a:pt x="7" y="512"/>
                    </a:lnTo>
                    <a:lnTo>
                      <a:pt x="12" y="483"/>
                    </a:lnTo>
                    <a:lnTo>
                      <a:pt x="18" y="454"/>
                    </a:lnTo>
                    <a:lnTo>
                      <a:pt x="25" y="426"/>
                    </a:lnTo>
                    <a:lnTo>
                      <a:pt x="35" y="397"/>
                    </a:lnTo>
                    <a:lnTo>
                      <a:pt x="45" y="370"/>
                    </a:lnTo>
                    <a:lnTo>
                      <a:pt x="56" y="344"/>
                    </a:lnTo>
                    <a:lnTo>
                      <a:pt x="69" y="317"/>
                    </a:lnTo>
                    <a:lnTo>
                      <a:pt x="84" y="292"/>
                    </a:lnTo>
                    <a:lnTo>
                      <a:pt x="98" y="267"/>
                    </a:lnTo>
                    <a:lnTo>
                      <a:pt x="115" y="244"/>
                    </a:lnTo>
                    <a:lnTo>
                      <a:pt x="131" y="221"/>
                    </a:lnTo>
                    <a:lnTo>
                      <a:pt x="150" y="199"/>
                    </a:lnTo>
                    <a:lnTo>
                      <a:pt x="170" y="178"/>
                    </a:lnTo>
                    <a:lnTo>
                      <a:pt x="190" y="158"/>
                    </a:lnTo>
                    <a:lnTo>
                      <a:pt x="211" y="139"/>
                    </a:lnTo>
                    <a:lnTo>
                      <a:pt x="234" y="121"/>
                    </a:lnTo>
                    <a:lnTo>
                      <a:pt x="257" y="104"/>
                    </a:lnTo>
                    <a:lnTo>
                      <a:pt x="281" y="88"/>
                    </a:lnTo>
                    <a:lnTo>
                      <a:pt x="306" y="74"/>
                    </a:lnTo>
                    <a:lnTo>
                      <a:pt x="332" y="61"/>
                    </a:lnTo>
                    <a:lnTo>
                      <a:pt x="358" y="47"/>
                    </a:lnTo>
                    <a:lnTo>
                      <a:pt x="386" y="37"/>
                    </a:lnTo>
                    <a:lnTo>
                      <a:pt x="414" y="27"/>
                    </a:lnTo>
                    <a:lnTo>
                      <a:pt x="443" y="19"/>
                    </a:lnTo>
                    <a:lnTo>
                      <a:pt x="473" y="12"/>
                    </a:lnTo>
                    <a:lnTo>
                      <a:pt x="503" y="7"/>
                    </a:lnTo>
                    <a:lnTo>
                      <a:pt x="534" y="3"/>
                    </a:lnTo>
                    <a:lnTo>
                      <a:pt x="565" y="1"/>
                    </a:lnTo>
                    <a:lnTo>
                      <a:pt x="597" y="0"/>
                    </a:lnTo>
                    <a:lnTo>
                      <a:pt x="597" y="0"/>
                    </a:lnTo>
                    <a:lnTo>
                      <a:pt x="637" y="1"/>
                    </a:lnTo>
                    <a:lnTo>
                      <a:pt x="675" y="3"/>
                    </a:lnTo>
                    <a:lnTo>
                      <a:pt x="711" y="8"/>
                    </a:lnTo>
                    <a:lnTo>
                      <a:pt x="745" y="14"/>
                    </a:lnTo>
                    <a:lnTo>
                      <a:pt x="779" y="22"/>
                    </a:lnTo>
                    <a:lnTo>
                      <a:pt x="810" y="32"/>
                    </a:lnTo>
                    <a:lnTo>
                      <a:pt x="840" y="43"/>
                    </a:lnTo>
                    <a:lnTo>
                      <a:pt x="868" y="55"/>
                    </a:lnTo>
                    <a:lnTo>
                      <a:pt x="896" y="69"/>
                    </a:lnTo>
                    <a:lnTo>
                      <a:pt x="922" y="83"/>
                    </a:lnTo>
                    <a:lnTo>
                      <a:pt x="947" y="100"/>
                    </a:lnTo>
                    <a:lnTo>
                      <a:pt x="971" y="118"/>
                    </a:lnTo>
                    <a:lnTo>
                      <a:pt x="994" y="136"/>
                    </a:lnTo>
                    <a:lnTo>
                      <a:pt x="1015" y="156"/>
                    </a:lnTo>
                    <a:lnTo>
                      <a:pt x="1037" y="176"/>
                    </a:lnTo>
                    <a:lnTo>
                      <a:pt x="1057" y="198"/>
                    </a:lnTo>
                    <a:lnTo>
                      <a:pt x="893" y="375"/>
                    </a:lnTo>
                    <a:lnTo>
                      <a:pt x="893" y="375"/>
                    </a:lnTo>
                    <a:lnTo>
                      <a:pt x="862" y="344"/>
                    </a:lnTo>
                    <a:lnTo>
                      <a:pt x="847" y="329"/>
                    </a:lnTo>
                    <a:lnTo>
                      <a:pt x="831" y="316"/>
                    </a:lnTo>
                    <a:lnTo>
                      <a:pt x="814" y="303"/>
                    </a:lnTo>
                    <a:lnTo>
                      <a:pt x="798" y="291"/>
                    </a:lnTo>
                    <a:lnTo>
                      <a:pt x="781" y="280"/>
                    </a:lnTo>
                    <a:lnTo>
                      <a:pt x="763" y="271"/>
                    </a:lnTo>
                    <a:lnTo>
                      <a:pt x="745" y="261"/>
                    </a:lnTo>
                    <a:lnTo>
                      <a:pt x="726" y="254"/>
                    </a:lnTo>
                    <a:lnTo>
                      <a:pt x="707" y="247"/>
                    </a:lnTo>
                    <a:lnTo>
                      <a:pt x="685" y="241"/>
                    </a:lnTo>
                    <a:lnTo>
                      <a:pt x="665" y="236"/>
                    </a:lnTo>
                    <a:lnTo>
                      <a:pt x="642" y="233"/>
                    </a:lnTo>
                    <a:lnTo>
                      <a:pt x="619" y="231"/>
                    </a:lnTo>
                    <a:lnTo>
                      <a:pt x="595" y="230"/>
                    </a:lnTo>
                    <a:lnTo>
                      <a:pt x="595" y="230"/>
                    </a:lnTo>
                    <a:lnTo>
                      <a:pt x="577" y="231"/>
                    </a:lnTo>
                    <a:lnTo>
                      <a:pt x="559" y="233"/>
                    </a:lnTo>
                    <a:lnTo>
                      <a:pt x="542" y="235"/>
                    </a:lnTo>
                    <a:lnTo>
                      <a:pt x="525" y="239"/>
                    </a:lnTo>
                    <a:lnTo>
                      <a:pt x="509" y="242"/>
                    </a:lnTo>
                    <a:lnTo>
                      <a:pt x="493" y="247"/>
                    </a:lnTo>
                    <a:lnTo>
                      <a:pt x="478" y="253"/>
                    </a:lnTo>
                    <a:lnTo>
                      <a:pt x="462" y="260"/>
                    </a:lnTo>
                    <a:lnTo>
                      <a:pt x="448" y="267"/>
                    </a:lnTo>
                    <a:lnTo>
                      <a:pt x="433" y="276"/>
                    </a:lnTo>
                    <a:lnTo>
                      <a:pt x="419" y="284"/>
                    </a:lnTo>
                    <a:lnTo>
                      <a:pt x="406" y="293"/>
                    </a:lnTo>
                    <a:lnTo>
                      <a:pt x="393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7" y="365"/>
                    </a:lnTo>
                    <a:lnTo>
                      <a:pt x="327" y="378"/>
                    </a:lnTo>
                    <a:lnTo>
                      <a:pt x="318" y="394"/>
                    </a:lnTo>
                    <a:lnTo>
                      <a:pt x="309" y="408"/>
                    </a:lnTo>
                    <a:lnTo>
                      <a:pt x="302" y="424"/>
                    </a:lnTo>
                    <a:lnTo>
                      <a:pt x="295" y="439"/>
                    </a:lnTo>
                    <a:lnTo>
                      <a:pt x="288" y="456"/>
                    </a:lnTo>
                    <a:lnTo>
                      <a:pt x="283" y="473"/>
                    </a:lnTo>
                    <a:lnTo>
                      <a:pt x="278" y="489"/>
                    </a:lnTo>
                    <a:lnTo>
                      <a:pt x="273" y="507"/>
                    </a:lnTo>
                    <a:lnTo>
                      <a:pt x="270" y="525"/>
                    </a:lnTo>
                    <a:lnTo>
                      <a:pt x="267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4" y="599"/>
                    </a:lnTo>
                    <a:lnTo>
                      <a:pt x="264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7" y="657"/>
                    </a:lnTo>
                    <a:lnTo>
                      <a:pt x="270" y="674"/>
                    </a:lnTo>
                    <a:lnTo>
                      <a:pt x="273" y="692"/>
                    </a:lnTo>
                    <a:lnTo>
                      <a:pt x="278" y="710"/>
                    </a:lnTo>
                    <a:lnTo>
                      <a:pt x="283" y="727"/>
                    </a:lnTo>
                    <a:lnTo>
                      <a:pt x="289" y="745"/>
                    </a:lnTo>
                    <a:lnTo>
                      <a:pt x="295" y="762"/>
                    </a:lnTo>
                    <a:lnTo>
                      <a:pt x="302" y="777"/>
                    </a:lnTo>
                    <a:lnTo>
                      <a:pt x="310" y="793"/>
                    </a:lnTo>
                    <a:lnTo>
                      <a:pt x="319" y="808"/>
                    </a:lnTo>
                    <a:lnTo>
                      <a:pt x="328" y="823"/>
                    </a:lnTo>
                    <a:lnTo>
                      <a:pt x="338" y="837"/>
                    </a:lnTo>
                    <a:lnTo>
                      <a:pt x="349" y="850"/>
                    </a:lnTo>
                    <a:lnTo>
                      <a:pt x="359" y="863"/>
                    </a:lnTo>
                    <a:lnTo>
                      <a:pt x="371" y="875"/>
                    </a:lnTo>
                    <a:lnTo>
                      <a:pt x="383" y="887"/>
                    </a:lnTo>
                    <a:lnTo>
                      <a:pt x="396" y="898"/>
                    </a:lnTo>
                    <a:lnTo>
                      <a:pt x="410" y="909"/>
                    </a:lnTo>
                    <a:lnTo>
                      <a:pt x="424" y="918"/>
                    </a:lnTo>
                    <a:lnTo>
                      <a:pt x="438" y="926"/>
                    </a:lnTo>
                    <a:lnTo>
                      <a:pt x="453" y="935"/>
                    </a:lnTo>
                    <a:lnTo>
                      <a:pt x="468" y="942"/>
                    </a:lnTo>
                    <a:lnTo>
                      <a:pt x="485" y="949"/>
                    </a:lnTo>
                    <a:lnTo>
                      <a:pt x="500" y="955"/>
                    </a:lnTo>
                    <a:lnTo>
                      <a:pt x="517" y="960"/>
                    </a:lnTo>
                    <a:lnTo>
                      <a:pt x="535" y="964"/>
                    </a:lnTo>
                    <a:lnTo>
                      <a:pt x="553" y="967"/>
                    </a:lnTo>
                    <a:lnTo>
                      <a:pt x="571" y="969"/>
                    </a:lnTo>
                    <a:lnTo>
                      <a:pt x="589" y="971"/>
                    </a:lnTo>
                    <a:lnTo>
                      <a:pt x="608" y="972"/>
                    </a:lnTo>
                    <a:lnTo>
                      <a:pt x="608" y="972"/>
                    </a:lnTo>
                    <a:lnTo>
                      <a:pt x="631" y="971"/>
                    </a:lnTo>
                    <a:lnTo>
                      <a:pt x="653" y="968"/>
                    </a:lnTo>
                    <a:lnTo>
                      <a:pt x="675" y="966"/>
                    </a:lnTo>
                    <a:lnTo>
                      <a:pt x="695" y="961"/>
                    </a:lnTo>
                    <a:lnTo>
                      <a:pt x="715" y="955"/>
                    </a:lnTo>
                    <a:lnTo>
                      <a:pt x="734" y="948"/>
                    </a:lnTo>
                    <a:lnTo>
                      <a:pt x="754" y="941"/>
                    </a:lnTo>
                    <a:lnTo>
                      <a:pt x="773" y="931"/>
                    </a:lnTo>
                    <a:lnTo>
                      <a:pt x="791" y="922"/>
                    </a:lnTo>
                    <a:lnTo>
                      <a:pt x="808" y="911"/>
                    </a:lnTo>
                    <a:lnTo>
                      <a:pt x="825" y="899"/>
                    </a:lnTo>
                    <a:lnTo>
                      <a:pt x="842" y="886"/>
                    </a:lnTo>
                    <a:lnTo>
                      <a:pt x="859" y="873"/>
                    </a:lnTo>
                    <a:lnTo>
                      <a:pt x="875" y="858"/>
                    </a:lnTo>
                    <a:lnTo>
                      <a:pt x="906" y="827"/>
                    </a:lnTo>
                    <a:lnTo>
                      <a:pt x="1065" y="985"/>
                    </a:lnTo>
                    <a:lnTo>
                      <a:pt x="1065" y="985"/>
                    </a:lnTo>
                    <a:lnTo>
                      <a:pt x="1044" y="1008"/>
                    </a:lnTo>
                    <a:lnTo>
                      <a:pt x="1022" y="1030"/>
                    </a:lnTo>
                    <a:lnTo>
                      <a:pt x="1000" y="1052"/>
                    </a:lnTo>
                    <a:lnTo>
                      <a:pt x="976" y="1072"/>
                    </a:lnTo>
                    <a:lnTo>
                      <a:pt x="951" y="1090"/>
                    </a:lnTo>
                    <a:lnTo>
                      <a:pt x="926" y="1108"/>
                    </a:lnTo>
                    <a:lnTo>
                      <a:pt x="899" y="1125"/>
                    </a:lnTo>
                    <a:lnTo>
                      <a:pt x="872" y="1140"/>
                    </a:lnTo>
                    <a:lnTo>
                      <a:pt x="843" y="1153"/>
                    </a:lnTo>
                    <a:lnTo>
                      <a:pt x="812" y="1165"/>
                    </a:lnTo>
                    <a:lnTo>
                      <a:pt x="781" y="1176"/>
                    </a:lnTo>
                    <a:lnTo>
                      <a:pt x="748" y="1184"/>
                    </a:lnTo>
                    <a:lnTo>
                      <a:pt x="712" y="1192"/>
                    </a:lnTo>
                    <a:lnTo>
                      <a:pt x="675" y="1196"/>
                    </a:lnTo>
                    <a:lnTo>
                      <a:pt x="635" y="1199"/>
                    </a:lnTo>
                    <a:lnTo>
                      <a:pt x="595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3" descr=" " title=" "/>
              <p:cNvSpPr>
                <a:spLocks/>
              </p:cNvSpPr>
              <p:nvPr userDrawn="1"/>
            </p:nvSpPr>
            <p:spPr bwMode="auto">
              <a:xfrm>
                <a:off x="594659" y="4851501"/>
                <a:ext cx="71744" cy="106015"/>
              </a:xfrm>
              <a:custGeom>
                <a:avLst/>
                <a:gdLst>
                  <a:gd name="T0" fmla="*/ 1076 w 1076"/>
                  <a:gd name="T1" fmla="*/ 1590 h 1590"/>
                  <a:gd name="T2" fmla="*/ 771 w 1076"/>
                  <a:gd name="T3" fmla="*/ 1590 h 1590"/>
                  <a:gd name="T4" fmla="*/ 425 w 1076"/>
                  <a:gd name="T5" fmla="*/ 1093 h 1590"/>
                  <a:gd name="T6" fmla="*/ 264 w 1076"/>
                  <a:gd name="T7" fmla="*/ 1261 h 1590"/>
                  <a:gd name="T8" fmla="*/ 264 w 1076"/>
                  <a:gd name="T9" fmla="*/ 1590 h 1590"/>
                  <a:gd name="T10" fmla="*/ 0 w 1076"/>
                  <a:gd name="T11" fmla="*/ 1590 h 1590"/>
                  <a:gd name="T12" fmla="*/ 0 w 1076"/>
                  <a:gd name="T13" fmla="*/ 0 h 1590"/>
                  <a:gd name="T14" fmla="*/ 264 w 1076"/>
                  <a:gd name="T15" fmla="*/ 0 h 1590"/>
                  <a:gd name="T16" fmla="*/ 264 w 1076"/>
                  <a:gd name="T17" fmla="*/ 950 h 1590"/>
                  <a:gd name="T18" fmla="*/ 741 w 1076"/>
                  <a:gd name="T19" fmla="*/ 440 h 1590"/>
                  <a:gd name="T20" fmla="*/ 1062 w 1076"/>
                  <a:gd name="T21" fmla="*/ 440 h 1590"/>
                  <a:gd name="T22" fmla="*/ 604 w 1076"/>
                  <a:gd name="T23" fmla="*/ 908 h 1590"/>
                  <a:gd name="T24" fmla="*/ 1076 w 1076"/>
                  <a:gd name="T25" fmla="*/ 1590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76" h="1590">
                    <a:moveTo>
                      <a:pt x="1076" y="1590"/>
                    </a:moveTo>
                    <a:lnTo>
                      <a:pt x="771" y="1590"/>
                    </a:lnTo>
                    <a:lnTo>
                      <a:pt x="425" y="1093"/>
                    </a:lnTo>
                    <a:lnTo>
                      <a:pt x="264" y="1261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950"/>
                    </a:lnTo>
                    <a:lnTo>
                      <a:pt x="741" y="440"/>
                    </a:lnTo>
                    <a:lnTo>
                      <a:pt x="1062" y="440"/>
                    </a:lnTo>
                    <a:lnTo>
                      <a:pt x="604" y="908"/>
                    </a:lnTo>
                    <a:lnTo>
                      <a:pt x="1076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 descr=" " title=" "/>
              <p:cNvSpPr>
                <a:spLocks noEditPoints="1"/>
              </p:cNvSpPr>
              <p:nvPr userDrawn="1"/>
            </p:nvSpPr>
            <p:spPr bwMode="auto">
              <a:xfrm>
                <a:off x="675871" y="4851501"/>
                <a:ext cx="79478" cy="107616"/>
              </a:xfrm>
              <a:custGeom>
                <a:avLst/>
                <a:gdLst>
                  <a:gd name="T0" fmla="*/ 560 w 1191"/>
                  <a:gd name="T1" fmla="*/ 646 h 1615"/>
                  <a:gd name="T2" fmla="*/ 496 w 1191"/>
                  <a:gd name="T3" fmla="*/ 659 h 1615"/>
                  <a:gd name="T4" fmla="*/ 436 w 1191"/>
                  <a:gd name="T5" fmla="*/ 686 h 1615"/>
                  <a:gd name="T6" fmla="*/ 382 w 1191"/>
                  <a:gd name="T7" fmla="*/ 723 h 1615"/>
                  <a:gd name="T8" fmla="*/ 337 w 1191"/>
                  <a:gd name="T9" fmla="*/ 770 h 1615"/>
                  <a:gd name="T10" fmla="*/ 300 w 1191"/>
                  <a:gd name="T11" fmla="*/ 829 h 1615"/>
                  <a:gd name="T12" fmla="*/ 273 w 1191"/>
                  <a:gd name="T13" fmla="*/ 897 h 1615"/>
                  <a:gd name="T14" fmla="*/ 259 w 1191"/>
                  <a:gd name="T15" fmla="*/ 973 h 1615"/>
                  <a:gd name="T16" fmla="*/ 258 w 1191"/>
                  <a:gd name="T17" fmla="*/ 1036 h 1615"/>
                  <a:gd name="T18" fmla="*/ 269 w 1191"/>
                  <a:gd name="T19" fmla="*/ 1114 h 1615"/>
                  <a:gd name="T20" fmla="*/ 291 w 1191"/>
                  <a:gd name="T21" fmla="*/ 1184 h 1615"/>
                  <a:gd name="T22" fmla="*/ 326 w 1191"/>
                  <a:gd name="T23" fmla="*/ 1245 h 1615"/>
                  <a:gd name="T24" fmla="*/ 370 w 1191"/>
                  <a:gd name="T25" fmla="*/ 1296 h 1615"/>
                  <a:gd name="T26" fmla="*/ 422 w 1191"/>
                  <a:gd name="T27" fmla="*/ 1337 h 1615"/>
                  <a:gd name="T28" fmla="*/ 480 w 1191"/>
                  <a:gd name="T29" fmla="*/ 1365 h 1615"/>
                  <a:gd name="T30" fmla="*/ 543 w 1191"/>
                  <a:gd name="T31" fmla="*/ 1382 h 1615"/>
                  <a:gd name="T32" fmla="*/ 594 w 1191"/>
                  <a:gd name="T33" fmla="*/ 1385 h 1615"/>
                  <a:gd name="T34" fmla="*/ 659 w 1191"/>
                  <a:gd name="T35" fmla="*/ 1378 h 1615"/>
                  <a:gd name="T36" fmla="*/ 720 w 1191"/>
                  <a:gd name="T37" fmla="*/ 1359 h 1615"/>
                  <a:gd name="T38" fmla="*/ 776 w 1191"/>
                  <a:gd name="T39" fmla="*/ 1328 h 1615"/>
                  <a:gd name="T40" fmla="*/ 825 w 1191"/>
                  <a:gd name="T41" fmla="*/ 1286 h 1615"/>
                  <a:gd name="T42" fmla="*/ 866 w 1191"/>
                  <a:gd name="T43" fmla="*/ 1233 h 1615"/>
                  <a:gd name="T44" fmla="*/ 896 w 1191"/>
                  <a:gd name="T45" fmla="*/ 1169 h 1615"/>
                  <a:gd name="T46" fmla="*/ 915 w 1191"/>
                  <a:gd name="T47" fmla="*/ 1096 h 1615"/>
                  <a:gd name="T48" fmla="*/ 922 w 1191"/>
                  <a:gd name="T49" fmla="*/ 1015 h 1615"/>
                  <a:gd name="T50" fmla="*/ 918 w 1191"/>
                  <a:gd name="T51" fmla="*/ 953 h 1615"/>
                  <a:gd name="T52" fmla="*/ 902 w 1191"/>
                  <a:gd name="T53" fmla="*/ 879 h 1615"/>
                  <a:gd name="T54" fmla="*/ 874 w 1191"/>
                  <a:gd name="T55" fmla="*/ 813 h 1615"/>
                  <a:gd name="T56" fmla="*/ 836 w 1191"/>
                  <a:gd name="T57" fmla="*/ 757 h 1615"/>
                  <a:gd name="T58" fmla="*/ 788 w 1191"/>
                  <a:gd name="T59" fmla="*/ 712 h 1615"/>
                  <a:gd name="T60" fmla="*/ 734 w 1191"/>
                  <a:gd name="T61" fmla="*/ 677 h 1615"/>
                  <a:gd name="T62" fmla="*/ 675 w 1191"/>
                  <a:gd name="T63" fmla="*/ 655 h 1615"/>
                  <a:gd name="T64" fmla="*/ 610 w 1191"/>
                  <a:gd name="T65" fmla="*/ 645 h 1615"/>
                  <a:gd name="T66" fmla="*/ 620 w 1191"/>
                  <a:gd name="T67" fmla="*/ 1614 h 1615"/>
                  <a:gd name="T68" fmla="*/ 496 w 1191"/>
                  <a:gd name="T69" fmla="*/ 1589 h 1615"/>
                  <a:gd name="T70" fmla="*/ 395 w 1191"/>
                  <a:gd name="T71" fmla="*/ 1538 h 1615"/>
                  <a:gd name="T72" fmla="*/ 314 w 1191"/>
                  <a:gd name="T73" fmla="*/ 1470 h 1615"/>
                  <a:gd name="T74" fmla="*/ 264 w 1191"/>
                  <a:gd name="T75" fmla="*/ 1590 h 1615"/>
                  <a:gd name="T76" fmla="*/ 264 w 1191"/>
                  <a:gd name="T77" fmla="*/ 632 h 1615"/>
                  <a:gd name="T78" fmla="*/ 315 w 1191"/>
                  <a:gd name="T79" fmla="*/ 567 h 1615"/>
                  <a:gd name="T80" fmla="*/ 398 w 1191"/>
                  <a:gd name="T81" fmla="*/ 493 h 1615"/>
                  <a:gd name="T82" fmla="*/ 498 w 1191"/>
                  <a:gd name="T83" fmla="*/ 442 h 1615"/>
                  <a:gd name="T84" fmla="*/ 620 w 1191"/>
                  <a:gd name="T85" fmla="*/ 417 h 1615"/>
                  <a:gd name="T86" fmla="*/ 705 w 1191"/>
                  <a:gd name="T87" fmla="*/ 418 h 1615"/>
                  <a:gd name="T88" fmla="*/ 805 w 1191"/>
                  <a:gd name="T89" fmla="*/ 438 h 1615"/>
                  <a:gd name="T90" fmla="*/ 899 w 1191"/>
                  <a:gd name="T91" fmla="*/ 478 h 1615"/>
                  <a:gd name="T92" fmla="*/ 985 w 1191"/>
                  <a:gd name="T93" fmla="*/ 535 h 1615"/>
                  <a:gd name="T94" fmla="*/ 1061 w 1191"/>
                  <a:gd name="T95" fmla="*/ 612 h 1615"/>
                  <a:gd name="T96" fmla="*/ 1120 w 1191"/>
                  <a:gd name="T97" fmla="*/ 706 h 1615"/>
                  <a:gd name="T98" fmla="*/ 1164 w 1191"/>
                  <a:gd name="T99" fmla="*/ 817 h 1615"/>
                  <a:gd name="T100" fmla="*/ 1187 w 1191"/>
                  <a:gd name="T101" fmla="*/ 945 h 1615"/>
                  <a:gd name="T102" fmla="*/ 1189 w 1191"/>
                  <a:gd name="T103" fmla="*/ 1050 h 1615"/>
                  <a:gd name="T104" fmla="*/ 1172 w 1191"/>
                  <a:gd name="T105" fmla="*/ 1182 h 1615"/>
                  <a:gd name="T106" fmla="*/ 1133 w 1191"/>
                  <a:gd name="T107" fmla="*/ 1297 h 1615"/>
                  <a:gd name="T108" fmla="*/ 1077 w 1191"/>
                  <a:gd name="T109" fmla="*/ 1396 h 1615"/>
                  <a:gd name="T110" fmla="*/ 1006 w 1191"/>
                  <a:gd name="T111" fmla="*/ 1477 h 1615"/>
                  <a:gd name="T112" fmla="*/ 922 w 1191"/>
                  <a:gd name="T113" fmla="*/ 1540 h 1615"/>
                  <a:gd name="T114" fmla="*/ 830 w 1191"/>
                  <a:gd name="T115" fmla="*/ 1584 h 1615"/>
                  <a:gd name="T116" fmla="*/ 731 w 1191"/>
                  <a:gd name="T117" fmla="*/ 1609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4" y="644"/>
                    </a:moveTo>
                    <a:lnTo>
                      <a:pt x="594" y="644"/>
                    </a:lnTo>
                    <a:lnTo>
                      <a:pt x="577" y="645"/>
                    </a:lnTo>
                    <a:lnTo>
                      <a:pt x="560" y="646"/>
                    </a:lnTo>
                    <a:lnTo>
                      <a:pt x="543" y="649"/>
                    </a:lnTo>
                    <a:lnTo>
                      <a:pt x="528" y="651"/>
                    </a:lnTo>
                    <a:lnTo>
                      <a:pt x="511" y="655"/>
                    </a:lnTo>
                    <a:lnTo>
                      <a:pt x="496" y="659"/>
                    </a:lnTo>
                    <a:lnTo>
                      <a:pt x="480" y="664"/>
                    </a:lnTo>
                    <a:lnTo>
                      <a:pt x="466" y="671"/>
                    </a:lnTo>
                    <a:lnTo>
                      <a:pt x="450" y="677"/>
                    </a:lnTo>
                    <a:lnTo>
                      <a:pt x="436" y="686"/>
                    </a:lnTo>
                    <a:lnTo>
                      <a:pt x="422" y="694"/>
                    </a:lnTo>
                    <a:lnTo>
                      <a:pt x="408" y="702"/>
                    </a:lnTo>
                    <a:lnTo>
                      <a:pt x="395" y="712"/>
                    </a:lnTo>
                    <a:lnTo>
                      <a:pt x="382" y="723"/>
                    </a:lnTo>
                    <a:lnTo>
                      <a:pt x="370" y="733"/>
                    </a:lnTo>
                    <a:lnTo>
                      <a:pt x="358" y="745"/>
                    </a:lnTo>
                    <a:lnTo>
                      <a:pt x="346" y="758"/>
                    </a:lnTo>
                    <a:lnTo>
                      <a:pt x="337" y="770"/>
                    </a:lnTo>
                    <a:lnTo>
                      <a:pt x="326" y="785"/>
                    </a:lnTo>
                    <a:lnTo>
                      <a:pt x="316" y="799"/>
                    </a:lnTo>
                    <a:lnTo>
                      <a:pt x="308" y="813"/>
                    </a:lnTo>
                    <a:lnTo>
                      <a:pt x="300" y="829"/>
                    </a:lnTo>
                    <a:lnTo>
                      <a:pt x="291" y="846"/>
                    </a:lnTo>
                    <a:lnTo>
                      <a:pt x="284" y="862"/>
                    </a:lnTo>
                    <a:lnTo>
                      <a:pt x="278" y="879"/>
                    </a:lnTo>
                    <a:lnTo>
                      <a:pt x="273" y="897"/>
                    </a:lnTo>
                    <a:lnTo>
                      <a:pt x="269" y="916"/>
                    </a:lnTo>
                    <a:lnTo>
                      <a:pt x="264" y="934"/>
                    </a:lnTo>
                    <a:lnTo>
                      <a:pt x="262" y="954"/>
                    </a:lnTo>
                    <a:lnTo>
                      <a:pt x="259" y="973"/>
                    </a:lnTo>
                    <a:lnTo>
                      <a:pt x="258" y="994"/>
                    </a:lnTo>
                    <a:lnTo>
                      <a:pt x="257" y="1015"/>
                    </a:lnTo>
                    <a:lnTo>
                      <a:pt x="257" y="1015"/>
                    </a:lnTo>
                    <a:lnTo>
                      <a:pt x="258" y="1036"/>
                    </a:lnTo>
                    <a:lnTo>
                      <a:pt x="259" y="1056"/>
                    </a:lnTo>
                    <a:lnTo>
                      <a:pt x="262" y="1076"/>
                    </a:lnTo>
                    <a:lnTo>
                      <a:pt x="264" y="1095"/>
                    </a:lnTo>
                    <a:lnTo>
                      <a:pt x="269" y="1114"/>
                    </a:lnTo>
                    <a:lnTo>
                      <a:pt x="273" y="1132"/>
                    </a:lnTo>
                    <a:lnTo>
                      <a:pt x="278" y="1150"/>
                    </a:lnTo>
                    <a:lnTo>
                      <a:pt x="284" y="1167"/>
                    </a:lnTo>
                    <a:lnTo>
                      <a:pt x="291" y="1184"/>
                    </a:lnTo>
                    <a:lnTo>
                      <a:pt x="300" y="1200"/>
                    </a:lnTo>
                    <a:lnTo>
                      <a:pt x="308" y="1216"/>
                    </a:lnTo>
                    <a:lnTo>
                      <a:pt x="316" y="1230"/>
                    </a:lnTo>
                    <a:lnTo>
                      <a:pt x="326" y="1245"/>
                    </a:lnTo>
                    <a:lnTo>
                      <a:pt x="337" y="1259"/>
                    </a:lnTo>
                    <a:lnTo>
                      <a:pt x="346" y="1272"/>
                    </a:lnTo>
                    <a:lnTo>
                      <a:pt x="358" y="1284"/>
                    </a:lnTo>
                    <a:lnTo>
                      <a:pt x="370" y="1296"/>
                    </a:lnTo>
                    <a:lnTo>
                      <a:pt x="382" y="1307"/>
                    </a:lnTo>
                    <a:lnTo>
                      <a:pt x="395" y="1317"/>
                    </a:lnTo>
                    <a:lnTo>
                      <a:pt x="408" y="1327"/>
                    </a:lnTo>
                    <a:lnTo>
                      <a:pt x="422" y="1337"/>
                    </a:lnTo>
                    <a:lnTo>
                      <a:pt x="436" y="1345"/>
                    </a:lnTo>
                    <a:lnTo>
                      <a:pt x="450" y="1352"/>
                    </a:lnTo>
                    <a:lnTo>
                      <a:pt x="466" y="1359"/>
                    </a:lnTo>
                    <a:lnTo>
                      <a:pt x="480" y="1365"/>
                    </a:lnTo>
                    <a:lnTo>
                      <a:pt x="496" y="1370"/>
                    </a:lnTo>
                    <a:lnTo>
                      <a:pt x="511" y="1375"/>
                    </a:lnTo>
                    <a:lnTo>
                      <a:pt x="528" y="1378"/>
                    </a:lnTo>
                    <a:lnTo>
                      <a:pt x="543" y="1382"/>
                    </a:lnTo>
                    <a:lnTo>
                      <a:pt x="560" y="1383"/>
                    </a:lnTo>
                    <a:lnTo>
                      <a:pt x="577" y="1384"/>
                    </a:lnTo>
                    <a:lnTo>
                      <a:pt x="594" y="1385"/>
                    </a:lnTo>
                    <a:lnTo>
                      <a:pt x="594" y="1385"/>
                    </a:lnTo>
                    <a:lnTo>
                      <a:pt x="610" y="1385"/>
                    </a:lnTo>
                    <a:lnTo>
                      <a:pt x="627" y="1383"/>
                    </a:lnTo>
                    <a:lnTo>
                      <a:pt x="643" y="1382"/>
                    </a:lnTo>
                    <a:lnTo>
                      <a:pt x="659" y="1378"/>
                    </a:lnTo>
                    <a:lnTo>
                      <a:pt x="675" y="1375"/>
                    </a:lnTo>
                    <a:lnTo>
                      <a:pt x="690" y="1371"/>
                    </a:lnTo>
                    <a:lnTo>
                      <a:pt x="706" y="1365"/>
                    </a:lnTo>
                    <a:lnTo>
                      <a:pt x="720" y="1359"/>
                    </a:lnTo>
                    <a:lnTo>
                      <a:pt x="736" y="1353"/>
                    </a:lnTo>
                    <a:lnTo>
                      <a:pt x="750" y="1346"/>
                    </a:lnTo>
                    <a:lnTo>
                      <a:pt x="763" y="1338"/>
                    </a:lnTo>
                    <a:lnTo>
                      <a:pt x="776" y="1328"/>
                    </a:lnTo>
                    <a:lnTo>
                      <a:pt x="789" y="1319"/>
                    </a:lnTo>
                    <a:lnTo>
                      <a:pt x="801" y="1309"/>
                    </a:lnTo>
                    <a:lnTo>
                      <a:pt x="813" y="1297"/>
                    </a:lnTo>
                    <a:lnTo>
                      <a:pt x="825" y="1286"/>
                    </a:lnTo>
                    <a:lnTo>
                      <a:pt x="836" y="1273"/>
                    </a:lnTo>
                    <a:lnTo>
                      <a:pt x="847" y="1260"/>
                    </a:lnTo>
                    <a:lnTo>
                      <a:pt x="856" y="1247"/>
                    </a:lnTo>
                    <a:lnTo>
                      <a:pt x="866" y="1233"/>
                    </a:lnTo>
                    <a:lnTo>
                      <a:pt x="874" y="1218"/>
                    </a:lnTo>
                    <a:lnTo>
                      <a:pt x="883" y="1203"/>
                    </a:lnTo>
                    <a:lnTo>
                      <a:pt x="890" y="1186"/>
                    </a:lnTo>
                    <a:lnTo>
                      <a:pt x="896" y="1169"/>
                    </a:lnTo>
                    <a:lnTo>
                      <a:pt x="902" y="1153"/>
                    </a:lnTo>
                    <a:lnTo>
                      <a:pt x="908" y="1135"/>
                    </a:lnTo>
                    <a:lnTo>
                      <a:pt x="911" y="1116"/>
                    </a:lnTo>
                    <a:lnTo>
                      <a:pt x="915" y="1096"/>
                    </a:lnTo>
                    <a:lnTo>
                      <a:pt x="918" y="1077"/>
                    </a:lnTo>
                    <a:lnTo>
                      <a:pt x="921" y="1057"/>
                    </a:lnTo>
                    <a:lnTo>
                      <a:pt x="922" y="1037"/>
                    </a:lnTo>
                    <a:lnTo>
                      <a:pt x="922" y="1015"/>
                    </a:lnTo>
                    <a:lnTo>
                      <a:pt x="922" y="1015"/>
                    </a:lnTo>
                    <a:lnTo>
                      <a:pt x="922" y="994"/>
                    </a:lnTo>
                    <a:lnTo>
                      <a:pt x="921" y="973"/>
                    </a:lnTo>
                    <a:lnTo>
                      <a:pt x="918" y="953"/>
                    </a:lnTo>
                    <a:lnTo>
                      <a:pt x="915" y="934"/>
                    </a:lnTo>
                    <a:lnTo>
                      <a:pt x="911" y="915"/>
                    </a:lnTo>
                    <a:lnTo>
                      <a:pt x="906" y="897"/>
                    </a:lnTo>
                    <a:lnTo>
                      <a:pt x="902" y="879"/>
                    </a:lnTo>
                    <a:lnTo>
                      <a:pt x="896" y="861"/>
                    </a:lnTo>
                    <a:lnTo>
                      <a:pt x="889" y="844"/>
                    </a:lnTo>
                    <a:lnTo>
                      <a:pt x="881" y="829"/>
                    </a:lnTo>
                    <a:lnTo>
                      <a:pt x="874" y="813"/>
                    </a:lnTo>
                    <a:lnTo>
                      <a:pt x="865" y="798"/>
                    </a:lnTo>
                    <a:lnTo>
                      <a:pt x="856" y="784"/>
                    </a:lnTo>
                    <a:lnTo>
                      <a:pt x="846" y="770"/>
                    </a:lnTo>
                    <a:lnTo>
                      <a:pt x="836" y="757"/>
                    </a:lnTo>
                    <a:lnTo>
                      <a:pt x="824" y="745"/>
                    </a:lnTo>
                    <a:lnTo>
                      <a:pt x="813" y="733"/>
                    </a:lnTo>
                    <a:lnTo>
                      <a:pt x="801" y="721"/>
                    </a:lnTo>
                    <a:lnTo>
                      <a:pt x="788" y="712"/>
                    </a:lnTo>
                    <a:lnTo>
                      <a:pt x="775" y="702"/>
                    </a:lnTo>
                    <a:lnTo>
                      <a:pt x="762" y="693"/>
                    </a:lnTo>
                    <a:lnTo>
                      <a:pt x="749" y="684"/>
                    </a:lnTo>
                    <a:lnTo>
                      <a:pt x="734" y="677"/>
                    </a:lnTo>
                    <a:lnTo>
                      <a:pt x="720" y="670"/>
                    </a:lnTo>
                    <a:lnTo>
                      <a:pt x="705" y="664"/>
                    </a:lnTo>
                    <a:lnTo>
                      <a:pt x="690" y="659"/>
                    </a:lnTo>
                    <a:lnTo>
                      <a:pt x="675" y="655"/>
                    </a:lnTo>
                    <a:lnTo>
                      <a:pt x="658" y="651"/>
                    </a:lnTo>
                    <a:lnTo>
                      <a:pt x="643" y="649"/>
                    </a:lnTo>
                    <a:lnTo>
                      <a:pt x="626" y="646"/>
                    </a:lnTo>
                    <a:lnTo>
                      <a:pt x="610" y="645"/>
                    </a:lnTo>
                    <a:lnTo>
                      <a:pt x="594" y="644"/>
                    </a:lnTo>
                    <a:close/>
                    <a:moveTo>
                      <a:pt x="654" y="1615"/>
                    </a:moveTo>
                    <a:lnTo>
                      <a:pt x="654" y="1615"/>
                    </a:lnTo>
                    <a:lnTo>
                      <a:pt x="620" y="1614"/>
                    </a:lnTo>
                    <a:lnTo>
                      <a:pt x="586" y="1610"/>
                    </a:lnTo>
                    <a:lnTo>
                      <a:pt x="554" y="1605"/>
                    </a:lnTo>
                    <a:lnTo>
                      <a:pt x="524" y="1598"/>
                    </a:lnTo>
                    <a:lnTo>
                      <a:pt x="496" y="1589"/>
                    </a:lnTo>
                    <a:lnTo>
                      <a:pt x="468" y="1578"/>
                    </a:lnTo>
                    <a:lnTo>
                      <a:pt x="443" y="1566"/>
                    </a:lnTo>
                    <a:lnTo>
                      <a:pt x="418" y="1553"/>
                    </a:lnTo>
                    <a:lnTo>
                      <a:pt x="395" y="1538"/>
                    </a:lnTo>
                    <a:lnTo>
                      <a:pt x="373" y="1523"/>
                    </a:lnTo>
                    <a:lnTo>
                      <a:pt x="352" y="1506"/>
                    </a:lnTo>
                    <a:lnTo>
                      <a:pt x="332" y="1488"/>
                    </a:lnTo>
                    <a:lnTo>
                      <a:pt x="314" y="1470"/>
                    </a:lnTo>
                    <a:lnTo>
                      <a:pt x="296" y="1451"/>
                    </a:lnTo>
                    <a:lnTo>
                      <a:pt x="279" y="1431"/>
                    </a:lnTo>
                    <a:lnTo>
                      <a:pt x="264" y="1412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632"/>
                    </a:lnTo>
                    <a:lnTo>
                      <a:pt x="264" y="632"/>
                    </a:lnTo>
                    <a:lnTo>
                      <a:pt x="281" y="609"/>
                    </a:lnTo>
                    <a:lnTo>
                      <a:pt x="297" y="588"/>
                    </a:lnTo>
                    <a:lnTo>
                      <a:pt x="315" y="567"/>
                    </a:lnTo>
                    <a:lnTo>
                      <a:pt x="334" y="547"/>
                    </a:lnTo>
                    <a:lnTo>
                      <a:pt x="355" y="528"/>
                    </a:lnTo>
                    <a:lnTo>
                      <a:pt x="376" y="510"/>
                    </a:lnTo>
                    <a:lnTo>
                      <a:pt x="398" y="493"/>
                    </a:lnTo>
                    <a:lnTo>
                      <a:pt x="422" y="479"/>
                    </a:lnTo>
                    <a:lnTo>
                      <a:pt x="445" y="465"/>
                    </a:lnTo>
                    <a:lnTo>
                      <a:pt x="472" y="453"/>
                    </a:lnTo>
                    <a:lnTo>
                      <a:pt x="498" y="442"/>
                    </a:lnTo>
                    <a:lnTo>
                      <a:pt x="527" y="432"/>
                    </a:lnTo>
                    <a:lnTo>
                      <a:pt x="557" y="425"/>
                    </a:lnTo>
                    <a:lnTo>
                      <a:pt x="588" y="420"/>
                    </a:lnTo>
                    <a:lnTo>
                      <a:pt x="620" y="417"/>
                    </a:lnTo>
                    <a:lnTo>
                      <a:pt x="654" y="416"/>
                    </a:lnTo>
                    <a:lnTo>
                      <a:pt x="654" y="416"/>
                    </a:lnTo>
                    <a:lnTo>
                      <a:pt x="680" y="417"/>
                    </a:lnTo>
                    <a:lnTo>
                      <a:pt x="705" y="418"/>
                    </a:lnTo>
                    <a:lnTo>
                      <a:pt x="730" y="422"/>
                    </a:lnTo>
                    <a:lnTo>
                      <a:pt x="755" y="425"/>
                    </a:lnTo>
                    <a:lnTo>
                      <a:pt x="780" y="431"/>
                    </a:lnTo>
                    <a:lnTo>
                      <a:pt x="805" y="438"/>
                    </a:lnTo>
                    <a:lnTo>
                      <a:pt x="829" y="447"/>
                    </a:lnTo>
                    <a:lnTo>
                      <a:pt x="853" y="455"/>
                    </a:lnTo>
                    <a:lnTo>
                      <a:pt x="877" y="466"/>
                    </a:lnTo>
                    <a:lnTo>
                      <a:pt x="899" y="478"/>
                    </a:lnTo>
                    <a:lnTo>
                      <a:pt x="922" y="490"/>
                    </a:lnTo>
                    <a:lnTo>
                      <a:pt x="943" y="504"/>
                    </a:lnTo>
                    <a:lnTo>
                      <a:pt x="965" y="520"/>
                    </a:lnTo>
                    <a:lnTo>
                      <a:pt x="985" y="535"/>
                    </a:lnTo>
                    <a:lnTo>
                      <a:pt x="1006" y="553"/>
                    </a:lnTo>
                    <a:lnTo>
                      <a:pt x="1025" y="571"/>
                    </a:lnTo>
                    <a:lnTo>
                      <a:pt x="1043" y="591"/>
                    </a:lnTo>
                    <a:lnTo>
                      <a:pt x="1061" y="612"/>
                    </a:lnTo>
                    <a:lnTo>
                      <a:pt x="1077" y="634"/>
                    </a:lnTo>
                    <a:lnTo>
                      <a:pt x="1093" y="657"/>
                    </a:lnTo>
                    <a:lnTo>
                      <a:pt x="1107" y="681"/>
                    </a:lnTo>
                    <a:lnTo>
                      <a:pt x="1120" y="706"/>
                    </a:lnTo>
                    <a:lnTo>
                      <a:pt x="1133" y="732"/>
                    </a:lnTo>
                    <a:lnTo>
                      <a:pt x="1144" y="760"/>
                    </a:lnTo>
                    <a:lnTo>
                      <a:pt x="1155" y="788"/>
                    </a:lnTo>
                    <a:lnTo>
                      <a:pt x="1164" y="817"/>
                    </a:lnTo>
                    <a:lnTo>
                      <a:pt x="1172" y="848"/>
                    </a:lnTo>
                    <a:lnTo>
                      <a:pt x="1179" y="879"/>
                    </a:lnTo>
                    <a:lnTo>
                      <a:pt x="1184" y="911"/>
                    </a:lnTo>
                    <a:lnTo>
                      <a:pt x="1187" y="945"/>
                    </a:lnTo>
                    <a:lnTo>
                      <a:pt x="1189" y="979"/>
                    </a:lnTo>
                    <a:lnTo>
                      <a:pt x="1191" y="1015"/>
                    </a:lnTo>
                    <a:lnTo>
                      <a:pt x="1191" y="1015"/>
                    </a:lnTo>
                    <a:lnTo>
                      <a:pt x="1189" y="1050"/>
                    </a:lnTo>
                    <a:lnTo>
                      <a:pt x="1187" y="1084"/>
                    </a:lnTo>
                    <a:lnTo>
                      <a:pt x="1184" y="1118"/>
                    </a:lnTo>
                    <a:lnTo>
                      <a:pt x="1179" y="1151"/>
                    </a:lnTo>
                    <a:lnTo>
                      <a:pt x="1172" y="1182"/>
                    </a:lnTo>
                    <a:lnTo>
                      <a:pt x="1164" y="1212"/>
                    </a:lnTo>
                    <a:lnTo>
                      <a:pt x="1155" y="1242"/>
                    </a:lnTo>
                    <a:lnTo>
                      <a:pt x="1145" y="1271"/>
                    </a:lnTo>
                    <a:lnTo>
                      <a:pt x="1133" y="1297"/>
                    </a:lnTo>
                    <a:lnTo>
                      <a:pt x="1121" y="1323"/>
                    </a:lnTo>
                    <a:lnTo>
                      <a:pt x="1107" y="1348"/>
                    </a:lnTo>
                    <a:lnTo>
                      <a:pt x="1093" y="1374"/>
                    </a:lnTo>
                    <a:lnTo>
                      <a:pt x="1077" y="1396"/>
                    </a:lnTo>
                    <a:lnTo>
                      <a:pt x="1061" y="1418"/>
                    </a:lnTo>
                    <a:lnTo>
                      <a:pt x="1044" y="1439"/>
                    </a:lnTo>
                    <a:lnTo>
                      <a:pt x="1025" y="1458"/>
                    </a:lnTo>
                    <a:lnTo>
                      <a:pt x="1006" y="1477"/>
                    </a:lnTo>
                    <a:lnTo>
                      <a:pt x="986" y="1494"/>
                    </a:lnTo>
                    <a:lnTo>
                      <a:pt x="965" y="1511"/>
                    </a:lnTo>
                    <a:lnTo>
                      <a:pt x="945" y="1525"/>
                    </a:lnTo>
                    <a:lnTo>
                      <a:pt x="922" y="1540"/>
                    </a:lnTo>
                    <a:lnTo>
                      <a:pt x="900" y="1553"/>
                    </a:lnTo>
                    <a:lnTo>
                      <a:pt x="877" y="1565"/>
                    </a:lnTo>
                    <a:lnTo>
                      <a:pt x="854" y="1574"/>
                    </a:lnTo>
                    <a:lnTo>
                      <a:pt x="830" y="1584"/>
                    </a:lnTo>
                    <a:lnTo>
                      <a:pt x="805" y="1592"/>
                    </a:lnTo>
                    <a:lnTo>
                      <a:pt x="781" y="1598"/>
                    </a:lnTo>
                    <a:lnTo>
                      <a:pt x="756" y="1604"/>
                    </a:lnTo>
                    <a:lnTo>
                      <a:pt x="731" y="1609"/>
                    </a:lnTo>
                    <a:lnTo>
                      <a:pt x="706" y="1611"/>
                    </a:lnTo>
                    <a:lnTo>
                      <a:pt x="680" y="1614"/>
                    </a:lnTo>
                    <a:lnTo>
                      <a:pt x="654" y="16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7" descr=" " title=" "/>
              <p:cNvSpPr>
                <a:spLocks noEditPoints="1"/>
              </p:cNvSpPr>
              <p:nvPr userDrawn="1"/>
            </p:nvSpPr>
            <p:spPr bwMode="auto">
              <a:xfrm>
                <a:off x="761884" y="4879238"/>
                <a:ext cx="81745" cy="80012"/>
              </a:xfrm>
              <a:custGeom>
                <a:avLst/>
                <a:gdLst>
                  <a:gd name="T0" fmla="*/ 551 w 1226"/>
                  <a:gd name="T1" fmla="*/ 235 h 1200"/>
                  <a:gd name="T2" fmla="*/ 465 w 1226"/>
                  <a:gd name="T3" fmla="*/ 260 h 1200"/>
                  <a:gd name="T4" fmla="*/ 394 w 1226"/>
                  <a:gd name="T5" fmla="*/ 304 h 1200"/>
                  <a:gd name="T6" fmla="*/ 335 w 1226"/>
                  <a:gd name="T7" fmla="*/ 365 h 1200"/>
                  <a:gd name="T8" fmla="*/ 293 w 1226"/>
                  <a:gd name="T9" fmla="*/ 439 h 1200"/>
                  <a:gd name="T10" fmla="*/ 268 w 1226"/>
                  <a:gd name="T11" fmla="*/ 525 h 1200"/>
                  <a:gd name="T12" fmla="*/ 262 w 1226"/>
                  <a:gd name="T13" fmla="*/ 599 h 1200"/>
                  <a:gd name="T14" fmla="*/ 273 w 1226"/>
                  <a:gd name="T15" fmla="*/ 691 h 1200"/>
                  <a:gd name="T16" fmla="*/ 303 w 1226"/>
                  <a:gd name="T17" fmla="*/ 776 h 1200"/>
                  <a:gd name="T18" fmla="*/ 350 w 1226"/>
                  <a:gd name="T19" fmla="*/ 849 h 1200"/>
                  <a:gd name="T20" fmla="*/ 413 w 1226"/>
                  <a:gd name="T21" fmla="*/ 907 h 1200"/>
                  <a:gd name="T22" fmla="*/ 488 w 1226"/>
                  <a:gd name="T23" fmla="*/ 949 h 1200"/>
                  <a:gd name="T24" fmla="*/ 575 w 1226"/>
                  <a:gd name="T25" fmla="*/ 969 h 1200"/>
                  <a:gd name="T26" fmla="*/ 653 w 1226"/>
                  <a:gd name="T27" fmla="*/ 969 h 1200"/>
                  <a:gd name="T28" fmla="*/ 741 w 1226"/>
                  <a:gd name="T29" fmla="*/ 949 h 1200"/>
                  <a:gd name="T30" fmla="*/ 818 w 1226"/>
                  <a:gd name="T31" fmla="*/ 909 h 1200"/>
                  <a:gd name="T32" fmla="*/ 879 w 1226"/>
                  <a:gd name="T33" fmla="*/ 851 h 1200"/>
                  <a:gd name="T34" fmla="*/ 924 w 1226"/>
                  <a:gd name="T35" fmla="*/ 778 h 1200"/>
                  <a:gd name="T36" fmla="*/ 953 w 1226"/>
                  <a:gd name="T37" fmla="*/ 695 h 1200"/>
                  <a:gd name="T38" fmla="*/ 962 w 1226"/>
                  <a:gd name="T39" fmla="*/ 604 h 1200"/>
                  <a:gd name="T40" fmla="*/ 955 w 1226"/>
                  <a:gd name="T41" fmla="*/ 529 h 1200"/>
                  <a:gd name="T42" fmla="*/ 930 w 1226"/>
                  <a:gd name="T43" fmla="*/ 443 h 1200"/>
                  <a:gd name="T44" fmla="*/ 886 w 1226"/>
                  <a:gd name="T45" fmla="*/ 366 h 1200"/>
                  <a:gd name="T46" fmla="*/ 826 w 1226"/>
                  <a:gd name="T47" fmla="*/ 305 h 1200"/>
                  <a:gd name="T48" fmla="*/ 752 w 1226"/>
                  <a:gd name="T49" fmla="*/ 260 h 1200"/>
                  <a:gd name="T50" fmla="*/ 666 w 1226"/>
                  <a:gd name="T51" fmla="*/ 235 h 1200"/>
                  <a:gd name="T52" fmla="*/ 609 w 1226"/>
                  <a:gd name="T53" fmla="*/ 1200 h 1200"/>
                  <a:gd name="T54" fmla="*/ 452 w 1226"/>
                  <a:gd name="T55" fmla="*/ 1182 h 1200"/>
                  <a:gd name="T56" fmla="*/ 313 w 1226"/>
                  <a:gd name="T57" fmla="*/ 1128 h 1200"/>
                  <a:gd name="T58" fmla="*/ 193 w 1226"/>
                  <a:gd name="T59" fmla="*/ 1045 h 1200"/>
                  <a:gd name="T60" fmla="*/ 100 w 1226"/>
                  <a:gd name="T61" fmla="*/ 937 h 1200"/>
                  <a:gd name="T62" fmla="*/ 34 w 1226"/>
                  <a:gd name="T63" fmla="*/ 808 h 1200"/>
                  <a:gd name="T64" fmla="*/ 2 w 1226"/>
                  <a:gd name="T65" fmla="*/ 665 h 1200"/>
                  <a:gd name="T66" fmla="*/ 2 w 1226"/>
                  <a:gd name="T67" fmla="*/ 542 h 1200"/>
                  <a:gd name="T68" fmla="*/ 34 w 1226"/>
                  <a:gd name="T69" fmla="*/ 396 h 1200"/>
                  <a:gd name="T70" fmla="*/ 100 w 1226"/>
                  <a:gd name="T71" fmla="*/ 267 h 1200"/>
                  <a:gd name="T72" fmla="*/ 195 w 1226"/>
                  <a:gd name="T73" fmla="*/ 157 h 1200"/>
                  <a:gd name="T74" fmla="*/ 315 w 1226"/>
                  <a:gd name="T75" fmla="*/ 73 h 1200"/>
                  <a:gd name="T76" fmla="*/ 456 w 1226"/>
                  <a:gd name="T77" fmla="*/ 19 h 1200"/>
                  <a:gd name="T78" fmla="*/ 613 w 1226"/>
                  <a:gd name="T79" fmla="*/ 0 h 1200"/>
                  <a:gd name="T80" fmla="*/ 741 w 1226"/>
                  <a:gd name="T81" fmla="*/ 12 h 1200"/>
                  <a:gd name="T82" fmla="*/ 886 w 1226"/>
                  <a:gd name="T83" fmla="*/ 58 h 1200"/>
                  <a:gd name="T84" fmla="*/ 1009 w 1226"/>
                  <a:gd name="T85" fmla="*/ 137 h 1200"/>
                  <a:gd name="T86" fmla="*/ 1109 w 1226"/>
                  <a:gd name="T87" fmla="*/ 240 h 1200"/>
                  <a:gd name="T88" fmla="*/ 1180 w 1226"/>
                  <a:gd name="T89" fmla="*/ 365 h 1200"/>
                  <a:gd name="T90" fmla="*/ 1219 w 1226"/>
                  <a:gd name="T91" fmla="*/ 507 h 1200"/>
                  <a:gd name="T92" fmla="*/ 1225 w 1226"/>
                  <a:gd name="T93" fmla="*/ 629 h 1200"/>
                  <a:gd name="T94" fmla="*/ 1200 w 1226"/>
                  <a:gd name="T95" fmla="*/ 777 h 1200"/>
                  <a:gd name="T96" fmla="*/ 1140 w 1226"/>
                  <a:gd name="T97" fmla="*/ 910 h 1200"/>
                  <a:gd name="T98" fmla="*/ 1051 w 1226"/>
                  <a:gd name="T99" fmla="*/ 1023 h 1200"/>
                  <a:gd name="T100" fmla="*/ 936 w 1226"/>
                  <a:gd name="T101" fmla="*/ 1113 h 1200"/>
                  <a:gd name="T102" fmla="*/ 797 w 1226"/>
                  <a:gd name="T103" fmla="*/ 1173 h 1200"/>
                  <a:gd name="T104" fmla="*/ 642 w 1226"/>
                  <a:gd name="T105" fmla="*/ 1200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26" h="1200">
                    <a:moveTo>
                      <a:pt x="609" y="230"/>
                    </a:moveTo>
                    <a:lnTo>
                      <a:pt x="609" y="230"/>
                    </a:lnTo>
                    <a:lnTo>
                      <a:pt x="590" y="231"/>
                    </a:lnTo>
                    <a:lnTo>
                      <a:pt x="570" y="233"/>
                    </a:lnTo>
                    <a:lnTo>
                      <a:pt x="551" y="235"/>
                    </a:lnTo>
                    <a:lnTo>
                      <a:pt x="533" y="239"/>
                    </a:lnTo>
                    <a:lnTo>
                      <a:pt x="516" y="242"/>
                    </a:lnTo>
                    <a:lnTo>
                      <a:pt x="499" y="247"/>
                    </a:lnTo>
                    <a:lnTo>
                      <a:pt x="482" y="253"/>
                    </a:lnTo>
                    <a:lnTo>
                      <a:pt x="465" y="260"/>
                    </a:lnTo>
                    <a:lnTo>
                      <a:pt x="450" y="267"/>
                    </a:lnTo>
                    <a:lnTo>
                      <a:pt x="436" y="276"/>
                    </a:lnTo>
                    <a:lnTo>
                      <a:pt x="421" y="284"/>
                    </a:lnTo>
                    <a:lnTo>
                      <a:pt x="407" y="293"/>
                    </a:lnTo>
                    <a:lnTo>
                      <a:pt x="394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5" y="365"/>
                    </a:lnTo>
                    <a:lnTo>
                      <a:pt x="326" y="378"/>
                    </a:lnTo>
                    <a:lnTo>
                      <a:pt x="316" y="394"/>
                    </a:lnTo>
                    <a:lnTo>
                      <a:pt x="308" y="408"/>
                    </a:lnTo>
                    <a:lnTo>
                      <a:pt x="301" y="424"/>
                    </a:lnTo>
                    <a:lnTo>
                      <a:pt x="293" y="439"/>
                    </a:lnTo>
                    <a:lnTo>
                      <a:pt x="287" y="456"/>
                    </a:lnTo>
                    <a:lnTo>
                      <a:pt x="281" y="473"/>
                    </a:lnTo>
                    <a:lnTo>
                      <a:pt x="277" y="489"/>
                    </a:lnTo>
                    <a:lnTo>
                      <a:pt x="272" y="507"/>
                    </a:lnTo>
                    <a:lnTo>
                      <a:pt x="268" y="525"/>
                    </a:lnTo>
                    <a:lnTo>
                      <a:pt x="266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2" y="599"/>
                    </a:lnTo>
                    <a:lnTo>
                      <a:pt x="262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6" y="655"/>
                    </a:lnTo>
                    <a:lnTo>
                      <a:pt x="270" y="673"/>
                    </a:lnTo>
                    <a:lnTo>
                      <a:pt x="273" y="691"/>
                    </a:lnTo>
                    <a:lnTo>
                      <a:pt x="278" y="709"/>
                    </a:lnTo>
                    <a:lnTo>
                      <a:pt x="283" y="727"/>
                    </a:lnTo>
                    <a:lnTo>
                      <a:pt x="289" y="744"/>
                    </a:lnTo>
                    <a:lnTo>
                      <a:pt x="296" y="760"/>
                    </a:lnTo>
                    <a:lnTo>
                      <a:pt x="303" y="776"/>
                    </a:lnTo>
                    <a:lnTo>
                      <a:pt x="311" y="792"/>
                    </a:lnTo>
                    <a:lnTo>
                      <a:pt x="320" y="807"/>
                    </a:lnTo>
                    <a:lnTo>
                      <a:pt x="329" y="821"/>
                    </a:lnTo>
                    <a:lnTo>
                      <a:pt x="339" y="836"/>
                    </a:lnTo>
                    <a:lnTo>
                      <a:pt x="350" y="849"/>
                    </a:lnTo>
                    <a:lnTo>
                      <a:pt x="361" y="862"/>
                    </a:lnTo>
                    <a:lnTo>
                      <a:pt x="373" y="874"/>
                    </a:lnTo>
                    <a:lnTo>
                      <a:pt x="385" y="886"/>
                    </a:lnTo>
                    <a:lnTo>
                      <a:pt x="398" y="898"/>
                    </a:lnTo>
                    <a:lnTo>
                      <a:pt x="413" y="907"/>
                    </a:lnTo>
                    <a:lnTo>
                      <a:pt x="426" y="917"/>
                    </a:lnTo>
                    <a:lnTo>
                      <a:pt x="441" y="926"/>
                    </a:lnTo>
                    <a:lnTo>
                      <a:pt x="457" y="935"/>
                    </a:lnTo>
                    <a:lnTo>
                      <a:pt x="473" y="942"/>
                    </a:lnTo>
                    <a:lnTo>
                      <a:pt x="488" y="949"/>
                    </a:lnTo>
                    <a:lnTo>
                      <a:pt x="505" y="955"/>
                    </a:lnTo>
                    <a:lnTo>
                      <a:pt x="522" y="960"/>
                    </a:lnTo>
                    <a:lnTo>
                      <a:pt x="539" y="964"/>
                    </a:lnTo>
                    <a:lnTo>
                      <a:pt x="557" y="967"/>
                    </a:lnTo>
                    <a:lnTo>
                      <a:pt x="575" y="969"/>
                    </a:lnTo>
                    <a:lnTo>
                      <a:pt x="594" y="971"/>
                    </a:lnTo>
                    <a:lnTo>
                      <a:pt x="613" y="972"/>
                    </a:lnTo>
                    <a:lnTo>
                      <a:pt x="613" y="972"/>
                    </a:lnTo>
                    <a:lnTo>
                      <a:pt x="634" y="971"/>
                    </a:lnTo>
                    <a:lnTo>
                      <a:pt x="653" y="969"/>
                    </a:lnTo>
                    <a:lnTo>
                      <a:pt x="672" y="967"/>
                    </a:lnTo>
                    <a:lnTo>
                      <a:pt x="690" y="964"/>
                    </a:lnTo>
                    <a:lnTo>
                      <a:pt x="708" y="960"/>
                    </a:lnTo>
                    <a:lnTo>
                      <a:pt x="725" y="955"/>
                    </a:lnTo>
                    <a:lnTo>
                      <a:pt x="741" y="949"/>
                    </a:lnTo>
                    <a:lnTo>
                      <a:pt x="758" y="942"/>
                    </a:lnTo>
                    <a:lnTo>
                      <a:pt x="774" y="935"/>
                    </a:lnTo>
                    <a:lnTo>
                      <a:pt x="789" y="926"/>
                    </a:lnTo>
                    <a:lnTo>
                      <a:pt x="803" y="918"/>
                    </a:lnTo>
                    <a:lnTo>
                      <a:pt x="818" y="909"/>
                    </a:lnTo>
                    <a:lnTo>
                      <a:pt x="831" y="898"/>
                    </a:lnTo>
                    <a:lnTo>
                      <a:pt x="844" y="887"/>
                    </a:lnTo>
                    <a:lnTo>
                      <a:pt x="856" y="875"/>
                    </a:lnTo>
                    <a:lnTo>
                      <a:pt x="868" y="863"/>
                    </a:lnTo>
                    <a:lnTo>
                      <a:pt x="879" y="851"/>
                    </a:lnTo>
                    <a:lnTo>
                      <a:pt x="889" y="837"/>
                    </a:lnTo>
                    <a:lnTo>
                      <a:pt x="899" y="824"/>
                    </a:lnTo>
                    <a:lnTo>
                      <a:pt x="908" y="809"/>
                    </a:lnTo>
                    <a:lnTo>
                      <a:pt x="917" y="794"/>
                    </a:lnTo>
                    <a:lnTo>
                      <a:pt x="924" y="778"/>
                    </a:lnTo>
                    <a:lnTo>
                      <a:pt x="931" y="763"/>
                    </a:lnTo>
                    <a:lnTo>
                      <a:pt x="938" y="746"/>
                    </a:lnTo>
                    <a:lnTo>
                      <a:pt x="943" y="729"/>
                    </a:lnTo>
                    <a:lnTo>
                      <a:pt x="948" y="713"/>
                    </a:lnTo>
                    <a:lnTo>
                      <a:pt x="953" y="695"/>
                    </a:lnTo>
                    <a:lnTo>
                      <a:pt x="956" y="677"/>
                    </a:lnTo>
                    <a:lnTo>
                      <a:pt x="959" y="659"/>
                    </a:lnTo>
                    <a:lnTo>
                      <a:pt x="961" y="641"/>
                    </a:lnTo>
                    <a:lnTo>
                      <a:pt x="962" y="622"/>
                    </a:lnTo>
                    <a:lnTo>
                      <a:pt x="962" y="604"/>
                    </a:lnTo>
                    <a:lnTo>
                      <a:pt x="962" y="604"/>
                    </a:lnTo>
                    <a:lnTo>
                      <a:pt x="962" y="585"/>
                    </a:lnTo>
                    <a:lnTo>
                      <a:pt x="961" y="566"/>
                    </a:lnTo>
                    <a:lnTo>
                      <a:pt x="959" y="547"/>
                    </a:lnTo>
                    <a:lnTo>
                      <a:pt x="955" y="529"/>
                    </a:lnTo>
                    <a:lnTo>
                      <a:pt x="951" y="511"/>
                    </a:lnTo>
                    <a:lnTo>
                      <a:pt x="948" y="493"/>
                    </a:lnTo>
                    <a:lnTo>
                      <a:pt x="942" y="476"/>
                    </a:lnTo>
                    <a:lnTo>
                      <a:pt x="936" y="458"/>
                    </a:lnTo>
                    <a:lnTo>
                      <a:pt x="930" y="443"/>
                    </a:lnTo>
                    <a:lnTo>
                      <a:pt x="922" y="426"/>
                    </a:lnTo>
                    <a:lnTo>
                      <a:pt x="914" y="411"/>
                    </a:lnTo>
                    <a:lnTo>
                      <a:pt x="905" y="395"/>
                    </a:lnTo>
                    <a:lnTo>
                      <a:pt x="895" y="381"/>
                    </a:lnTo>
                    <a:lnTo>
                      <a:pt x="886" y="366"/>
                    </a:lnTo>
                    <a:lnTo>
                      <a:pt x="875" y="353"/>
                    </a:lnTo>
                    <a:lnTo>
                      <a:pt x="863" y="340"/>
                    </a:lnTo>
                    <a:lnTo>
                      <a:pt x="851" y="328"/>
                    </a:lnTo>
                    <a:lnTo>
                      <a:pt x="839" y="316"/>
                    </a:lnTo>
                    <a:lnTo>
                      <a:pt x="826" y="305"/>
                    </a:lnTo>
                    <a:lnTo>
                      <a:pt x="812" y="295"/>
                    </a:lnTo>
                    <a:lnTo>
                      <a:pt x="797" y="285"/>
                    </a:lnTo>
                    <a:lnTo>
                      <a:pt x="783" y="276"/>
                    </a:lnTo>
                    <a:lnTo>
                      <a:pt x="768" y="267"/>
                    </a:lnTo>
                    <a:lnTo>
                      <a:pt x="752" y="260"/>
                    </a:lnTo>
                    <a:lnTo>
                      <a:pt x="735" y="253"/>
                    </a:lnTo>
                    <a:lnTo>
                      <a:pt x="719" y="247"/>
                    </a:lnTo>
                    <a:lnTo>
                      <a:pt x="702" y="242"/>
                    </a:lnTo>
                    <a:lnTo>
                      <a:pt x="684" y="239"/>
                    </a:lnTo>
                    <a:lnTo>
                      <a:pt x="666" y="235"/>
                    </a:lnTo>
                    <a:lnTo>
                      <a:pt x="647" y="233"/>
                    </a:lnTo>
                    <a:lnTo>
                      <a:pt x="629" y="231"/>
                    </a:lnTo>
                    <a:lnTo>
                      <a:pt x="609" y="230"/>
                    </a:lnTo>
                    <a:close/>
                    <a:moveTo>
                      <a:pt x="609" y="1200"/>
                    </a:moveTo>
                    <a:lnTo>
                      <a:pt x="609" y="1200"/>
                    </a:lnTo>
                    <a:lnTo>
                      <a:pt x="576" y="1200"/>
                    </a:lnTo>
                    <a:lnTo>
                      <a:pt x="544" y="1198"/>
                    </a:lnTo>
                    <a:lnTo>
                      <a:pt x="513" y="1194"/>
                    </a:lnTo>
                    <a:lnTo>
                      <a:pt x="482" y="1188"/>
                    </a:lnTo>
                    <a:lnTo>
                      <a:pt x="452" y="1182"/>
                    </a:lnTo>
                    <a:lnTo>
                      <a:pt x="422" y="1174"/>
                    </a:lnTo>
                    <a:lnTo>
                      <a:pt x="394" y="1164"/>
                    </a:lnTo>
                    <a:lnTo>
                      <a:pt x="366" y="1153"/>
                    </a:lnTo>
                    <a:lnTo>
                      <a:pt x="339" y="1141"/>
                    </a:lnTo>
                    <a:lnTo>
                      <a:pt x="313" y="1128"/>
                    </a:lnTo>
                    <a:lnTo>
                      <a:pt x="286" y="1114"/>
                    </a:lnTo>
                    <a:lnTo>
                      <a:pt x="262" y="1098"/>
                    </a:lnTo>
                    <a:lnTo>
                      <a:pt x="238" y="1082"/>
                    </a:lnTo>
                    <a:lnTo>
                      <a:pt x="216" y="1064"/>
                    </a:lnTo>
                    <a:lnTo>
                      <a:pt x="193" y="1045"/>
                    </a:lnTo>
                    <a:lnTo>
                      <a:pt x="173" y="1026"/>
                    </a:lnTo>
                    <a:lnTo>
                      <a:pt x="152" y="1004"/>
                    </a:lnTo>
                    <a:lnTo>
                      <a:pt x="133" y="983"/>
                    </a:lnTo>
                    <a:lnTo>
                      <a:pt x="117" y="960"/>
                    </a:lnTo>
                    <a:lnTo>
                      <a:pt x="100" y="937"/>
                    </a:lnTo>
                    <a:lnTo>
                      <a:pt x="84" y="912"/>
                    </a:lnTo>
                    <a:lnTo>
                      <a:pt x="70" y="887"/>
                    </a:lnTo>
                    <a:lnTo>
                      <a:pt x="57" y="862"/>
                    </a:lnTo>
                    <a:lnTo>
                      <a:pt x="45" y="836"/>
                    </a:lnTo>
                    <a:lnTo>
                      <a:pt x="34" y="808"/>
                    </a:lnTo>
                    <a:lnTo>
                      <a:pt x="26" y="781"/>
                    </a:lnTo>
                    <a:lnTo>
                      <a:pt x="18" y="752"/>
                    </a:lnTo>
                    <a:lnTo>
                      <a:pt x="10" y="723"/>
                    </a:lnTo>
                    <a:lnTo>
                      <a:pt x="6" y="694"/>
                    </a:lnTo>
                    <a:lnTo>
                      <a:pt x="2" y="665"/>
                    </a:lnTo>
                    <a:lnTo>
                      <a:pt x="0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573"/>
                    </a:lnTo>
                    <a:lnTo>
                      <a:pt x="2" y="542"/>
                    </a:lnTo>
                    <a:lnTo>
                      <a:pt x="6" y="512"/>
                    </a:lnTo>
                    <a:lnTo>
                      <a:pt x="12" y="482"/>
                    </a:lnTo>
                    <a:lnTo>
                      <a:pt x="18" y="454"/>
                    </a:lnTo>
                    <a:lnTo>
                      <a:pt x="26" y="425"/>
                    </a:lnTo>
                    <a:lnTo>
                      <a:pt x="34" y="396"/>
                    </a:lnTo>
                    <a:lnTo>
                      <a:pt x="45" y="370"/>
                    </a:lnTo>
                    <a:lnTo>
                      <a:pt x="57" y="342"/>
                    </a:lnTo>
                    <a:lnTo>
                      <a:pt x="70" y="316"/>
                    </a:lnTo>
                    <a:lnTo>
                      <a:pt x="84" y="291"/>
                    </a:lnTo>
                    <a:lnTo>
                      <a:pt x="100" y="267"/>
                    </a:lnTo>
                    <a:lnTo>
                      <a:pt x="117" y="243"/>
                    </a:lnTo>
                    <a:lnTo>
                      <a:pt x="135" y="221"/>
                    </a:lnTo>
                    <a:lnTo>
                      <a:pt x="154" y="198"/>
                    </a:lnTo>
                    <a:lnTo>
                      <a:pt x="174" y="178"/>
                    </a:lnTo>
                    <a:lnTo>
                      <a:pt x="195" y="157"/>
                    </a:lnTo>
                    <a:lnTo>
                      <a:pt x="217" y="138"/>
                    </a:lnTo>
                    <a:lnTo>
                      <a:pt x="240" y="120"/>
                    </a:lnTo>
                    <a:lnTo>
                      <a:pt x="264" y="104"/>
                    </a:lnTo>
                    <a:lnTo>
                      <a:pt x="289" y="88"/>
                    </a:lnTo>
                    <a:lnTo>
                      <a:pt x="315" y="73"/>
                    </a:lnTo>
                    <a:lnTo>
                      <a:pt x="341" y="59"/>
                    </a:lnTo>
                    <a:lnTo>
                      <a:pt x="369" y="47"/>
                    </a:lnTo>
                    <a:lnTo>
                      <a:pt x="397" y="37"/>
                    </a:lnTo>
                    <a:lnTo>
                      <a:pt x="426" y="27"/>
                    </a:lnTo>
                    <a:lnTo>
                      <a:pt x="456" y="19"/>
                    </a:lnTo>
                    <a:lnTo>
                      <a:pt x="486" y="12"/>
                    </a:lnTo>
                    <a:lnTo>
                      <a:pt x="517" y="7"/>
                    </a:lnTo>
                    <a:lnTo>
                      <a:pt x="549" y="3"/>
                    </a:lnTo>
                    <a:lnTo>
                      <a:pt x="581" y="1"/>
                    </a:lnTo>
                    <a:lnTo>
                      <a:pt x="613" y="0"/>
                    </a:lnTo>
                    <a:lnTo>
                      <a:pt x="613" y="0"/>
                    </a:lnTo>
                    <a:lnTo>
                      <a:pt x="647" y="1"/>
                    </a:lnTo>
                    <a:lnTo>
                      <a:pt x="679" y="3"/>
                    </a:lnTo>
                    <a:lnTo>
                      <a:pt x="710" y="7"/>
                    </a:lnTo>
                    <a:lnTo>
                      <a:pt x="741" y="12"/>
                    </a:lnTo>
                    <a:lnTo>
                      <a:pt x="771" y="19"/>
                    </a:lnTo>
                    <a:lnTo>
                      <a:pt x="801" y="27"/>
                    </a:lnTo>
                    <a:lnTo>
                      <a:pt x="830" y="35"/>
                    </a:lnTo>
                    <a:lnTo>
                      <a:pt x="858" y="46"/>
                    </a:lnTo>
                    <a:lnTo>
                      <a:pt x="886" y="58"/>
                    </a:lnTo>
                    <a:lnTo>
                      <a:pt x="912" y="73"/>
                    </a:lnTo>
                    <a:lnTo>
                      <a:pt x="937" y="87"/>
                    </a:lnTo>
                    <a:lnTo>
                      <a:pt x="962" y="102"/>
                    </a:lnTo>
                    <a:lnTo>
                      <a:pt x="986" y="119"/>
                    </a:lnTo>
                    <a:lnTo>
                      <a:pt x="1009" y="137"/>
                    </a:lnTo>
                    <a:lnTo>
                      <a:pt x="1031" y="155"/>
                    </a:lnTo>
                    <a:lnTo>
                      <a:pt x="1052" y="175"/>
                    </a:lnTo>
                    <a:lnTo>
                      <a:pt x="1072" y="196"/>
                    </a:lnTo>
                    <a:lnTo>
                      <a:pt x="1091" y="218"/>
                    </a:lnTo>
                    <a:lnTo>
                      <a:pt x="1109" y="240"/>
                    </a:lnTo>
                    <a:lnTo>
                      <a:pt x="1125" y="264"/>
                    </a:lnTo>
                    <a:lnTo>
                      <a:pt x="1140" y="289"/>
                    </a:lnTo>
                    <a:lnTo>
                      <a:pt x="1154" y="314"/>
                    </a:lnTo>
                    <a:lnTo>
                      <a:pt x="1168" y="339"/>
                    </a:lnTo>
                    <a:lnTo>
                      <a:pt x="1180" y="365"/>
                    </a:lnTo>
                    <a:lnTo>
                      <a:pt x="1190" y="393"/>
                    </a:lnTo>
                    <a:lnTo>
                      <a:pt x="1200" y="420"/>
                    </a:lnTo>
                    <a:lnTo>
                      <a:pt x="1207" y="449"/>
                    </a:lnTo>
                    <a:lnTo>
                      <a:pt x="1214" y="479"/>
                    </a:lnTo>
                    <a:lnTo>
                      <a:pt x="1219" y="507"/>
                    </a:lnTo>
                    <a:lnTo>
                      <a:pt x="1223" y="537"/>
                    </a:lnTo>
                    <a:lnTo>
                      <a:pt x="1225" y="568"/>
                    </a:lnTo>
                    <a:lnTo>
                      <a:pt x="1226" y="599"/>
                    </a:lnTo>
                    <a:lnTo>
                      <a:pt x="1226" y="599"/>
                    </a:lnTo>
                    <a:lnTo>
                      <a:pt x="1225" y="629"/>
                    </a:lnTo>
                    <a:lnTo>
                      <a:pt x="1223" y="660"/>
                    </a:lnTo>
                    <a:lnTo>
                      <a:pt x="1219" y="690"/>
                    </a:lnTo>
                    <a:lnTo>
                      <a:pt x="1214" y="720"/>
                    </a:lnTo>
                    <a:lnTo>
                      <a:pt x="1207" y="749"/>
                    </a:lnTo>
                    <a:lnTo>
                      <a:pt x="1200" y="777"/>
                    </a:lnTo>
                    <a:lnTo>
                      <a:pt x="1190" y="805"/>
                    </a:lnTo>
                    <a:lnTo>
                      <a:pt x="1180" y="832"/>
                    </a:lnTo>
                    <a:lnTo>
                      <a:pt x="1168" y="858"/>
                    </a:lnTo>
                    <a:lnTo>
                      <a:pt x="1154" y="885"/>
                    </a:lnTo>
                    <a:lnTo>
                      <a:pt x="1140" y="910"/>
                    </a:lnTo>
                    <a:lnTo>
                      <a:pt x="1125" y="934"/>
                    </a:lnTo>
                    <a:lnTo>
                      <a:pt x="1108" y="958"/>
                    </a:lnTo>
                    <a:lnTo>
                      <a:pt x="1090" y="980"/>
                    </a:lnTo>
                    <a:lnTo>
                      <a:pt x="1071" y="1002"/>
                    </a:lnTo>
                    <a:lnTo>
                      <a:pt x="1051" y="1023"/>
                    </a:lnTo>
                    <a:lnTo>
                      <a:pt x="1029" y="1044"/>
                    </a:lnTo>
                    <a:lnTo>
                      <a:pt x="1008" y="1061"/>
                    </a:lnTo>
                    <a:lnTo>
                      <a:pt x="985" y="1081"/>
                    </a:lnTo>
                    <a:lnTo>
                      <a:pt x="960" y="1097"/>
                    </a:lnTo>
                    <a:lnTo>
                      <a:pt x="936" y="1113"/>
                    </a:lnTo>
                    <a:lnTo>
                      <a:pt x="910" y="1127"/>
                    </a:lnTo>
                    <a:lnTo>
                      <a:pt x="883" y="1140"/>
                    </a:lnTo>
                    <a:lnTo>
                      <a:pt x="856" y="1152"/>
                    </a:lnTo>
                    <a:lnTo>
                      <a:pt x="827" y="1163"/>
                    </a:lnTo>
                    <a:lnTo>
                      <a:pt x="797" y="1173"/>
                    </a:lnTo>
                    <a:lnTo>
                      <a:pt x="769" y="1181"/>
                    </a:lnTo>
                    <a:lnTo>
                      <a:pt x="738" y="1188"/>
                    </a:lnTo>
                    <a:lnTo>
                      <a:pt x="707" y="1193"/>
                    </a:lnTo>
                    <a:lnTo>
                      <a:pt x="674" y="1198"/>
                    </a:lnTo>
                    <a:lnTo>
                      <a:pt x="642" y="1200"/>
                    </a:lnTo>
                    <a:lnTo>
                      <a:pt x="609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0" descr=" " title=" "/>
              <p:cNvSpPr>
                <a:spLocks noEditPoints="1"/>
              </p:cNvSpPr>
              <p:nvPr userDrawn="1"/>
            </p:nvSpPr>
            <p:spPr bwMode="auto">
              <a:xfrm>
                <a:off x="848963" y="4879638"/>
                <a:ext cx="69610" cy="79478"/>
              </a:xfrm>
              <a:custGeom>
                <a:avLst/>
                <a:gdLst>
                  <a:gd name="T0" fmla="*/ 733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1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1 w 1044"/>
                  <a:gd name="T15" fmla="*/ 879 h 1192"/>
                  <a:gd name="T16" fmla="*/ 312 w 1044"/>
                  <a:gd name="T17" fmla="*/ 937 h 1192"/>
                  <a:gd name="T18" fmla="*/ 378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90 w 1044"/>
                  <a:gd name="T33" fmla="*/ 679 h 1192"/>
                  <a:gd name="T34" fmla="*/ 767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5 w 1044"/>
                  <a:gd name="T47" fmla="*/ 1168 h 1192"/>
                  <a:gd name="T48" fmla="*/ 184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4 w 1044"/>
                  <a:gd name="T55" fmla="*/ 989 h 1192"/>
                  <a:gd name="T56" fmla="*/ 9 w 1044"/>
                  <a:gd name="T57" fmla="*/ 917 h 1192"/>
                  <a:gd name="T58" fmla="*/ 0 w 1044"/>
                  <a:gd name="T59" fmla="*/ 836 h 1192"/>
                  <a:gd name="T60" fmla="*/ 3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4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5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90" y="679"/>
                    </a:moveTo>
                    <a:lnTo>
                      <a:pt x="790" y="679"/>
                    </a:lnTo>
                    <a:lnTo>
                      <a:pt x="762" y="670"/>
                    </a:lnTo>
                    <a:lnTo>
                      <a:pt x="733" y="661"/>
                    </a:lnTo>
                    <a:lnTo>
                      <a:pt x="704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5" y="646"/>
                    </a:lnTo>
                    <a:lnTo>
                      <a:pt x="391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1" y="708"/>
                    </a:lnTo>
                    <a:lnTo>
                      <a:pt x="289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1" y="879"/>
                    </a:lnTo>
                    <a:lnTo>
                      <a:pt x="280" y="896"/>
                    </a:lnTo>
                    <a:lnTo>
                      <a:pt x="288" y="911"/>
                    </a:lnTo>
                    <a:lnTo>
                      <a:pt x="300" y="924"/>
                    </a:lnTo>
                    <a:lnTo>
                      <a:pt x="312" y="937"/>
                    </a:lnTo>
                    <a:lnTo>
                      <a:pt x="326" y="948"/>
                    </a:lnTo>
                    <a:lnTo>
                      <a:pt x="342" y="959"/>
                    </a:lnTo>
                    <a:lnTo>
                      <a:pt x="360" y="967"/>
                    </a:lnTo>
                    <a:lnTo>
                      <a:pt x="378" y="976"/>
                    </a:lnTo>
                    <a:lnTo>
                      <a:pt x="397" y="982"/>
                    </a:lnTo>
                    <a:lnTo>
                      <a:pt x="417" y="986"/>
                    </a:lnTo>
                    <a:lnTo>
                      <a:pt x="438" y="990"/>
                    </a:lnTo>
                    <a:lnTo>
                      <a:pt x="461" y="992"/>
                    </a:lnTo>
                    <a:lnTo>
                      <a:pt x="484" y="992"/>
                    </a:lnTo>
                    <a:lnTo>
                      <a:pt x="484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4" y="802"/>
                    </a:lnTo>
                    <a:lnTo>
                      <a:pt x="786" y="790"/>
                    </a:lnTo>
                    <a:lnTo>
                      <a:pt x="787" y="777"/>
                    </a:lnTo>
                    <a:lnTo>
                      <a:pt x="788" y="764"/>
                    </a:lnTo>
                    <a:lnTo>
                      <a:pt x="790" y="751"/>
                    </a:lnTo>
                    <a:lnTo>
                      <a:pt x="790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7" y="1043"/>
                    </a:lnTo>
                    <a:lnTo>
                      <a:pt x="751" y="1059"/>
                    </a:lnTo>
                    <a:lnTo>
                      <a:pt x="733" y="1076"/>
                    </a:lnTo>
                    <a:lnTo>
                      <a:pt x="716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49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2" y="1179"/>
                    </a:lnTo>
                    <a:lnTo>
                      <a:pt x="272" y="1174"/>
                    </a:lnTo>
                    <a:lnTo>
                      <a:pt x="255" y="1168"/>
                    </a:lnTo>
                    <a:lnTo>
                      <a:pt x="235" y="1162"/>
                    </a:lnTo>
                    <a:lnTo>
                      <a:pt x="219" y="1155"/>
                    </a:lnTo>
                    <a:lnTo>
                      <a:pt x="201" y="1148"/>
                    </a:lnTo>
                    <a:lnTo>
                      <a:pt x="184" y="1139"/>
                    </a:lnTo>
                    <a:lnTo>
                      <a:pt x="169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4" y="1064"/>
                    </a:lnTo>
                    <a:lnTo>
                      <a:pt x="73" y="1050"/>
                    </a:lnTo>
                    <a:lnTo>
                      <a:pt x="61" y="1035"/>
                    </a:lnTo>
                    <a:lnTo>
                      <a:pt x="52" y="1021"/>
                    </a:lnTo>
                    <a:lnTo>
                      <a:pt x="42" y="1005"/>
                    </a:lnTo>
                    <a:lnTo>
                      <a:pt x="34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3" y="936"/>
                    </a:lnTo>
                    <a:lnTo>
                      <a:pt x="9" y="917"/>
                    </a:lnTo>
                    <a:lnTo>
                      <a:pt x="5" y="898"/>
                    </a:lnTo>
                    <a:lnTo>
                      <a:pt x="3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3" y="787"/>
                    </a:lnTo>
                    <a:lnTo>
                      <a:pt x="5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1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69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4" y="451"/>
                    </a:lnTo>
                    <a:lnTo>
                      <a:pt x="780" y="425"/>
                    </a:lnTo>
                    <a:lnTo>
                      <a:pt x="774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3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4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8" y="246"/>
                    </a:lnTo>
                    <a:lnTo>
                      <a:pt x="329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2" y="290"/>
                    </a:lnTo>
                    <a:lnTo>
                      <a:pt x="172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5" y="39"/>
                    </a:lnTo>
                    <a:lnTo>
                      <a:pt x="271" y="32"/>
                    </a:lnTo>
                    <a:lnTo>
                      <a:pt x="296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09" y="6"/>
                    </a:lnTo>
                    <a:lnTo>
                      <a:pt x="440" y="3"/>
                    </a:lnTo>
                    <a:lnTo>
                      <a:pt x="471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30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9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2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5" y="236"/>
                    </a:lnTo>
                    <a:lnTo>
                      <a:pt x="1005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1" descr=" " title=" "/>
              <p:cNvSpPr>
                <a:spLocks/>
              </p:cNvSpPr>
              <p:nvPr userDrawn="1"/>
            </p:nvSpPr>
            <p:spPr bwMode="auto">
              <a:xfrm>
                <a:off x="932309" y="4879372"/>
                <a:ext cx="44673" cy="78145"/>
              </a:xfrm>
              <a:custGeom>
                <a:avLst/>
                <a:gdLst>
                  <a:gd name="T0" fmla="*/ 263 w 672"/>
                  <a:gd name="T1" fmla="*/ 1172 h 1172"/>
                  <a:gd name="T2" fmla="*/ 0 w 672"/>
                  <a:gd name="T3" fmla="*/ 1172 h 1172"/>
                  <a:gd name="T4" fmla="*/ 0 w 672"/>
                  <a:gd name="T5" fmla="*/ 22 h 1172"/>
                  <a:gd name="T6" fmla="*/ 263 w 672"/>
                  <a:gd name="T7" fmla="*/ 22 h 1172"/>
                  <a:gd name="T8" fmla="*/ 263 w 672"/>
                  <a:gd name="T9" fmla="*/ 281 h 1172"/>
                  <a:gd name="T10" fmla="*/ 263 w 672"/>
                  <a:gd name="T11" fmla="*/ 281 h 1172"/>
                  <a:gd name="T12" fmla="*/ 277 w 672"/>
                  <a:gd name="T13" fmla="*/ 250 h 1172"/>
                  <a:gd name="T14" fmla="*/ 293 w 672"/>
                  <a:gd name="T15" fmla="*/ 220 h 1172"/>
                  <a:gd name="T16" fmla="*/ 311 w 672"/>
                  <a:gd name="T17" fmla="*/ 190 h 1172"/>
                  <a:gd name="T18" fmla="*/ 329 w 672"/>
                  <a:gd name="T19" fmla="*/ 164 h 1172"/>
                  <a:gd name="T20" fmla="*/ 349 w 672"/>
                  <a:gd name="T21" fmla="*/ 137 h 1172"/>
                  <a:gd name="T22" fmla="*/ 371 w 672"/>
                  <a:gd name="T23" fmla="*/ 115 h 1172"/>
                  <a:gd name="T24" fmla="*/ 393 w 672"/>
                  <a:gd name="T25" fmla="*/ 92 h 1172"/>
                  <a:gd name="T26" fmla="*/ 418 w 672"/>
                  <a:gd name="T27" fmla="*/ 73 h 1172"/>
                  <a:gd name="T28" fmla="*/ 445 w 672"/>
                  <a:gd name="T29" fmla="*/ 55 h 1172"/>
                  <a:gd name="T30" fmla="*/ 472 w 672"/>
                  <a:gd name="T31" fmla="*/ 39 h 1172"/>
                  <a:gd name="T32" fmla="*/ 501 w 672"/>
                  <a:gd name="T33" fmla="*/ 26 h 1172"/>
                  <a:gd name="T34" fmla="*/ 516 w 672"/>
                  <a:gd name="T35" fmla="*/ 22 h 1172"/>
                  <a:gd name="T36" fmla="*/ 532 w 672"/>
                  <a:gd name="T37" fmla="*/ 16 h 1172"/>
                  <a:gd name="T38" fmla="*/ 549 w 672"/>
                  <a:gd name="T39" fmla="*/ 12 h 1172"/>
                  <a:gd name="T40" fmla="*/ 564 w 672"/>
                  <a:gd name="T41" fmla="*/ 8 h 1172"/>
                  <a:gd name="T42" fmla="*/ 581 w 672"/>
                  <a:gd name="T43" fmla="*/ 5 h 1172"/>
                  <a:gd name="T44" fmla="*/ 599 w 672"/>
                  <a:gd name="T45" fmla="*/ 2 h 1172"/>
                  <a:gd name="T46" fmla="*/ 615 w 672"/>
                  <a:gd name="T47" fmla="*/ 1 h 1172"/>
                  <a:gd name="T48" fmla="*/ 633 w 672"/>
                  <a:gd name="T49" fmla="*/ 0 h 1172"/>
                  <a:gd name="T50" fmla="*/ 652 w 672"/>
                  <a:gd name="T51" fmla="*/ 0 h 1172"/>
                  <a:gd name="T52" fmla="*/ 672 w 672"/>
                  <a:gd name="T53" fmla="*/ 0 h 1172"/>
                  <a:gd name="T54" fmla="*/ 672 w 672"/>
                  <a:gd name="T55" fmla="*/ 278 h 1172"/>
                  <a:gd name="T56" fmla="*/ 656 w 672"/>
                  <a:gd name="T57" fmla="*/ 278 h 1172"/>
                  <a:gd name="T58" fmla="*/ 656 w 672"/>
                  <a:gd name="T59" fmla="*/ 278 h 1172"/>
                  <a:gd name="T60" fmla="*/ 635 w 672"/>
                  <a:gd name="T61" fmla="*/ 280 h 1172"/>
                  <a:gd name="T62" fmla="*/ 613 w 672"/>
                  <a:gd name="T63" fmla="*/ 281 h 1172"/>
                  <a:gd name="T64" fmla="*/ 593 w 672"/>
                  <a:gd name="T65" fmla="*/ 283 h 1172"/>
                  <a:gd name="T66" fmla="*/ 572 w 672"/>
                  <a:gd name="T67" fmla="*/ 285 h 1172"/>
                  <a:gd name="T68" fmla="*/ 553 w 672"/>
                  <a:gd name="T69" fmla="*/ 290 h 1172"/>
                  <a:gd name="T70" fmla="*/ 534 w 672"/>
                  <a:gd name="T71" fmla="*/ 295 h 1172"/>
                  <a:gd name="T72" fmla="*/ 515 w 672"/>
                  <a:gd name="T73" fmla="*/ 301 h 1172"/>
                  <a:gd name="T74" fmla="*/ 497 w 672"/>
                  <a:gd name="T75" fmla="*/ 307 h 1172"/>
                  <a:gd name="T76" fmla="*/ 479 w 672"/>
                  <a:gd name="T77" fmla="*/ 314 h 1172"/>
                  <a:gd name="T78" fmla="*/ 463 w 672"/>
                  <a:gd name="T79" fmla="*/ 323 h 1172"/>
                  <a:gd name="T80" fmla="*/ 446 w 672"/>
                  <a:gd name="T81" fmla="*/ 332 h 1172"/>
                  <a:gd name="T82" fmla="*/ 430 w 672"/>
                  <a:gd name="T83" fmla="*/ 343 h 1172"/>
                  <a:gd name="T84" fmla="*/ 415 w 672"/>
                  <a:gd name="T85" fmla="*/ 354 h 1172"/>
                  <a:gd name="T86" fmla="*/ 400 w 672"/>
                  <a:gd name="T87" fmla="*/ 366 h 1172"/>
                  <a:gd name="T88" fmla="*/ 386 w 672"/>
                  <a:gd name="T89" fmla="*/ 379 h 1172"/>
                  <a:gd name="T90" fmla="*/ 373 w 672"/>
                  <a:gd name="T91" fmla="*/ 392 h 1172"/>
                  <a:gd name="T92" fmla="*/ 360 w 672"/>
                  <a:gd name="T93" fmla="*/ 407 h 1172"/>
                  <a:gd name="T94" fmla="*/ 348 w 672"/>
                  <a:gd name="T95" fmla="*/ 423 h 1172"/>
                  <a:gd name="T96" fmla="*/ 337 w 672"/>
                  <a:gd name="T97" fmla="*/ 438 h 1172"/>
                  <a:gd name="T98" fmla="*/ 326 w 672"/>
                  <a:gd name="T99" fmla="*/ 456 h 1172"/>
                  <a:gd name="T100" fmla="*/ 317 w 672"/>
                  <a:gd name="T101" fmla="*/ 474 h 1172"/>
                  <a:gd name="T102" fmla="*/ 308 w 672"/>
                  <a:gd name="T103" fmla="*/ 493 h 1172"/>
                  <a:gd name="T104" fmla="*/ 300 w 672"/>
                  <a:gd name="T105" fmla="*/ 514 h 1172"/>
                  <a:gd name="T106" fmla="*/ 292 w 672"/>
                  <a:gd name="T107" fmla="*/ 534 h 1172"/>
                  <a:gd name="T108" fmla="*/ 286 w 672"/>
                  <a:gd name="T109" fmla="*/ 557 h 1172"/>
                  <a:gd name="T110" fmla="*/ 280 w 672"/>
                  <a:gd name="T111" fmla="*/ 579 h 1172"/>
                  <a:gd name="T112" fmla="*/ 275 w 672"/>
                  <a:gd name="T113" fmla="*/ 602 h 1172"/>
                  <a:gd name="T114" fmla="*/ 270 w 672"/>
                  <a:gd name="T115" fmla="*/ 627 h 1172"/>
                  <a:gd name="T116" fmla="*/ 268 w 672"/>
                  <a:gd name="T117" fmla="*/ 652 h 1172"/>
                  <a:gd name="T118" fmla="*/ 265 w 672"/>
                  <a:gd name="T119" fmla="*/ 678 h 1172"/>
                  <a:gd name="T120" fmla="*/ 264 w 672"/>
                  <a:gd name="T121" fmla="*/ 706 h 1172"/>
                  <a:gd name="T122" fmla="*/ 263 w 672"/>
                  <a:gd name="T123" fmla="*/ 735 h 1172"/>
                  <a:gd name="T124" fmla="*/ 263 w 672"/>
                  <a:gd name="T125" fmla="*/ 1172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2" h="1172">
                    <a:moveTo>
                      <a:pt x="263" y="1172"/>
                    </a:moveTo>
                    <a:lnTo>
                      <a:pt x="0" y="1172"/>
                    </a:lnTo>
                    <a:lnTo>
                      <a:pt x="0" y="22"/>
                    </a:lnTo>
                    <a:lnTo>
                      <a:pt x="263" y="22"/>
                    </a:lnTo>
                    <a:lnTo>
                      <a:pt x="263" y="281"/>
                    </a:lnTo>
                    <a:lnTo>
                      <a:pt x="263" y="281"/>
                    </a:lnTo>
                    <a:lnTo>
                      <a:pt x="277" y="250"/>
                    </a:lnTo>
                    <a:lnTo>
                      <a:pt x="293" y="220"/>
                    </a:lnTo>
                    <a:lnTo>
                      <a:pt x="311" y="190"/>
                    </a:lnTo>
                    <a:lnTo>
                      <a:pt x="329" y="164"/>
                    </a:lnTo>
                    <a:lnTo>
                      <a:pt x="349" y="137"/>
                    </a:lnTo>
                    <a:lnTo>
                      <a:pt x="371" y="115"/>
                    </a:lnTo>
                    <a:lnTo>
                      <a:pt x="393" y="92"/>
                    </a:lnTo>
                    <a:lnTo>
                      <a:pt x="418" y="73"/>
                    </a:lnTo>
                    <a:lnTo>
                      <a:pt x="445" y="55"/>
                    </a:lnTo>
                    <a:lnTo>
                      <a:pt x="472" y="39"/>
                    </a:lnTo>
                    <a:lnTo>
                      <a:pt x="501" y="26"/>
                    </a:lnTo>
                    <a:lnTo>
                      <a:pt x="516" y="22"/>
                    </a:lnTo>
                    <a:lnTo>
                      <a:pt x="532" y="16"/>
                    </a:lnTo>
                    <a:lnTo>
                      <a:pt x="549" y="12"/>
                    </a:lnTo>
                    <a:lnTo>
                      <a:pt x="564" y="8"/>
                    </a:lnTo>
                    <a:lnTo>
                      <a:pt x="581" y="5"/>
                    </a:lnTo>
                    <a:lnTo>
                      <a:pt x="599" y="2"/>
                    </a:lnTo>
                    <a:lnTo>
                      <a:pt x="615" y="1"/>
                    </a:lnTo>
                    <a:lnTo>
                      <a:pt x="633" y="0"/>
                    </a:lnTo>
                    <a:lnTo>
                      <a:pt x="652" y="0"/>
                    </a:lnTo>
                    <a:lnTo>
                      <a:pt x="672" y="0"/>
                    </a:lnTo>
                    <a:lnTo>
                      <a:pt x="672" y="278"/>
                    </a:lnTo>
                    <a:lnTo>
                      <a:pt x="656" y="278"/>
                    </a:lnTo>
                    <a:lnTo>
                      <a:pt x="656" y="278"/>
                    </a:lnTo>
                    <a:lnTo>
                      <a:pt x="635" y="280"/>
                    </a:lnTo>
                    <a:lnTo>
                      <a:pt x="613" y="281"/>
                    </a:lnTo>
                    <a:lnTo>
                      <a:pt x="593" y="283"/>
                    </a:lnTo>
                    <a:lnTo>
                      <a:pt x="572" y="285"/>
                    </a:lnTo>
                    <a:lnTo>
                      <a:pt x="553" y="290"/>
                    </a:lnTo>
                    <a:lnTo>
                      <a:pt x="534" y="295"/>
                    </a:lnTo>
                    <a:lnTo>
                      <a:pt x="515" y="301"/>
                    </a:lnTo>
                    <a:lnTo>
                      <a:pt x="497" y="307"/>
                    </a:lnTo>
                    <a:lnTo>
                      <a:pt x="479" y="314"/>
                    </a:lnTo>
                    <a:lnTo>
                      <a:pt x="463" y="323"/>
                    </a:lnTo>
                    <a:lnTo>
                      <a:pt x="446" y="332"/>
                    </a:lnTo>
                    <a:lnTo>
                      <a:pt x="430" y="343"/>
                    </a:lnTo>
                    <a:lnTo>
                      <a:pt x="415" y="354"/>
                    </a:lnTo>
                    <a:lnTo>
                      <a:pt x="400" y="366"/>
                    </a:lnTo>
                    <a:lnTo>
                      <a:pt x="386" y="379"/>
                    </a:lnTo>
                    <a:lnTo>
                      <a:pt x="373" y="392"/>
                    </a:lnTo>
                    <a:lnTo>
                      <a:pt x="360" y="407"/>
                    </a:lnTo>
                    <a:lnTo>
                      <a:pt x="348" y="423"/>
                    </a:lnTo>
                    <a:lnTo>
                      <a:pt x="337" y="438"/>
                    </a:lnTo>
                    <a:lnTo>
                      <a:pt x="326" y="456"/>
                    </a:lnTo>
                    <a:lnTo>
                      <a:pt x="317" y="474"/>
                    </a:lnTo>
                    <a:lnTo>
                      <a:pt x="308" y="493"/>
                    </a:lnTo>
                    <a:lnTo>
                      <a:pt x="300" y="514"/>
                    </a:lnTo>
                    <a:lnTo>
                      <a:pt x="292" y="534"/>
                    </a:lnTo>
                    <a:lnTo>
                      <a:pt x="286" y="557"/>
                    </a:lnTo>
                    <a:lnTo>
                      <a:pt x="280" y="579"/>
                    </a:lnTo>
                    <a:lnTo>
                      <a:pt x="275" y="602"/>
                    </a:lnTo>
                    <a:lnTo>
                      <a:pt x="270" y="627"/>
                    </a:lnTo>
                    <a:lnTo>
                      <a:pt x="268" y="652"/>
                    </a:lnTo>
                    <a:lnTo>
                      <a:pt x="265" y="678"/>
                    </a:lnTo>
                    <a:lnTo>
                      <a:pt x="264" y="706"/>
                    </a:lnTo>
                    <a:lnTo>
                      <a:pt x="263" y="735"/>
                    </a:lnTo>
                    <a:lnTo>
                      <a:pt x="263" y="1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" descr=" " title=" "/>
              <p:cNvSpPr>
                <a:spLocks noEditPoints="1"/>
              </p:cNvSpPr>
              <p:nvPr userDrawn="1"/>
            </p:nvSpPr>
            <p:spPr bwMode="auto">
              <a:xfrm>
                <a:off x="978849" y="4851501"/>
                <a:ext cx="79345" cy="107616"/>
              </a:xfrm>
              <a:custGeom>
                <a:avLst/>
                <a:gdLst>
                  <a:gd name="T0" fmla="*/ 564 w 1191"/>
                  <a:gd name="T1" fmla="*/ 646 h 1615"/>
                  <a:gd name="T2" fmla="*/ 499 w 1191"/>
                  <a:gd name="T3" fmla="*/ 659 h 1615"/>
                  <a:gd name="T4" fmla="*/ 441 w 1191"/>
                  <a:gd name="T5" fmla="*/ 683 h 1615"/>
                  <a:gd name="T6" fmla="*/ 388 w 1191"/>
                  <a:gd name="T7" fmla="*/ 720 h 1615"/>
                  <a:gd name="T8" fmla="*/ 343 w 1191"/>
                  <a:gd name="T9" fmla="*/ 768 h 1615"/>
                  <a:gd name="T10" fmla="*/ 307 w 1191"/>
                  <a:gd name="T11" fmla="*/ 827 h 1615"/>
                  <a:gd name="T12" fmla="*/ 282 w 1191"/>
                  <a:gd name="T13" fmla="*/ 895 h 1615"/>
                  <a:gd name="T14" fmla="*/ 268 w 1191"/>
                  <a:gd name="T15" fmla="*/ 972 h 1615"/>
                  <a:gd name="T16" fmla="*/ 266 w 1191"/>
                  <a:gd name="T17" fmla="*/ 1036 h 1615"/>
                  <a:gd name="T18" fmla="*/ 277 w 1191"/>
                  <a:gd name="T19" fmla="*/ 1114 h 1615"/>
                  <a:gd name="T20" fmla="*/ 300 w 1191"/>
                  <a:gd name="T21" fmla="*/ 1185 h 1615"/>
                  <a:gd name="T22" fmla="*/ 333 w 1191"/>
                  <a:gd name="T23" fmla="*/ 1246 h 1615"/>
                  <a:gd name="T24" fmla="*/ 376 w 1191"/>
                  <a:gd name="T25" fmla="*/ 1297 h 1615"/>
                  <a:gd name="T26" fmla="*/ 428 w 1191"/>
                  <a:gd name="T27" fmla="*/ 1337 h 1615"/>
                  <a:gd name="T28" fmla="*/ 485 w 1191"/>
                  <a:gd name="T29" fmla="*/ 1365 h 1615"/>
                  <a:gd name="T30" fmla="*/ 548 w 1191"/>
                  <a:gd name="T31" fmla="*/ 1382 h 1615"/>
                  <a:gd name="T32" fmla="*/ 597 w 1191"/>
                  <a:gd name="T33" fmla="*/ 1385 h 1615"/>
                  <a:gd name="T34" fmla="*/ 663 w 1191"/>
                  <a:gd name="T35" fmla="*/ 1378 h 1615"/>
                  <a:gd name="T36" fmla="*/ 724 w 1191"/>
                  <a:gd name="T37" fmla="*/ 1359 h 1615"/>
                  <a:gd name="T38" fmla="*/ 780 w 1191"/>
                  <a:gd name="T39" fmla="*/ 1327 h 1615"/>
                  <a:gd name="T40" fmla="*/ 830 w 1191"/>
                  <a:gd name="T41" fmla="*/ 1284 h 1615"/>
                  <a:gd name="T42" fmla="*/ 872 w 1191"/>
                  <a:gd name="T43" fmla="*/ 1230 h 1615"/>
                  <a:gd name="T44" fmla="*/ 904 w 1191"/>
                  <a:gd name="T45" fmla="*/ 1167 h 1615"/>
                  <a:gd name="T46" fmla="*/ 924 w 1191"/>
                  <a:gd name="T47" fmla="*/ 1095 h 1615"/>
                  <a:gd name="T48" fmla="*/ 930 w 1191"/>
                  <a:gd name="T49" fmla="*/ 1015 h 1615"/>
                  <a:gd name="T50" fmla="*/ 927 w 1191"/>
                  <a:gd name="T51" fmla="*/ 954 h 1615"/>
                  <a:gd name="T52" fmla="*/ 910 w 1191"/>
                  <a:gd name="T53" fmla="*/ 879 h 1615"/>
                  <a:gd name="T54" fmla="*/ 881 w 1191"/>
                  <a:gd name="T55" fmla="*/ 813 h 1615"/>
                  <a:gd name="T56" fmla="*/ 842 w 1191"/>
                  <a:gd name="T57" fmla="*/ 758 h 1615"/>
                  <a:gd name="T58" fmla="*/ 793 w 1191"/>
                  <a:gd name="T59" fmla="*/ 712 h 1615"/>
                  <a:gd name="T60" fmla="*/ 738 w 1191"/>
                  <a:gd name="T61" fmla="*/ 677 h 1615"/>
                  <a:gd name="T62" fmla="*/ 678 w 1191"/>
                  <a:gd name="T63" fmla="*/ 655 h 1615"/>
                  <a:gd name="T64" fmla="*/ 614 w 1191"/>
                  <a:gd name="T65" fmla="*/ 645 h 1615"/>
                  <a:gd name="T66" fmla="*/ 927 w 1191"/>
                  <a:gd name="T67" fmla="*/ 1399 h 1615"/>
                  <a:gd name="T68" fmla="*/ 856 w 1191"/>
                  <a:gd name="T69" fmla="*/ 1482 h 1615"/>
                  <a:gd name="T70" fmla="*/ 769 w 1191"/>
                  <a:gd name="T71" fmla="*/ 1552 h 1615"/>
                  <a:gd name="T72" fmla="*/ 663 w 1191"/>
                  <a:gd name="T73" fmla="*/ 1597 h 1615"/>
                  <a:gd name="T74" fmla="*/ 534 w 1191"/>
                  <a:gd name="T75" fmla="*/ 1615 h 1615"/>
                  <a:gd name="T76" fmla="*/ 459 w 1191"/>
                  <a:gd name="T77" fmla="*/ 1609 h 1615"/>
                  <a:gd name="T78" fmla="*/ 361 w 1191"/>
                  <a:gd name="T79" fmla="*/ 1584 h 1615"/>
                  <a:gd name="T80" fmla="*/ 269 w 1191"/>
                  <a:gd name="T81" fmla="*/ 1540 h 1615"/>
                  <a:gd name="T82" fmla="*/ 185 w 1191"/>
                  <a:gd name="T83" fmla="*/ 1477 h 1615"/>
                  <a:gd name="T84" fmla="*/ 113 w 1191"/>
                  <a:gd name="T85" fmla="*/ 1396 h 1615"/>
                  <a:gd name="T86" fmla="*/ 57 w 1191"/>
                  <a:gd name="T87" fmla="*/ 1297 h 1615"/>
                  <a:gd name="T88" fmla="*/ 19 w 1191"/>
                  <a:gd name="T89" fmla="*/ 1182 h 1615"/>
                  <a:gd name="T90" fmla="*/ 1 w 1191"/>
                  <a:gd name="T91" fmla="*/ 1050 h 1615"/>
                  <a:gd name="T92" fmla="*/ 4 w 1191"/>
                  <a:gd name="T93" fmla="*/ 945 h 1615"/>
                  <a:gd name="T94" fmla="*/ 26 w 1191"/>
                  <a:gd name="T95" fmla="*/ 817 h 1615"/>
                  <a:gd name="T96" fmla="*/ 69 w 1191"/>
                  <a:gd name="T97" fmla="*/ 706 h 1615"/>
                  <a:gd name="T98" fmla="*/ 129 w 1191"/>
                  <a:gd name="T99" fmla="*/ 612 h 1615"/>
                  <a:gd name="T100" fmla="*/ 203 w 1191"/>
                  <a:gd name="T101" fmla="*/ 535 h 1615"/>
                  <a:gd name="T102" fmla="*/ 289 w 1191"/>
                  <a:gd name="T103" fmla="*/ 478 h 1615"/>
                  <a:gd name="T104" fmla="*/ 383 w 1191"/>
                  <a:gd name="T105" fmla="*/ 438 h 1615"/>
                  <a:gd name="T106" fmla="*/ 484 w 1191"/>
                  <a:gd name="T107" fmla="*/ 418 h 1615"/>
                  <a:gd name="T108" fmla="*/ 570 w 1191"/>
                  <a:gd name="T109" fmla="*/ 417 h 1615"/>
                  <a:gd name="T110" fmla="*/ 693 w 1191"/>
                  <a:gd name="T111" fmla="*/ 441 h 1615"/>
                  <a:gd name="T112" fmla="*/ 794 w 1191"/>
                  <a:gd name="T113" fmla="*/ 492 h 1615"/>
                  <a:gd name="T114" fmla="*/ 875 w 1191"/>
                  <a:gd name="T115" fmla="*/ 560 h 1615"/>
                  <a:gd name="T116" fmla="*/ 927 w 1191"/>
                  <a:gd name="T117" fmla="*/ 0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7" y="644"/>
                    </a:moveTo>
                    <a:lnTo>
                      <a:pt x="597" y="644"/>
                    </a:lnTo>
                    <a:lnTo>
                      <a:pt x="580" y="645"/>
                    </a:lnTo>
                    <a:lnTo>
                      <a:pt x="564" y="646"/>
                    </a:lnTo>
                    <a:lnTo>
                      <a:pt x="547" y="649"/>
                    </a:lnTo>
                    <a:lnTo>
                      <a:pt x="531" y="651"/>
                    </a:lnTo>
                    <a:lnTo>
                      <a:pt x="516" y="655"/>
                    </a:lnTo>
                    <a:lnTo>
                      <a:pt x="499" y="659"/>
                    </a:lnTo>
                    <a:lnTo>
                      <a:pt x="485" y="664"/>
                    </a:lnTo>
                    <a:lnTo>
                      <a:pt x="469" y="670"/>
                    </a:lnTo>
                    <a:lnTo>
                      <a:pt x="455" y="676"/>
                    </a:lnTo>
                    <a:lnTo>
                      <a:pt x="441" y="683"/>
                    </a:lnTo>
                    <a:lnTo>
                      <a:pt x="426" y="692"/>
                    </a:lnTo>
                    <a:lnTo>
                      <a:pt x="413" y="701"/>
                    </a:lnTo>
                    <a:lnTo>
                      <a:pt x="400" y="711"/>
                    </a:lnTo>
                    <a:lnTo>
                      <a:pt x="388" y="720"/>
                    </a:lnTo>
                    <a:lnTo>
                      <a:pt x="375" y="731"/>
                    </a:lnTo>
                    <a:lnTo>
                      <a:pt x="364" y="743"/>
                    </a:lnTo>
                    <a:lnTo>
                      <a:pt x="354" y="755"/>
                    </a:lnTo>
                    <a:lnTo>
                      <a:pt x="343" y="768"/>
                    </a:lnTo>
                    <a:lnTo>
                      <a:pt x="333" y="782"/>
                    </a:lnTo>
                    <a:lnTo>
                      <a:pt x="324" y="797"/>
                    </a:lnTo>
                    <a:lnTo>
                      <a:pt x="315" y="811"/>
                    </a:lnTo>
                    <a:lnTo>
                      <a:pt x="307" y="827"/>
                    </a:lnTo>
                    <a:lnTo>
                      <a:pt x="300" y="843"/>
                    </a:lnTo>
                    <a:lnTo>
                      <a:pt x="293" y="860"/>
                    </a:lnTo>
                    <a:lnTo>
                      <a:pt x="287" y="877"/>
                    </a:lnTo>
                    <a:lnTo>
                      <a:pt x="282" y="895"/>
                    </a:lnTo>
                    <a:lnTo>
                      <a:pt x="277" y="914"/>
                    </a:lnTo>
                    <a:lnTo>
                      <a:pt x="274" y="933"/>
                    </a:lnTo>
                    <a:lnTo>
                      <a:pt x="270" y="952"/>
                    </a:lnTo>
                    <a:lnTo>
                      <a:pt x="268" y="972"/>
                    </a:lnTo>
                    <a:lnTo>
                      <a:pt x="266" y="994"/>
                    </a:lnTo>
                    <a:lnTo>
                      <a:pt x="266" y="1015"/>
                    </a:lnTo>
                    <a:lnTo>
                      <a:pt x="266" y="1015"/>
                    </a:lnTo>
                    <a:lnTo>
                      <a:pt x="266" y="1036"/>
                    </a:lnTo>
                    <a:lnTo>
                      <a:pt x="268" y="1057"/>
                    </a:lnTo>
                    <a:lnTo>
                      <a:pt x="270" y="1076"/>
                    </a:lnTo>
                    <a:lnTo>
                      <a:pt x="274" y="1096"/>
                    </a:lnTo>
                    <a:lnTo>
                      <a:pt x="277" y="1114"/>
                    </a:lnTo>
                    <a:lnTo>
                      <a:pt x="282" y="1133"/>
                    </a:lnTo>
                    <a:lnTo>
                      <a:pt x="287" y="1151"/>
                    </a:lnTo>
                    <a:lnTo>
                      <a:pt x="293" y="1168"/>
                    </a:lnTo>
                    <a:lnTo>
                      <a:pt x="300" y="1185"/>
                    </a:lnTo>
                    <a:lnTo>
                      <a:pt x="307" y="1202"/>
                    </a:lnTo>
                    <a:lnTo>
                      <a:pt x="315" y="1217"/>
                    </a:lnTo>
                    <a:lnTo>
                      <a:pt x="324" y="1231"/>
                    </a:lnTo>
                    <a:lnTo>
                      <a:pt x="333" y="1246"/>
                    </a:lnTo>
                    <a:lnTo>
                      <a:pt x="343" y="1260"/>
                    </a:lnTo>
                    <a:lnTo>
                      <a:pt x="354" y="1273"/>
                    </a:lnTo>
                    <a:lnTo>
                      <a:pt x="365" y="1285"/>
                    </a:lnTo>
                    <a:lnTo>
                      <a:pt x="376" y="1297"/>
                    </a:lnTo>
                    <a:lnTo>
                      <a:pt x="388" y="1308"/>
                    </a:lnTo>
                    <a:lnTo>
                      <a:pt x="401" y="1319"/>
                    </a:lnTo>
                    <a:lnTo>
                      <a:pt x="414" y="1328"/>
                    </a:lnTo>
                    <a:lnTo>
                      <a:pt x="428" y="1337"/>
                    </a:lnTo>
                    <a:lnTo>
                      <a:pt x="442" y="1345"/>
                    </a:lnTo>
                    <a:lnTo>
                      <a:pt x="456" y="1352"/>
                    </a:lnTo>
                    <a:lnTo>
                      <a:pt x="471" y="1359"/>
                    </a:lnTo>
                    <a:lnTo>
                      <a:pt x="485" y="1365"/>
                    </a:lnTo>
                    <a:lnTo>
                      <a:pt x="500" y="1371"/>
                    </a:lnTo>
                    <a:lnTo>
                      <a:pt x="516" y="1375"/>
                    </a:lnTo>
                    <a:lnTo>
                      <a:pt x="531" y="1378"/>
                    </a:lnTo>
                    <a:lnTo>
                      <a:pt x="548" y="1382"/>
                    </a:lnTo>
                    <a:lnTo>
                      <a:pt x="565" y="1383"/>
                    </a:lnTo>
                    <a:lnTo>
                      <a:pt x="580" y="1385"/>
                    </a:lnTo>
                    <a:lnTo>
                      <a:pt x="597" y="1385"/>
                    </a:lnTo>
                    <a:lnTo>
                      <a:pt x="597" y="1385"/>
                    </a:lnTo>
                    <a:lnTo>
                      <a:pt x="614" y="1384"/>
                    </a:lnTo>
                    <a:lnTo>
                      <a:pt x="631" y="1383"/>
                    </a:lnTo>
                    <a:lnTo>
                      <a:pt x="646" y="1382"/>
                    </a:lnTo>
                    <a:lnTo>
                      <a:pt x="663" y="1378"/>
                    </a:lnTo>
                    <a:lnTo>
                      <a:pt x="678" y="1375"/>
                    </a:lnTo>
                    <a:lnTo>
                      <a:pt x="694" y="1370"/>
                    </a:lnTo>
                    <a:lnTo>
                      <a:pt x="709" y="1365"/>
                    </a:lnTo>
                    <a:lnTo>
                      <a:pt x="724" y="1359"/>
                    </a:lnTo>
                    <a:lnTo>
                      <a:pt x="738" y="1352"/>
                    </a:lnTo>
                    <a:lnTo>
                      <a:pt x="752" y="1345"/>
                    </a:lnTo>
                    <a:lnTo>
                      <a:pt x="767" y="1337"/>
                    </a:lnTo>
                    <a:lnTo>
                      <a:pt x="780" y="1327"/>
                    </a:lnTo>
                    <a:lnTo>
                      <a:pt x="793" y="1317"/>
                    </a:lnTo>
                    <a:lnTo>
                      <a:pt x="806" y="1307"/>
                    </a:lnTo>
                    <a:lnTo>
                      <a:pt x="818" y="1296"/>
                    </a:lnTo>
                    <a:lnTo>
                      <a:pt x="830" y="1284"/>
                    </a:lnTo>
                    <a:lnTo>
                      <a:pt x="842" y="1272"/>
                    </a:lnTo>
                    <a:lnTo>
                      <a:pt x="853" y="1259"/>
                    </a:lnTo>
                    <a:lnTo>
                      <a:pt x="862" y="1245"/>
                    </a:lnTo>
                    <a:lnTo>
                      <a:pt x="872" y="1230"/>
                    </a:lnTo>
                    <a:lnTo>
                      <a:pt x="881" y="1216"/>
                    </a:lnTo>
                    <a:lnTo>
                      <a:pt x="889" y="1200"/>
                    </a:lnTo>
                    <a:lnTo>
                      <a:pt x="897" y="1184"/>
                    </a:lnTo>
                    <a:lnTo>
                      <a:pt x="904" y="1167"/>
                    </a:lnTo>
                    <a:lnTo>
                      <a:pt x="910" y="1150"/>
                    </a:lnTo>
                    <a:lnTo>
                      <a:pt x="915" y="1132"/>
                    </a:lnTo>
                    <a:lnTo>
                      <a:pt x="920" y="1114"/>
                    </a:lnTo>
                    <a:lnTo>
                      <a:pt x="924" y="1095"/>
                    </a:lnTo>
                    <a:lnTo>
                      <a:pt x="927" y="1076"/>
                    </a:lnTo>
                    <a:lnTo>
                      <a:pt x="929" y="1056"/>
                    </a:lnTo>
                    <a:lnTo>
                      <a:pt x="930" y="1036"/>
                    </a:lnTo>
                    <a:lnTo>
                      <a:pt x="930" y="1015"/>
                    </a:lnTo>
                    <a:lnTo>
                      <a:pt x="930" y="1015"/>
                    </a:lnTo>
                    <a:lnTo>
                      <a:pt x="930" y="994"/>
                    </a:lnTo>
                    <a:lnTo>
                      <a:pt x="929" y="973"/>
                    </a:lnTo>
                    <a:lnTo>
                      <a:pt x="927" y="954"/>
                    </a:lnTo>
                    <a:lnTo>
                      <a:pt x="924" y="934"/>
                    </a:lnTo>
                    <a:lnTo>
                      <a:pt x="920" y="916"/>
                    </a:lnTo>
                    <a:lnTo>
                      <a:pt x="915" y="897"/>
                    </a:lnTo>
                    <a:lnTo>
                      <a:pt x="910" y="879"/>
                    </a:lnTo>
                    <a:lnTo>
                      <a:pt x="904" y="862"/>
                    </a:lnTo>
                    <a:lnTo>
                      <a:pt x="897" y="846"/>
                    </a:lnTo>
                    <a:lnTo>
                      <a:pt x="889" y="829"/>
                    </a:lnTo>
                    <a:lnTo>
                      <a:pt x="881" y="813"/>
                    </a:lnTo>
                    <a:lnTo>
                      <a:pt x="872" y="799"/>
                    </a:lnTo>
                    <a:lnTo>
                      <a:pt x="862" y="785"/>
                    </a:lnTo>
                    <a:lnTo>
                      <a:pt x="853" y="770"/>
                    </a:lnTo>
                    <a:lnTo>
                      <a:pt x="842" y="758"/>
                    </a:lnTo>
                    <a:lnTo>
                      <a:pt x="830" y="745"/>
                    </a:lnTo>
                    <a:lnTo>
                      <a:pt x="818" y="733"/>
                    </a:lnTo>
                    <a:lnTo>
                      <a:pt x="806" y="723"/>
                    </a:lnTo>
                    <a:lnTo>
                      <a:pt x="793" y="712"/>
                    </a:lnTo>
                    <a:lnTo>
                      <a:pt x="780" y="702"/>
                    </a:lnTo>
                    <a:lnTo>
                      <a:pt x="767" y="694"/>
                    </a:lnTo>
                    <a:lnTo>
                      <a:pt x="752" y="686"/>
                    </a:lnTo>
                    <a:lnTo>
                      <a:pt x="738" y="677"/>
                    </a:lnTo>
                    <a:lnTo>
                      <a:pt x="724" y="671"/>
                    </a:lnTo>
                    <a:lnTo>
                      <a:pt x="709" y="664"/>
                    </a:lnTo>
                    <a:lnTo>
                      <a:pt x="694" y="659"/>
                    </a:lnTo>
                    <a:lnTo>
                      <a:pt x="678" y="655"/>
                    </a:lnTo>
                    <a:lnTo>
                      <a:pt x="663" y="651"/>
                    </a:lnTo>
                    <a:lnTo>
                      <a:pt x="646" y="649"/>
                    </a:lnTo>
                    <a:lnTo>
                      <a:pt x="631" y="646"/>
                    </a:lnTo>
                    <a:lnTo>
                      <a:pt x="614" y="645"/>
                    </a:lnTo>
                    <a:lnTo>
                      <a:pt x="597" y="644"/>
                    </a:lnTo>
                    <a:close/>
                    <a:moveTo>
                      <a:pt x="927" y="1590"/>
                    </a:moveTo>
                    <a:lnTo>
                      <a:pt x="927" y="1399"/>
                    </a:lnTo>
                    <a:lnTo>
                      <a:pt x="927" y="1399"/>
                    </a:lnTo>
                    <a:lnTo>
                      <a:pt x="910" y="1420"/>
                    </a:lnTo>
                    <a:lnTo>
                      <a:pt x="893" y="1442"/>
                    </a:lnTo>
                    <a:lnTo>
                      <a:pt x="875" y="1463"/>
                    </a:lnTo>
                    <a:lnTo>
                      <a:pt x="856" y="1482"/>
                    </a:lnTo>
                    <a:lnTo>
                      <a:pt x="836" y="1501"/>
                    </a:lnTo>
                    <a:lnTo>
                      <a:pt x="815" y="1519"/>
                    </a:lnTo>
                    <a:lnTo>
                      <a:pt x="792" y="1536"/>
                    </a:lnTo>
                    <a:lnTo>
                      <a:pt x="769" y="1552"/>
                    </a:lnTo>
                    <a:lnTo>
                      <a:pt x="744" y="1565"/>
                    </a:lnTo>
                    <a:lnTo>
                      <a:pt x="719" y="1578"/>
                    </a:lnTo>
                    <a:lnTo>
                      <a:pt x="692" y="1589"/>
                    </a:lnTo>
                    <a:lnTo>
                      <a:pt x="663" y="1597"/>
                    </a:lnTo>
                    <a:lnTo>
                      <a:pt x="633" y="1604"/>
                    </a:lnTo>
                    <a:lnTo>
                      <a:pt x="602" y="1610"/>
                    </a:lnTo>
                    <a:lnTo>
                      <a:pt x="568" y="1614"/>
                    </a:lnTo>
                    <a:lnTo>
                      <a:pt x="534" y="1615"/>
                    </a:lnTo>
                    <a:lnTo>
                      <a:pt x="534" y="1615"/>
                    </a:lnTo>
                    <a:lnTo>
                      <a:pt x="509" y="1614"/>
                    </a:lnTo>
                    <a:lnTo>
                      <a:pt x="484" y="1611"/>
                    </a:lnTo>
                    <a:lnTo>
                      <a:pt x="459" y="1609"/>
                    </a:lnTo>
                    <a:lnTo>
                      <a:pt x="434" y="1604"/>
                    </a:lnTo>
                    <a:lnTo>
                      <a:pt x="410" y="1598"/>
                    </a:lnTo>
                    <a:lnTo>
                      <a:pt x="385" y="1592"/>
                    </a:lnTo>
                    <a:lnTo>
                      <a:pt x="361" y="1584"/>
                    </a:lnTo>
                    <a:lnTo>
                      <a:pt x="337" y="1574"/>
                    </a:lnTo>
                    <a:lnTo>
                      <a:pt x="314" y="1565"/>
                    </a:lnTo>
                    <a:lnTo>
                      <a:pt x="290" y="1553"/>
                    </a:lnTo>
                    <a:lnTo>
                      <a:pt x="269" y="1540"/>
                    </a:lnTo>
                    <a:lnTo>
                      <a:pt x="247" y="1525"/>
                    </a:lnTo>
                    <a:lnTo>
                      <a:pt x="226" y="1511"/>
                    </a:lnTo>
                    <a:lnTo>
                      <a:pt x="205" y="1494"/>
                    </a:lnTo>
                    <a:lnTo>
                      <a:pt x="185" y="1477"/>
                    </a:lnTo>
                    <a:lnTo>
                      <a:pt x="166" y="1458"/>
                    </a:lnTo>
                    <a:lnTo>
                      <a:pt x="148" y="1439"/>
                    </a:lnTo>
                    <a:lnTo>
                      <a:pt x="130" y="1418"/>
                    </a:lnTo>
                    <a:lnTo>
                      <a:pt x="113" y="1396"/>
                    </a:lnTo>
                    <a:lnTo>
                      <a:pt x="98" y="1374"/>
                    </a:lnTo>
                    <a:lnTo>
                      <a:pt x="84" y="1348"/>
                    </a:lnTo>
                    <a:lnTo>
                      <a:pt x="70" y="1323"/>
                    </a:lnTo>
                    <a:lnTo>
                      <a:pt x="57" y="1297"/>
                    </a:lnTo>
                    <a:lnTo>
                      <a:pt x="45" y="1271"/>
                    </a:lnTo>
                    <a:lnTo>
                      <a:pt x="36" y="1242"/>
                    </a:lnTo>
                    <a:lnTo>
                      <a:pt x="26" y="1212"/>
                    </a:lnTo>
                    <a:lnTo>
                      <a:pt x="19" y="1182"/>
                    </a:lnTo>
                    <a:lnTo>
                      <a:pt x="12" y="1151"/>
                    </a:lnTo>
                    <a:lnTo>
                      <a:pt x="7" y="1118"/>
                    </a:lnTo>
                    <a:lnTo>
                      <a:pt x="4" y="1084"/>
                    </a:lnTo>
                    <a:lnTo>
                      <a:pt x="1" y="1050"/>
                    </a:lnTo>
                    <a:lnTo>
                      <a:pt x="0" y="1015"/>
                    </a:lnTo>
                    <a:lnTo>
                      <a:pt x="0" y="1015"/>
                    </a:lnTo>
                    <a:lnTo>
                      <a:pt x="1" y="979"/>
                    </a:lnTo>
                    <a:lnTo>
                      <a:pt x="4" y="945"/>
                    </a:lnTo>
                    <a:lnTo>
                      <a:pt x="7" y="911"/>
                    </a:lnTo>
                    <a:lnTo>
                      <a:pt x="12" y="879"/>
                    </a:lnTo>
                    <a:lnTo>
                      <a:pt x="19" y="848"/>
                    </a:lnTo>
                    <a:lnTo>
                      <a:pt x="26" y="817"/>
                    </a:lnTo>
                    <a:lnTo>
                      <a:pt x="35" y="788"/>
                    </a:lnTo>
                    <a:lnTo>
                      <a:pt x="45" y="760"/>
                    </a:lnTo>
                    <a:lnTo>
                      <a:pt x="56" y="732"/>
                    </a:lnTo>
                    <a:lnTo>
                      <a:pt x="69" y="706"/>
                    </a:lnTo>
                    <a:lnTo>
                      <a:pt x="82" y="681"/>
                    </a:lnTo>
                    <a:lnTo>
                      <a:pt x="97" y="657"/>
                    </a:lnTo>
                    <a:lnTo>
                      <a:pt x="112" y="634"/>
                    </a:lnTo>
                    <a:lnTo>
                      <a:pt x="129" y="612"/>
                    </a:lnTo>
                    <a:lnTo>
                      <a:pt x="146" y="591"/>
                    </a:lnTo>
                    <a:lnTo>
                      <a:pt x="165" y="571"/>
                    </a:lnTo>
                    <a:lnTo>
                      <a:pt x="184" y="553"/>
                    </a:lnTo>
                    <a:lnTo>
                      <a:pt x="203" y="535"/>
                    </a:lnTo>
                    <a:lnTo>
                      <a:pt x="223" y="520"/>
                    </a:lnTo>
                    <a:lnTo>
                      <a:pt x="245" y="504"/>
                    </a:lnTo>
                    <a:lnTo>
                      <a:pt x="266" y="490"/>
                    </a:lnTo>
                    <a:lnTo>
                      <a:pt x="289" y="478"/>
                    </a:lnTo>
                    <a:lnTo>
                      <a:pt x="312" y="466"/>
                    </a:lnTo>
                    <a:lnTo>
                      <a:pt x="336" y="455"/>
                    </a:lnTo>
                    <a:lnTo>
                      <a:pt x="359" y="447"/>
                    </a:lnTo>
                    <a:lnTo>
                      <a:pt x="383" y="438"/>
                    </a:lnTo>
                    <a:lnTo>
                      <a:pt x="407" y="431"/>
                    </a:lnTo>
                    <a:lnTo>
                      <a:pt x="432" y="425"/>
                    </a:lnTo>
                    <a:lnTo>
                      <a:pt x="457" y="422"/>
                    </a:lnTo>
                    <a:lnTo>
                      <a:pt x="484" y="418"/>
                    </a:lnTo>
                    <a:lnTo>
                      <a:pt x="509" y="417"/>
                    </a:lnTo>
                    <a:lnTo>
                      <a:pt x="534" y="416"/>
                    </a:lnTo>
                    <a:lnTo>
                      <a:pt x="534" y="416"/>
                    </a:lnTo>
                    <a:lnTo>
                      <a:pt x="570" y="417"/>
                    </a:lnTo>
                    <a:lnTo>
                      <a:pt x="602" y="420"/>
                    </a:lnTo>
                    <a:lnTo>
                      <a:pt x="634" y="425"/>
                    </a:lnTo>
                    <a:lnTo>
                      <a:pt x="664" y="432"/>
                    </a:lnTo>
                    <a:lnTo>
                      <a:pt x="693" y="441"/>
                    </a:lnTo>
                    <a:lnTo>
                      <a:pt x="720" y="451"/>
                    </a:lnTo>
                    <a:lnTo>
                      <a:pt x="745" y="463"/>
                    </a:lnTo>
                    <a:lnTo>
                      <a:pt x="770" y="477"/>
                    </a:lnTo>
                    <a:lnTo>
                      <a:pt x="794" y="492"/>
                    </a:lnTo>
                    <a:lnTo>
                      <a:pt x="816" y="508"/>
                    </a:lnTo>
                    <a:lnTo>
                      <a:pt x="837" y="524"/>
                    </a:lnTo>
                    <a:lnTo>
                      <a:pt x="858" y="541"/>
                    </a:lnTo>
                    <a:lnTo>
                      <a:pt x="875" y="560"/>
                    </a:lnTo>
                    <a:lnTo>
                      <a:pt x="893" y="579"/>
                    </a:lnTo>
                    <a:lnTo>
                      <a:pt x="910" y="598"/>
                    </a:lnTo>
                    <a:lnTo>
                      <a:pt x="927" y="619"/>
                    </a:lnTo>
                    <a:lnTo>
                      <a:pt x="927" y="0"/>
                    </a:lnTo>
                    <a:lnTo>
                      <a:pt x="1191" y="0"/>
                    </a:lnTo>
                    <a:lnTo>
                      <a:pt x="1191" y="1590"/>
                    </a:lnTo>
                    <a:lnTo>
                      <a:pt x="927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82" descr=" " title=" "/>
              <p:cNvSpPr>
                <a:spLocks noEditPoints="1"/>
              </p:cNvSpPr>
              <p:nvPr userDrawn="1"/>
            </p:nvSpPr>
            <p:spPr bwMode="auto">
              <a:xfrm>
                <a:off x="1066862" y="4851501"/>
                <a:ext cx="12402" cy="12402"/>
              </a:xfrm>
              <a:custGeom>
                <a:avLst/>
                <a:gdLst>
                  <a:gd name="T0" fmla="*/ 95 w 186"/>
                  <a:gd name="T1" fmla="*/ 85 h 185"/>
                  <a:gd name="T2" fmla="*/ 111 w 186"/>
                  <a:gd name="T3" fmla="*/ 80 h 185"/>
                  <a:gd name="T4" fmla="*/ 111 w 186"/>
                  <a:gd name="T5" fmla="*/ 69 h 185"/>
                  <a:gd name="T6" fmla="*/ 95 w 186"/>
                  <a:gd name="T7" fmla="*/ 64 h 185"/>
                  <a:gd name="T8" fmla="*/ 99 w 186"/>
                  <a:gd name="T9" fmla="*/ 43 h 185"/>
                  <a:gd name="T10" fmla="*/ 114 w 186"/>
                  <a:gd name="T11" fmla="*/ 45 h 185"/>
                  <a:gd name="T12" fmla="*/ 130 w 186"/>
                  <a:gd name="T13" fmla="*/ 55 h 185"/>
                  <a:gd name="T14" fmla="*/ 135 w 186"/>
                  <a:gd name="T15" fmla="*/ 73 h 185"/>
                  <a:gd name="T16" fmla="*/ 131 w 186"/>
                  <a:gd name="T17" fmla="*/ 86 h 185"/>
                  <a:gd name="T18" fmla="*/ 123 w 186"/>
                  <a:gd name="T19" fmla="*/ 94 h 185"/>
                  <a:gd name="T20" fmla="*/ 131 w 186"/>
                  <a:gd name="T21" fmla="*/ 109 h 185"/>
                  <a:gd name="T22" fmla="*/ 133 w 186"/>
                  <a:gd name="T23" fmla="*/ 130 h 185"/>
                  <a:gd name="T24" fmla="*/ 139 w 186"/>
                  <a:gd name="T25" fmla="*/ 142 h 185"/>
                  <a:gd name="T26" fmla="*/ 110 w 186"/>
                  <a:gd name="T27" fmla="*/ 135 h 185"/>
                  <a:gd name="T28" fmla="*/ 108 w 186"/>
                  <a:gd name="T29" fmla="*/ 113 h 185"/>
                  <a:gd name="T30" fmla="*/ 105 w 186"/>
                  <a:gd name="T31" fmla="*/ 106 h 185"/>
                  <a:gd name="T32" fmla="*/ 79 w 186"/>
                  <a:gd name="T33" fmla="*/ 105 h 185"/>
                  <a:gd name="T34" fmla="*/ 55 w 186"/>
                  <a:gd name="T35" fmla="*/ 43 h 185"/>
                  <a:gd name="T36" fmla="*/ 18 w 186"/>
                  <a:gd name="T37" fmla="*/ 92 h 185"/>
                  <a:gd name="T38" fmla="*/ 21 w 186"/>
                  <a:gd name="T39" fmla="*/ 115 h 185"/>
                  <a:gd name="T40" fmla="*/ 40 w 186"/>
                  <a:gd name="T41" fmla="*/ 146 h 185"/>
                  <a:gd name="T42" fmla="*/ 70 w 186"/>
                  <a:gd name="T43" fmla="*/ 165 h 185"/>
                  <a:gd name="T44" fmla="*/ 93 w 186"/>
                  <a:gd name="T45" fmla="*/ 168 h 185"/>
                  <a:gd name="T46" fmla="*/ 107 w 186"/>
                  <a:gd name="T47" fmla="*/ 166 h 185"/>
                  <a:gd name="T48" fmla="*/ 135 w 186"/>
                  <a:gd name="T49" fmla="*/ 155 h 185"/>
                  <a:gd name="T50" fmla="*/ 161 w 186"/>
                  <a:gd name="T51" fmla="*/ 122 h 185"/>
                  <a:gd name="T52" fmla="*/ 167 w 186"/>
                  <a:gd name="T53" fmla="*/ 100 h 185"/>
                  <a:gd name="T54" fmla="*/ 167 w 186"/>
                  <a:gd name="T55" fmla="*/ 85 h 185"/>
                  <a:gd name="T56" fmla="*/ 161 w 186"/>
                  <a:gd name="T57" fmla="*/ 63 h 185"/>
                  <a:gd name="T58" fmla="*/ 135 w 186"/>
                  <a:gd name="T59" fmla="*/ 30 h 185"/>
                  <a:gd name="T60" fmla="*/ 107 w 186"/>
                  <a:gd name="T61" fmla="*/ 19 h 185"/>
                  <a:gd name="T62" fmla="*/ 93 w 186"/>
                  <a:gd name="T63" fmla="*/ 17 h 185"/>
                  <a:gd name="T64" fmla="*/ 70 w 186"/>
                  <a:gd name="T65" fmla="*/ 20 h 185"/>
                  <a:gd name="T66" fmla="*/ 40 w 186"/>
                  <a:gd name="T67" fmla="*/ 39 h 185"/>
                  <a:gd name="T68" fmla="*/ 21 w 186"/>
                  <a:gd name="T69" fmla="*/ 70 h 185"/>
                  <a:gd name="T70" fmla="*/ 18 w 186"/>
                  <a:gd name="T71" fmla="*/ 92 h 185"/>
                  <a:gd name="T72" fmla="*/ 185 w 186"/>
                  <a:gd name="T73" fmla="*/ 102 h 185"/>
                  <a:gd name="T74" fmla="*/ 178 w 186"/>
                  <a:gd name="T75" fmla="*/ 129 h 185"/>
                  <a:gd name="T76" fmla="*/ 165 w 186"/>
                  <a:gd name="T77" fmla="*/ 152 h 185"/>
                  <a:gd name="T78" fmla="*/ 144 w 186"/>
                  <a:gd name="T79" fmla="*/ 170 h 185"/>
                  <a:gd name="T80" fmla="*/ 120 w 186"/>
                  <a:gd name="T81" fmla="*/ 182 h 185"/>
                  <a:gd name="T82" fmla="*/ 93 w 186"/>
                  <a:gd name="T83" fmla="*/ 185 h 185"/>
                  <a:gd name="T84" fmla="*/ 74 w 186"/>
                  <a:gd name="T85" fmla="*/ 184 h 185"/>
                  <a:gd name="T86" fmla="*/ 49 w 186"/>
                  <a:gd name="T87" fmla="*/ 174 h 185"/>
                  <a:gd name="T88" fmla="*/ 27 w 186"/>
                  <a:gd name="T89" fmla="*/ 158 h 185"/>
                  <a:gd name="T90" fmla="*/ 10 w 186"/>
                  <a:gd name="T91" fmla="*/ 137 h 185"/>
                  <a:gd name="T92" fmla="*/ 2 w 186"/>
                  <a:gd name="T93" fmla="*/ 111 h 185"/>
                  <a:gd name="T94" fmla="*/ 0 w 186"/>
                  <a:gd name="T95" fmla="*/ 92 h 185"/>
                  <a:gd name="T96" fmla="*/ 4 w 186"/>
                  <a:gd name="T97" fmla="*/ 64 h 185"/>
                  <a:gd name="T98" fmla="*/ 15 w 186"/>
                  <a:gd name="T99" fmla="*/ 41 h 185"/>
                  <a:gd name="T100" fmla="*/ 33 w 186"/>
                  <a:gd name="T101" fmla="*/ 20 h 185"/>
                  <a:gd name="T102" fmla="*/ 57 w 186"/>
                  <a:gd name="T103" fmla="*/ 7 h 185"/>
                  <a:gd name="T104" fmla="*/ 83 w 186"/>
                  <a:gd name="T105" fmla="*/ 0 h 185"/>
                  <a:gd name="T106" fmla="*/ 102 w 186"/>
                  <a:gd name="T107" fmla="*/ 0 h 185"/>
                  <a:gd name="T108" fmla="*/ 129 w 186"/>
                  <a:gd name="T109" fmla="*/ 7 h 185"/>
                  <a:gd name="T110" fmla="*/ 151 w 186"/>
                  <a:gd name="T111" fmla="*/ 20 h 185"/>
                  <a:gd name="T112" fmla="*/ 169 w 186"/>
                  <a:gd name="T113" fmla="*/ 41 h 185"/>
                  <a:gd name="T114" fmla="*/ 181 w 186"/>
                  <a:gd name="T115" fmla="*/ 64 h 185"/>
                  <a:gd name="T116" fmla="*/ 186 w 186"/>
                  <a:gd name="T117" fmla="*/ 9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6" h="185">
                    <a:moveTo>
                      <a:pt x="79" y="85"/>
                    </a:moveTo>
                    <a:lnTo>
                      <a:pt x="95" y="85"/>
                    </a:lnTo>
                    <a:lnTo>
                      <a:pt x="95" y="85"/>
                    </a:lnTo>
                    <a:lnTo>
                      <a:pt x="102" y="85"/>
                    </a:lnTo>
                    <a:lnTo>
                      <a:pt x="107" y="82"/>
                    </a:lnTo>
                    <a:lnTo>
                      <a:pt x="111" y="80"/>
                    </a:lnTo>
                    <a:lnTo>
                      <a:pt x="111" y="74"/>
                    </a:lnTo>
                    <a:lnTo>
                      <a:pt x="111" y="74"/>
                    </a:lnTo>
                    <a:lnTo>
                      <a:pt x="111" y="69"/>
                    </a:lnTo>
                    <a:lnTo>
                      <a:pt x="108" y="66"/>
                    </a:lnTo>
                    <a:lnTo>
                      <a:pt x="102" y="64"/>
                    </a:lnTo>
                    <a:lnTo>
                      <a:pt x="95" y="64"/>
                    </a:lnTo>
                    <a:lnTo>
                      <a:pt x="79" y="64"/>
                    </a:lnTo>
                    <a:lnTo>
                      <a:pt x="79" y="85"/>
                    </a:lnTo>
                    <a:close/>
                    <a:moveTo>
                      <a:pt x="99" y="43"/>
                    </a:moveTo>
                    <a:lnTo>
                      <a:pt x="99" y="43"/>
                    </a:lnTo>
                    <a:lnTo>
                      <a:pt x="107" y="44"/>
                    </a:lnTo>
                    <a:lnTo>
                      <a:pt x="114" y="45"/>
                    </a:lnTo>
                    <a:lnTo>
                      <a:pt x="120" y="48"/>
                    </a:lnTo>
                    <a:lnTo>
                      <a:pt x="125" y="50"/>
                    </a:lnTo>
                    <a:lnTo>
                      <a:pt x="130" y="55"/>
                    </a:lnTo>
                    <a:lnTo>
                      <a:pt x="132" y="60"/>
                    </a:lnTo>
                    <a:lnTo>
                      <a:pt x="133" y="66"/>
                    </a:lnTo>
                    <a:lnTo>
                      <a:pt x="135" y="73"/>
                    </a:lnTo>
                    <a:lnTo>
                      <a:pt x="135" y="73"/>
                    </a:lnTo>
                    <a:lnTo>
                      <a:pt x="133" y="80"/>
                    </a:lnTo>
                    <a:lnTo>
                      <a:pt x="131" y="86"/>
                    </a:lnTo>
                    <a:lnTo>
                      <a:pt x="129" y="91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127" y="98"/>
                    </a:lnTo>
                    <a:lnTo>
                      <a:pt x="130" y="103"/>
                    </a:lnTo>
                    <a:lnTo>
                      <a:pt x="131" y="109"/>
                    </a:lnTo>
                    <a:lnTo>
                      <a:pt x="132" y="121"/>
                    </a:lnTo>
                    <a:lnTo>
                      <a:pt x="132" y="121"/>
                    </a:lnTo>
                    <a:lnTo>
                      <a:pt x="133" y="130"/>
                    </a:lnTo>
                    <a:lnTo>
                      <a:pt x="133" y="136"/>
                    </a:lnTo>
                    <a:lnTo>
                      <a:pt x="136" y="140"/>
                    </a:lnTo>
                    <a:lnTo>
                      <a:pt x="139" y="142"/>
                    </a:lnTo>
                    <a:lnTo>
                      <a:pt x="112" y="142"/>
                    </a:lnTo>
                    <a:lnTo>
                      <a:pt x="112" y="142"/>
                    </a:lnTo>
                    <a:lnTo>
                      <a:pt x="110" y="135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108" y="113"/>
                    </a:lnTo>
                    <a:lnTo>
                      <a:pt x="107" y="110"/>
                    </a:lnTo>
                    <a:lnTo>
                      <a:pt x="106" y="107"/>
                    </a:lnTo>
                    <a:lnTo>
                      <a:pt x="105" y="106"/>
                    </a:lnTo>
                    <a:lnTo>
                      <a:pt x="102" y="105"/>
                    </a:lnTo>
                    <a:lnTo>
                      <a:pt x="94" y="105"/>
                    </a:lnTo>
                    <a:lnTo>
                      <a:pt x="79" y="105"/>
                    </a:lnTo>
                    <a:lnTo>
                      <a:pt x="79" y="142"/>
                    </a:lnTo>
                    <a:lnTo>
                      <a:pt x="55" y="142"/>
                    </a:lnTo>
                    <a:lnTo>
                      <a:pt x="55" y="43"/>
                    </a:lnTo>
                    <a:lnTo>
                      <a:pt x="99" y="43"/>
                    </a:lnTo>
                    <a:close/>
                    <a:moveTo>
                      <a:pt x="18" y="92"/>
                    </a:moveTo>
                    <a:lnTo>
                      <a:pt x="18" y="92"/>
                    </a:lnTo>
                    <a:lnTo>
                      <a:pt x="19" y="100"/>
                    </a:lnTo>
                    <a:lnTo>
                      <a:pt x="20" y="107"/>
                    </a:lnTo>
                    <a:lnTo>
                      <a:pt x="21" y="115"/>
                    </a:lnTo>
                    <a:lnTo>
                      <a:pt x="24" y="122"/>
                    </a:lnTo>
                    <a:lnTo>
                      <a:pt x="31" y="135"/>
                    </a:lnTo>
                    <a:lnTo>
                      <a:pt x="40" y="146"/>
                    </a:lnTo>
                    <a:lnTo>
                      <a:pt x="51" y="155"/>
                    </a:lnTo>
                    <a:lnTo>
                      <a:pt x="64" y="162"/>
                    </a:lnTo>
                    <a:lnTo>
                      <a:pt x="70" y="165"/>
                    </a:lnTo>
                    <a:lnTo>
                      <a:pt x="77" y="166"/>
                    </a:lnTo>
                    <a:lnTo>
                      <a:pt x="84" y="167"/>
                    </a:lnTo>
                    <a:lnTo>
                      <a:pt x="93" y="168"/>
                    </a:lnTo>
                    <a:lnTo>
                      <a:pt x="93" y="168"/>
                    </a:lnTo>
                    <a:lnTo>
                      <a:pt x="100" y="167"/>
                    </a:lnTo>
                    <a:lnTo>
                      <a:pt x="107" y="166"/>
                    </a:lnTo>
                    <a:lnTo>
                      <a:pt x="114" y="165"/>
                    </a:lnTo>
                    <a:lnTo>
                      <a:pt x="122" y="162"/>
                    </a:lnTo>
                    <a:lnTo>
                      <a:pt x="135" y="155"/>
                    </a:lnTo>
                    <a:lnTo>
                      <a:pt x="145" y="146"/>
                    </a:lnTo>
                    <a:lnTo>
                      <a:pt x="155" y="135"/>
                    </a:lnTo>
                    <a:lnTo>
                      <a:pt x="161" y="122"/>
                    </a:lnTo>
                    <a:lnTo>
                      <a:pt x="163" y="115"/>
                    </a:lnTo>
                    <a:lnTo>
                      <a:pt x="166" y="107"/>
                    </a:lnTo>
                    <a:lnTo>
                      <a:pt x="167" y="100"/>
                    </a:lnTo>
                    <a:lnTo>
                      <a:pt x="167" y="92"/>
                    </a:lnTo>
                    <a:lnTo>
                      <a:pt x="167" y="92"/>
                    </a:lnTo>
                    <a:lnTo>
                      <a:pt x="167" y="85"/>
                    </a:lnTo>
                    <a:lnTo>
                      <a:pt x="166" y="78"/>
                    </a:lnTo>
                    <a:lnTo>
                      <a:pt x="163" y="70"/>
                    </a:lnTo>
                    <a:lnTo>
                      <a:pt x="161" y="63"/>
                    </a:lnTo>
                    <a:lnTo>
                      <a:pt x="155" y="50"/>
                    </a:lnTo>
                    <a:lnTo>
                      <a:pt x="145" y="39"/>
                    </a:lnTo>
                    <a:lnTo>
                      <a:pt x="135" y="30"/>
                    </a:lnTo>
                    <a:lnTo>
                      <a:pt x="122" y="23"/>
                    </a:lnTo>
                    <a:lnTo>
                      <a:pt x="114" y="20"/>
                    </a:lnTo>
                    <a:lnTo>
                      <a:pt x="107" y="19"/>
                    </a:lnTo>
                    <a:lnTo>
                      <a:pt x="100" y="18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84" y="18"/>
                    </a:lnTo>
                    <a:lnTo>
                      <a:pt x="77" y="19"/>
                    </a:lnTo>
                    <a:lnTo>
                      <a:pt x="70" y="20"/>
                    </a:lnTo>
                    <a:lnTo>
                      <a:pt x="63" y="23"/>
                    </a:lnTo>
                    <a:lnTo>
                      <a:pt x="51" y="30"/>
                    </a:lnTo>
                    <a:lnTo>
                      <a:pt x="40" y="39"/>
                    </a:lnTo>
                    <a:lnTo>
                      <a:pt x="31" y="50"/>
                    </a:lnTo>
                    <a:lnTo>
                      <a:pt x="24" y="63"/>
                    </a:lnTo>
                    <a:lnTo>
                      <a:pt x="21" y="70"/>
                    </a:lnTo>
                    <a:lnTo>
                      <a:pt x="20" y="78"/>
                    </a:lnTo>
                    <a:lnTo>
                      <a:pt x="19" y="85"/>
                    </a:lnTo>
                    <a:lnTo>
                      <a:pt x="18" y="92"/>
                    </a:lnTo>
                    <a:close/>
                    <a:moveTo>
                      <a:pt x="186" y="92"/>
                    </a:moveTo>
                    <a:lnTo>
                      <a:pt x="186" y="92"/>
                    </a:lnTo>
                    <a:lnTo>
                      <a:pt x="185" y="102"/>
                    </a:lnTo>
                    <a:lnTo>
                      <a:pt x="184" y="111"/>
                    </a:lnTo>
                    <a:lnTo>
                      <a:pt x="181" y="121"/>
                    </a:lnTo>
                    <a:lnTo>
                      <a:pt x="178" y="129"/>
                    </a:lnTo>
                    <a:lnTo>
                      <a:pt x="174" y="137"/>
                    </a:lnTo>
                    <a:lnTo>
                      <a:pt x="169" y="145"/>
                    </a:lnTo>
                    <a:lnTo>
                      <a:pt x="165" y="152"/>
                    </a:lnTo>
                    <a:lnTo>
                      <a:pt x="159" y="158"/>
                    </a:lnTo>
                    <a:lnTo>
                      <a:pt x="151" y="165"/>
                    </a:lnTo>
                    <a:lnTo>
                      <a:pt x="144" y="170"/>
                    </a:lnTo>
                    <a:lnTo>
                      <a:pt x="137" y="174"/>
                    </a:lnTo>
                    <a:lnTo>
                      <a:pt x="129" y="178"/>
                    </a:lnTo>
                    <a:lnTo>
                      <a:pt x="120" y="182"/>
                    </a:lnTo>
                    <a:lnTo>
                      <a:pt x="112" y="184"/>
                    </a:lnTo>
                    <a:lnTo>
                      <a:pt x="102" y="185"/>
                    </a:lnTo>
                    <a:lnTo>
                      <a:pt x="93" y="185"/>
                    </a:lnTo>
                    <a:lnTo>
                      <a:pt x="93" y="185"/>
                    </a:lnTo>
                    <a:lnTo>
                      <a:pt x="83" y="185"/>
                    </a:lnTo>
                    <a:lnTo>
                      <a:pt x="74" y="184"/>
                    </a:lnTo>
                    <a:lnTo>
                      <a:pt x="65" y="182"/>
                    </a:lnTo>
                    <a:lnTo>
                      <a:pt x="57" y="178"/>
                    </a:lnTo>
                    <a:lnTo>
                      <a:pt x="49" y="174"/>
                    </a:lnTo>
                    <a:lnTo>
                      <a:pt x="40" y="170"/>
                    </a:lnTo>
                    <a:lnTo>
                      <a:pt x="33" y="165"/>
                    </a:lnTo>
                    <a:lnTo>
                      <a:pt x="27" y="158"/>
                    </a:lnTo>
                    <a:lnTo>
                      <a:pt x="21" y="152"/>
                    </a:lnTo>
                    <a:lnTo>
                      <a:pt x="15" y="145"/>
                    </a:lnTo>
                    <a:lnTo>
                      <a:pt x="10" y="137"/>
                    </a:lnTo>
                    <a:lnTo>
                      <a:pt x="7" y="129"/>
                    </a:lnTo>
                    <a:lnTo>
                      <a:pt x="4" y="121"/>
                    </a:lnTo>
                    <a:lnTo>
                      <a:pt x="2" y="111"/>
                    </a:lnTo>
                    <a:lnTo>
                      <a:pt x="0" y="10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2" y="74"/>
                    </a:lnTo>
                    <a:lnTo>
                      <a:pt x="4" y="64"/>
                    </a:lnTo>
                    <a:lnTo>
                      <a:pt x="7" y="56"/>
                    </a:lnTo>
                    <a:lnTo>
                      <a:pt x="10" y="48"/>
                    </a:lnTo>
                    <a:lnTo>
                      <a:pt x="15" y="41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33" y="20"/>
                    </a:lnTo>
                    <a:lnTo>
                      <a:pt x="40" y="16"/>
                    </a:lnTo>
                    <a:lnTo>
                      <a:pt x="49" y="11"/>
                    </a:lnTo>
                    <a:lnTo>
                      <a:pt x="57" y="7"/>
                    </a:lnTo>
                    <a:lnTo>
                      <a:pt x="65" y="4"/>
                    </a:lnTo>
                    <a:lnTo>
                      <a:pt x="74" y="1"/>
                    </a:lnTo>
                    <a:lnTo>
                      <a:pt x="83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2" y="0"/>
                    </a:lnTo>
                    <a:lnTo>
                      <a:pt x="112" y="1"/>
                    </a:lnTo>
                    <a:lnTo>
                      <a:pt x="120" y="4"/>
                    </a:lnTo>
                    <a:lnTo>
                      <a:pt x="129" y="7"/>
                    </a:lnTo>
                    <a:lnTo>
                      <a:pt x="137" y="11"/>
                    </a:lnTo>
                    <a:lnTo>
                      <a:pt x="144" y="16"/>
                    </a:lnTo>
                    <a:lnTo>
                      <a:pt x="151" y="20"/>
                    </a:lnTo>
                    <a:lnTo>
                      <a:pt x="159" y="26"/>
                    </a:lnTo>
                    <a:lnTo>
                      <a:pt x="165" y="33"/>
                    </a:lnTo>
                    <a:lnTo>
                      <a:pt x="169" y="41"/>
                    </a:lnTo>
                    <a:lnTo>
                      <a:pt x="174" y="48"/>
                    </a:lnTo>
                    <a:lnTo>
                      <a:pt x="178" y="56"/>
                    </a:lnTo>
                    <a:lnTo>
                      <a:pt x="181" y="64"/>
                    </a:lnTo>
                    <a:lnTo>
                      <a:pt x="184" y="74"/>
                    </a:lnTo>
                    <a:lnTo>
                      <a:pt x="185" y="82"/>
                    </a:lnTo>
                    <a:lnTo>
                      <a:pt x="186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2" name="Group 61"/>
            <p:cNvGrpSpPr>
              <a:grpSpLocks noChangeAspect="1"/>
            </p:cNvGrpSpPr>
            <p:nvPr userDrawn="1"/>
          </p:nvGrpSpPr>
          <p:grpSpPr bwMode="auto">
            <a:xfrm>
              <a:off x="7949238" y="4838899"/>
              <a:ext cx="882024" cy="128016"/>
              <a:chOff x="0" y="1202"/>
              <a:chExt cx="5760" cy="836"/>
            </a:xfrm>
            <a:solidFill>
              <a:schemeClr val="bg1"/>
            </a:solidFill>
          </p:grpSpPr>
          <p:sp>
            <p:nvSpPr>
              <p:cNvPr id="63" name="Freeform 27"/>
              <p:cNvSpPr>
                <a:spLocks noEditPoints="1"/>
              </p:cNvSpPr>
              <p:nvPr userDrawn="1"/>
            </p:nvSpPr>
            <p:spPr bwMode="auto">
              <a:xfrm>
                <a:off x="0" y="1267"/>
                <a:ext cx="521" cy="757"/>
              </a:xfrm>
              <a:custGeom>
                <a:avLst/>
                <a:gdLst>
                  <a:gd name="T0" fmla="*/ 179 w 1043"/>
                  <a:gd name="T1" fmla="*/ 1059 h 1513"/>
                  <a:gd name="T2" fmla="*/ 0 w 1043"/>
                  <a:gd name="T3" fmla="*/ 1059 h 1513"/>
                  <a:gd name="T4" fmla="*/ 0 w 1043"/>
                  <a:gd name="T5" fmla="*/ 882 h 1513"/>
                  <a:gd name="T6" fmla="*/ 198 w 1043"/>
                  <a:gd name="T7" fmla="*/ 882 h 1513"/>
                  <a:gd name="T8" fmla="*/ 236 w 1043"/>
                  <a:gd name="T9" fmla="*/ 582 h 1513"/>
                  <a:gd name="T10" fmla="*/ 47 w 1043"/>
                  <a:gd name="T11" fmla="*/ 582 h 1513"/>
                  <a:gd name="T12" fmla="*/ 47 w 1043"/>
                  <a:gd name="T13" fmla="*/ 405 h 1513"/>
                  <a:gd name="T14" fmla="*/ 259 w 1043"/>
                  <a:gd name="T15" fmla="*/ 405 h 1513"/>
                  <a:gd name="T16" fmla="*/ 310 w 1043"/>
                  <a:gd name="T17" fmla="*/ 0 h 1513"/>
                  <a:gd name="T18" fmla="*/ 470 w 1043"/>
                  <a:gd name="T19" fmla="*/ 0 h 1513"/>
                  <a:gd name="T20" fmla="*/ 422 w 1043"/>
                  <a:gd name="T21" fmla="*/ 405 h 1513"/>
                  <a:gd name="T22" fmla="*/ 694 w 1043"/>
                  <a:gd name="T23" fmla="*/ 405 h 1513"/>
                  <a:gd name="T24" fmla="*/ 747 w 1043"/>
                  <a:gd name="T25" fmla="*/ 0 h 1513"/>
                  <a:gd name="T26" fmla="*/ 906 w 1043"/>
                  <a:gd name="T27" fmla="*/ 0 h 1513"/>
                  <a:gd name="T28" fmla="*/ 856 w 1043"/>
                  <a:gd name="T29" fmla="*/ 405 h 1513"/>
                  <a:gd name="T30" fmla="*/ 1043 w 1043"/>
                  <a:gd name="T31" fmla="*/ 405 h 1513"/>
                  <a:gd name="T32" fmla="*/ 1043 w 1043"/>
                  <a:gd name="T33" fmla="*/ 582 h 1513"/>
                  <a:gd name="T34" fmla="*/ 836 w 1043"/>
                  <a:gd name="T35" fmla="*/ 582 h 1513"/>
                  <a:gd name="T36" fmla="*/ 798 w 1043"/>
                  <a:gd name="T37" fmla="*/ 882 h 1513"/>
                  <a:gd name="T38" fmla="*/ 996 w 1043"/>
                  <a:gd name="T39" fmla="*/ 882 h 1513"/>
                  <a:gd name="T40" fmla="*/ 996 w 1043"/>
                  <a:gd name="T41" fmla="*/ 1059 h 1513"/>
                  <a:gd name="T42" fmla="*/ 778 w 1043"/>
                  <a:gd name="T43" fmla="*/ 1059 h 1513"/>
                  <a:gd name="T44" fmla="*/ 724 w 1043"/>
                  <a:gd name="T45" fmla="*/ 1513 h 1513"/>
                  <a:gd name="T46" fmla="*/ 561 w 1043"/>
                  <a:gd name="T47" fmla="*/ 1513 h 1513"/>
                  <a:gd name="T48" fmla="*/ 615 w 1043"/>
                  <a:gd name="T49" fmla="*/ 1059 h 1513"/>
                  <a:gd name="T50" fmla="*/ 342 w 1043"/>
                  <a:gd name="T51" fmla="*/ 1059 h 1513"/>
                  <a:gd name="T52" fmla="*/ 286 w 1043"/>
                  <a:gd name="T53" fmla="*/ 1513 h 1513"/>
                  <a:gd name="T54" fmla="*/ 124 w 1043"/>
                  <a:gd name="T55" fmla="*/ 1513 h 1513"/>
                  <a:gd name="T56" fmla="*/ 179 w 1043"/>
                  <a:gd name="T57" fmla="*/ 1059 h 1513"/>
                  <a:gd name="T58" fmla="*/ 635 w 1043"/>
                  <a:gd name="T59" fmla="*/ 882 h 1513"/>
                  <a:gd name="T60" fmla="*/ 673 w 1043"/>
                  <a:gd name="T61" fmla="*/ 582 h 1513"/>
                  <a:gd name="T62" fmla="*/ 398 w 1043"/>
                  <a:gd name="T63" fmla="*/ 582 h 1513"/>
                  <a:gd name="T64" fmla="*/ 361 w 1043"/>
                  <a:gd name="T65" fmla="*/ 882 h 1513"/>
                  <a:gd name="T66" fmla="*/ 635 w 1043"/>
                  <a:gd name="T67" fmla="*/ 882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43" h="1513">
                    <a:moveTo>
                      <a:pt x="179" y="1059"/>
                    </a:moveTo>
                    <a:lnTo>
                      <a:pt x="0" y="1059"/>
                    </a:lnTo>
                    <a:lnTo>
                      <a:pt x="0" y="882"/>
                    </a:lnTo>
                    <a:lnTo>
                      <a:pt x="198" y="882"/>
                    </a:lnTo>
                    <a:lnTo>
                      <a:pt x="236" y="582"/>
                    </a:lnTo>
                    <a:lnTo>
                      <a:pt x="47" y="582"/>
                    </a:lnTo>
                    <a:lnTo>
                      <a:pt x="47" y="405"/>
                    </a:lnTo>
                    <a:lnTo>
                      <a:pt x="259" y="405"/>
                    </a:lnTo>
                    <a:lnTo>
                      <a:pt x="310" y="0"/>
                    </a:lnTo>
                    <a:lnTo>
                      <a:pt x="470" y="0"/>
                    </a:lnTo>
                    <a:lnTo>
                      <a:pt x="422" y="405"/>
                    </a:lnTo>
                    <a:lnTo>
                      <a:pt x="694" y="405"/>
                    </a:lnTo>
                    <a:lnTo>
                      <a:pt x="747" y="0"/>
                    </a:lnTo>
                    <a:lnTo>
                      <a:pt x="906" y="0"/>
                    </a:lnTo>
                    <a:lnTo>
                      <a:pt x="856" y="405"/>
                    </a:lnTo>
                    <a:lnTo>
                      <a:pt x="1043" y="405"/>
                    </a:lnTo>
                    <a:lnTo>
                      <a:pt x="1043" y="582"/>
                    </a:lnTo>
                    <a:lnTo>
                      <a:pt x="836" y="582"/>
                    </a:lnTo>
                    <a:lnTo>
                      <a:pt x="798" y="882"/>
                    </a:lnTo>
                    <a:lnTo>
                      <a:pt x="996" y="882"/>
                    </a:lnTo>
                    <a:lnTo>
                      <a:pt x="996" y="1059"/>
                    </a:lnTo>
                    <a:lnTo>
                      <a:pt x="778" y="1059"/>
                    </a:lnTo>
                    <a:lnTo>
                      <a:pt x="724" y="1513"/>
                    </a:lnTo>
                    <a:lnTo>
                      <a:pt x="561" y="1513"/>
                    </a:lnTo>
                    <a:lnTo>
                      <a:pt x="615" y="1059"/>
                    </a:lnTo>
                    <a:lnTo>
                      <a:pt x="342" y="1059"/>
                    </a:lnTo>
                    <a:lnTo>
                      <a:pt x="286" y="1513"/>
                    </a:lnTo>
                    <a:lnTo>
                      <a:pt x="124" y="1513"/>
                    </a:lnTo>
                    <a:lnTo>
                      <a:pt x="179" y="1059"/>
                    </a:lnTo>
                    <a:close/>
                    <a:moveTo>
                      <a:pt x="635" y="882"/>
                    </a:moveTo>
                    <a:lnTo>
                      <a:pt x="673" y="582"/>
                    </a:lnTo>
                    <a:lnTo>
                      <a:pt x="398" y="582"/>
                    </a:lnTo>
                    <a:lnTo>
                      <a:pt x="361" y="882"/>
                    </a:lnTo>
                    <a:lnTo>
                      <a:pt x="635" y="8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4" name="Freeform 28"/>
              <p:cNvSpPr>
                <a:spLocks noEditPoints="1"/>
              </p:cNvSpPr>
              <p:nvPr userDrawn="1"/>
            </p:nvSpPr>
            <p:spPr bwMode="auto">
              <a:xfrm>
                <a:off x="631" y="1263"/>
                <a:ext cx="555" cy="761"/>
              </a:xfrm>
              <a:custGeom>
                <a:avLst/>
                <a:gdLst>
                  <a:gd name="T0" fmla="*/ 486 w 1109"/>
                  <a:gd name="T1" fmla="*/ 0 h 1522"/>
                  <a:gd name="T2" fmla="*/ 653 w 1109"/>
                  <a:gd name="T3" fmla="*/ 10 h 1522"/>
                  <a:gd name="T4" fmla="*/ 729 w 1109"/>
                  <a:gd name="T5" fmla="*/ 25 h 1522"/>
                  <a:gd name="T6" fmla="*/ 797 w 1109"/>
                  <a:gd name="T7" fmla="*/ 45 h 1522"/>
                  <a:gd name="T8" fmla="*/ 858 w 1109"/>
                  <a:gd name="T9" fmla="*/ 72 h 1522"/>
                  <a:gd name="T10" fmla="*/ 894 w 1109"/>
                  <a:gd name="T11" fmla="*/ 93 h 1522"/>
                  <a:gd name="T12" fmla="*/ 941 w 1109"/>
                  <a:gd name="T13" fmla="*/ 133 h 1522"/>
                  <a:gd name="T14" fmla="*/ 980 w 1109"/>
                  <a:gd name="T15" fmla="*/ 181 h 1522"/>
                  <a:gd name="T16" fmla="*/ 999 w 1109"/>
                  <a:gd name="T17" fmla="*/ 216 h 1522"/>
                  <a:gd name="T18" fmla="*/ 1021 w 1109"/>
                  <a:gd name="T19" fmla="*/ 278 h 1522"/>
                  <a:gd name="T20" fmla="*/ 1029 w 1109"/>
                  <a:gd name="T21" fmla="*/ 349 h 1522"/>
                  <a:gd name="T22" fmla="*/ 1029 w 1109"/>
                  <a:gd name="T23" fmla="*/ 402 h 1522"/>
                  <a:gd name="T24" fmla="*/ 1015 w 1109"/>
                  <a:gd name="T25" fmla="*/ 480 h 1522"/>
                  <a:gd name="T26" fmla="*/ 982 w 1109"/>
                  <a:gd name="T27" fmla="*/ 553 h 1522"/>
                  <a:gd name="T28" fmla="*/ 950 w 1109"/>
                  <a:gd name="T29" fmla="*/ 600 h 1522"/>
                  <a:gd name="T30" fmla="*/ 886 w 1109"/>
                  <a:gd name="T31" fmla="*/ 655 h 1522"/>
                  <a:gd name="T32" fmla="*/ 803 w 1109"/>
                  <a:gd name="T33" fmla="*/ 696 h 1522"/>
                  <a:gd name="T34" fmla="*/ 771 w 1109"/>
                  <a:gd name="T35" fmla="*/ 715 h 1522"/>
                  <a:gd name="T36" fmla="*/ 883 w 1109"/>
                  <a:gd name="T37" fmla="*/ 744 h 1522"/>
                  <a:gd name="T38" fmla="*/ 974 w 1109"/>
                  <a:gd name="T39" fmla="*/ 792 h 1522"/>
                  <a:gd name="T40" fmla="*/ 1022 w 1109"/>
                  <a:gd name="T41" fmla="*/ 833 h 1522"/>
                  <a:gd name="T42" fmla="*/ 1076 w 1109"/>
                  <a:gd name="T43" fmla="*/ 908 h 1522"/>
                  <a:gd name="T44" fmla="*/ 1105 w 1109"/>
                  <a:gd name="T45" fmla="*/ 1003 h 1522"/>
                  <a:gd name="T46" fmla="*/ 1109 w 1109"/>
                  <a:gd name="T47" fmla="*/ 1076 h 1522"/>
                  <a:gd name="T48" fmla="*/ 1104 w 1109"/>
                  <a:gd name="T49" fmla="*/ 1157 h 1522"/>
                  <a:gd name="T50" fmla="*/ 1085 w 1109"/>
                  <a:gd name="T51" fmla="*/ 1230 h 1522"/>
                  <a:gd name="T52" fmla="*/ 1066 w 1109"/>
                  <a:gd name="T53" fmla="*/ 1274 h 1522"/>
                  <a:gd name="T54" fmla="*/ 1028 w 1109"/>
                  <a:gd name="T55" fmla="*/ 1332 h 1522"/>
                  <a:gd name="T56" fmla="*/ 980 w 1109"/>
                  <a:gd name="T57" fmla="*/ 1383 h 1522"/>
                  <a:gd name="T58" fmla="*/ 944 w 1109"/>
                  <a:gd name="T59" fmla="*/ 1413 h 1522"/>
                  <a:gd name="T60" fmla="*/ 881 w 1109"/>
                  <a:gd name="T61" fmla="*/ 1451 h 1522"/>
                  <a:gd name="T62" fmla="*/ 810 w 1109"/>
                  <a:gd name="T63" fmla="*/ 1480 h 1522"/>
                  <a:gd name="T64" fmla="*/ 759 w 1109"/>
                  <a:gd name="T65" fmla="*/ 1496 h 1522"/>
                  <a:gd name="T66" fmla="*/ 676 w 1109"/>
                  <a:gd name="T67" fmla="*/ 1512 h 1522"/>
                  <a:gd name="T68" fmla="*/ 587 w 1109"/>
                  <a:gd name="T69" fmla="*/ 1521 h 1522"/>
                  <a:gd name="T70" fmla="*/ 0 w 1109"/>
                  <a:gd name="T71" fmla="*/ 0 h 1522"/>
                  <a:gd name="T72" fmla="*/ 502 w 1109"/>
                  <a:gd name="T73" fmla="*/ 630 h 1522"/>
                  <a:gd name="T74" fmla="*/ 601 w 1109"/>
                  <a:gd name="T75" fmla="*/ 616 h 1522"/>
                  <a:gd name="T76" fmla="*/ 676 w 1109"/>
                  <a:gd name="T77" fmla="*/ 587 h 1522"/>
                  <a:gd name="T78" fmla="*/ 711 w 1109"/>
                  <a:gd name="T79" fmla="*/ 558 h 1522"/>
                  <a:gd name="T80" fmla="*/ 747 w 1109"/>
                  <a:gd name="T81" fmla="*/ 502 h 1522"/>
                  <a:gd name="T82" fmla="*/ 765 w 1109"/>
                  <a:gd name="T83" fmla="*/ 434 h 1522"/>
                  <a:gd name="T84" fmla="*/ 765 w 1109"/>
                  <a:gd name="T85" fmla="*/ 381 h 1522"/>
                  <a:gd name="T86" fmla="*/ 747 w 1109"/>
                  <a:gd name="T87" fmla="*/ 317 h 1522"/>
                  <a:gd name="T88" fmla="*/ 708 w 1109"/>
                  <a:gd name="T89" fmla="*/ 268 h 1522"/>
                  <a:gd name="T90" fmla="*/ 672 w 1109"/>
                  <a:gd name="T91" fmla="*/ 245 h 1522"/>
                  <a:gd name="T92" fmla="*/ 598 w 1109"/>
                  <a:gd name="T93" fmla="*/ 221 h 1522"/>
                  <a:gd name="T94" fmla="*/ 503 w 1109"/>
                  <a:gd name="T95" fmla="*/ 210 h 1522"/>
                  <a:gd name="T96" fmla="*/ 271 w 1109"/>
                  <a:gd name="T97" fmla="*/ 630 h 1522"/>
                  <a:gd name="T98" fmla="*/ 497 w 1109"/>
                  <a:gd name="T99" fmla="*/ 1313 h 1522"/>
                  <a:gd name="T100" fmla="*/ 612 w 1109"/>
                  <a:gd name="T101" fmla="*/ 1304 h 1522"/>
                  <a:gd name="T102" fmla="*/ 707 w 1109"/>
                  <a:gd name="T103" fmla="*/ 1278 h 1522"/>
                  <a:gd name="T104" fmla="*/ 756 w 1109"/>
                  <a:gd name="T105" fmla="*/ 1250 h 1522"/>
                  <a:gd name="T106" fmla="*/ 795 w 1109"/>
                  <a:gd name="T107" fmla="*/ 1214 h 1522"/>
                  <a:gd name="T108" fmla="*/ 819 w 1109"/>
                  <a:gd name="T109" fmla="*/ 1182 h 1522"/>
                  <a:gd name="T110" fmla="*/ 842 w 1109"/>
                  <a:gd name="T111" fmla="*/ 1118 h 1522"/>
                  <a:gd name="T112" fmla="*/ 846 w 1109"/>
                  <a:gd name="T113" fmla="*/ 1057 h 1522"/>
                  <a:gd name="T114" fmla="*/ 835 w 1109"/>
                  <a:gd name="T115" fmla="*/ 977 h 1522"/>
                  <a:gd name="T116" fmla="*/ 797 w 1109"/>
                  <a:gd name="T117" fmla="*/ 914 h 1522"/>
                  <a:gd name="T118" fmla="*/ 759 w 1109"/>
                  <a:gd name="T119" fmla="*/ 881 h 1522"/>
                  <a:gd name="T120" fmla="*/ 681 w 1109"/>
                  <a:gd name="T121" fmla="*/ 846 h 1522"/>
                  <a:gd name="T122" fmla="*/ 579 w 1109"/>
                  <a:gd name="T123" fmla="*/ 828 h 1522"/>
                  <a:gd name="T124" fmla="*/ 271 w 1109"/>
                  <a:gd name="T125" fmla="*/ 824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9" h="1522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44" y="2"/>
                    </a:lnTo>
                    <a:lnTo>
                      <a:pt x="601" y="5"/>
                    </a:lnTo>
                    <a:lnTo>
                      <a:pt x="653" y="10"/>
                    </a:lnTo>
                    <a:lnTo>
                      <a:pt x="704" y="19"/>
                    </a:lnTo>
                    <a:lnTo>
                      <a:pt x="704" y="19"/>
                    </a:lnTo>
                    <a:lnTo>
                      <a:pt x="729" y="25"/>
                    </a:lnTo>
                    <a:lnTo>
                      <a:pt x="752" y="31"/>
                    </a:lnTo>
                    <a:lnTo>
                      <a:pt x="775" y="38"/>
                    </a:lnTo>
                    <a:lnTo>
                      <a:pt x="797" y="45"/>
                    </a:lnTo>
                    <a:lnTo>
                      <a:pt x="817" y="54"/>
                    </a:lnTo>
                    <a:lnTo>
                      <a:pt x="838" y="63"/>
                    </a:lnTo>
                    <a:lnTo>
                      <a:pt x="858" y="72"/>
                    </a:lnTo>
                    <a:lnTo>
                      <a:pt x="875" y="82"/>
                    </a:lnTo>
                    <a:lnTo>
                      <a:pt x="875" y="82"/>
                    </a:lnTo>
                    <a:lnTo>
                      <a:pt x="894" y="93"/>
                    </a:lnTo>
                    <a:lnTo>
                      <a:pt x="910" y="106"/>
                    </a:lnTo>
                    <a:lnTo>
                      <a:pt x="926" y="120"/>
                    </a:lnTo>
                    <a:lnTo>
                      <a:pt x="941" y="133"/>
                    </a:lnTo>
                    <a:lnTo>
                      <a:pt x="955" y="147"/>
                    </a:lnTo>
                    <a:lnTo>
                      <a:pt x="967" y="163"/>
                    </a:lnTo>
                    <a:lnTo>
                      <a:pt x="980" y="181"/>
                    </a:lnTo>
                    <a:lnTo>
                      <a:pt x="990" y="198"/>
                    </a:lnTo>
                    <a:lnTo>
                      <a:pt x="990" y="198"/>
                    </a:lnTo>
                    <a:lnTo>
                      <a:pt x="999" y="216"/>
                    </a:lnTo>
                    <a:lnTo>
                      <a:pt x="1008" y="236"/>
                    </a:lnTo>
                    <a:lnTo>
                      <a:pt x="1015" y="256"/>
                    </a:lnTo>
                    <a:lnTo>
                      <a:pt x="1021" y="278"/>
                    </a:lnTo>
                    <a:lnTo>
                      <a:pt x="1025" y="300"/>
                    </a:lnTo>
                    <a:lnTo>
                      <a:pt x="1028" y="325"/>
                    </a:lnTo>
                    <a:lnTo>
                      <a:pt x="1029" y="349"/>
                    </a:lnTo>
                    <a:lnTo>
                      <a:pt x="1031" y="374"/>
                    </a:lnTo>
                    <a:lnTo>
                      <a:pt x="1031" y="374"/>
                    </a:lnTo>
                    <a:lnTo>
                      <a:pt x="1029" y="402"/>
                    </a:lnTo>
                    <a:lnTo>
                      <a:pt x="1027" y="428"/>
                    </a:lnTo>
                    <a:lnTo>
                      <a:pt x="1022" y="454"/>
                    </a:lnTo>
                    <a:lnTo>
                      <a:pt x="1015" y="480"/>
                    </a:lnTo>
                    <a:lnTo>
                      <a:pt x="1006" y="505"/>
                    </a:lnTo>
                    <a:lnTo>
                      <a:pt x="995" y="530"/>
                    </a:lnTo>
                    <a:lnTo>
                      <a:pt x="982" y="553"/>
                    </a:lnTo>
                    <a:lnTo>
                      <a:pt x="967" y="576"/>
                    </a:lnTo>
                    <a:lnTo>
                      <a:pt x="967" y="576"/>
                    </a:lnTo>
                    <a:lnTo>
                      <a:pt x="950" y="600"/>
                    </a:lnTo>
                    <a:lnTo>
                      <a:pt x="931" y="620"/>
                    </a:lnTo>
                    <a:lnTo>
                      <a:pt x="909" y="639"/>
                    </a:lnTo>
                    <a:lnTo>
                      <a:pt x="886" y="655"/>
                    </a:lnTo>
                    <a:lnTo>
                      <a:pt x="859" y="671"/>
                    </a:lnTo>
                    <a:lnTo>
                      <a:pt x="832" y="684"/>
                    </a:lnTo>
                    <a:lnTo>
                      <a:pt x="803" y="696"/>
                    </a:lnTo>
                    <a:lnTo>
                      <a:pt x="771" y="705"/>
                    </a:lnTo>
                    <a:lnTo>
                      <a:pt x="771" y="715"/>
                    </a:lnTo>
                    <a:lnTo>
                      <a:pt x="771" y="715"/>
                    </a:lnTo>
                    <a:lnTo>
                      <a:pt x="810" y="722"/>
                    </a:lnTo>
                    <a:lnTo>
                      <a:pt x="848" y="732"/>
                    </a:lnTo>
                    <a:lnTo>
                      <a:pt x="883" y="744"/>
                    </a:lnTo>
                    <a:lnTo>
                      <a:pt x="916" y="758"/>
                    </a:lnTo>
                    <a:lnTo>
                      <a:pt x="947" y="773"/>
                    </a:lnTo>
                    <a:lnTo>
                      <a:pt x="974" y="792"/>
                    </a:lnTo>
                    <a:lnTo>
                      <a:pt x="999" y="811"/>
                    </a:lnTo>
                    <a:lnTo>
                      <a:pt x="1022" y="833"/>
                    </a:lnTo>
                    <a:lnTo>
                      <a:pt x="1022" y="833"/>
                    </a:lnTo>
                    <a:lnTo>
                      <a:pt x="1043" y="856"/>
                    </a:lnTo>
                    <a:lnTo>
                      <a:pt x="1061" y="881"/>
                    </a:lnTo>
                    <a:lnTo>
                      <a:pt x="1076" y="908"/>
                    </a:lnTo>
                    <a:lnTo>
                      <a:pt x="1088" y="937"/>
                    </a:lnTo>
                    <a:lnTo>
                      <a:pt x="1098" y="969"/>
                    </a:lnTo>
                    <a:lnTo>
                      <a:pt x="1105" y="1003"/>
                    </a:lnTo>
                    <a:lnTo>
                      <a:pt x="1108" y="1038"/>
                    </a:lnTo>
                    <a:lnTo>
                      <a:pt x="1109" y="1076"/>
                    </a:lnTo>
                    <a:lnTo>
                      <a:pt x="1109" y="1076"/>
                    </a:lnTo>
                    <a:lnTo>
                      <a:pt x="1109" y="1103"/>
                    </a:lnTo>
                    <a:lnTo>
                      <a:pt x="1107" y="1131"/>
                    </a:lnTo>
                    <a:lnTo>
                      <a:pt x="1104" y="1157"/>
                    </a:lnTo>
                    <a:lnTo>
                      <a:pt x="1099" y="1182"/>
                    </a:lnTo>
                    <a:lnTo>
                      <a:pt x="1092" y="1207"/>
                    </a:lnTo>
                    <a:lnTo>
                      <a:pt x="1085" y="1230"/>
                    </a:lnTo>
                    <a:lnTo>
                      <a:pt x="1076" y="1252"/>
                    </a:lnTo>
                    <a:lnTo>
                      <a:pt x="1066" y="1274"/>
                    </a:lnTo>
                    <a:lnTo>
                      <a:pt x="1066" y="1274"/>
                    </a:lnTo>
                    <a:lnTo>
                      <a:pt x="1054" y="1294"/>
                    </a:lnTo>
                    <a:lnTo>
                      <a:pt x="1041" y="1313"/>
                    </a:lnTo>
                    <a:lnTo>
                      <a:pt x="1028" y="1332"/>
                    </a:lnTo>
                    <a:lnTo>
                      <a:pt x="1014" y="1351"/>
                    </a:lnTo>
                    <a:lnTo>
                      <a:pt x="998" y="1367"/>
                    </a:lnTo>
                    <a:lnTo>
                      <a:pt x="980" y="1383"/>
                    </a:lnTo>
                    <a:lnTo>
                      <a:pt x="963" y="1399"/>
                    </a:lnTo>
                    <a:lnTo>
                      <a:pt x="944" y="1413"/>
                    </a:lnTo>
                    <a:lnTo>
                      <a:pt x="944" y="1413"/>
                    </a:lnTo>
                    <a:lnTo>
                      <a:pt x="923" y="1426"/>
                    </a:lnTo>
                    <a:lnTo>
                      <a:pt x="903" y="1439"/>
                    </a:lnTo>
                    <a:lnTo>
                      <a:pt x="881" y="1451"/>
                    </a:lnTo>
                    <a:lnTo>
                      <a:pt x="858" y="1461"/>
                    </a:lnTo>
                    <a:lnTo>
                      <a:pt x="835" y="1471"/>
                    </a:lnTo>
                    <a:lnTo>
                      <a:pt x="810" y="1480"/>
                    </a:lnTo>
                    <a:lnTo>
                      <a:pt x="785" y="1489"/>
                    </a:lnTo>
                    <a:lnTo>
                      <a:pt x="759" y="1496"/>
                    </a:lnTo>
                    <a:lnTo>
                      <a:pt x="759" y="1496"/>
                    </a:lnTo>
                    <a:lnTo>
                      <a:pt x="731" y="1502"/>
                    </a:lnTo>
                    <a:lnTo>
                      <a:pt x="704" y="1508"/>
                    </a:lnTo>
                    <a:lnTo>
                      <a:pt x="676" y="1512"/>
                    </a:lnTo>
                    <a:lnTo>
                      <a:pt x="647" y="1515"/>
                    </a:lnTo>
                    <a:lnTo>
                      <a:pt x="618" y="1519"/>
                    </a:lnTo>
                    <a:lnTo>
                      <a:pt x="587" y="1521"/>
                    </a:lnTo>
                    <a:lnTo>
                      <a:pt x="526" y="1522"/>
                    </a:lnTo>
                    <a:lnTo>
                      <a:pt x="0" y="1522"/>
                    </a:lnTo>
                    <a:lnTo>
                      <a:pt x="0" y="0"/>
                    </a:lnTo>
                    <a:close/>
                    <a:moveTo>
                      <a:pt x="462" y="630"/>
                    </a:moveTo>
                    <a:lnTo>
                      <a:pt x="462" y="630"/>
                    </a:lnTo>
                    <a:lnTo>
                      <a:pt x="502" y="630"/>
                    </a:lnTo>
                    <a:lnTo>
                      <a:pt x="538" y="627"/>
                    </a:lnTo>
                    <a:lnTo>
                      <a:pt x="571" y="623"/>
                    </a:lnTo>
                    <a:lnTo>
                      <a:pt x="601" y="616"/>
                    </a:lnTo>
                    <a:lnTo>
                      <a:pt x="628" y="608"/>
                    </a:lnTo>
                    <a:lnTo>
                      <a:pt x="653" y="598"/>
                    </a:lnTo>
                    <a:lnTo>
                      <a:pt x="676" y="587"/>
                    </a:lnTo>
                    <a:lnTo>
                      <a:pt x="695" y="572"/>
                    </a:lnTo>
                    <a:lnTo>
                      <a:pt x="695" y="572"/>
                    </a:lnTo>
                    <a:lnTo>
                      <a:pt x="711" y="558"/>
                    </a:lnTo>
                    <a:lnTo>
                      <a:pt x="726" y="540"/>
                    </a:lnTo>
                    <a:lnTo>
                      <a:pt x="737" y="523"/>
                    </a:lnTo>
                    <a:lnTo>
                      <a:pt x="747" y="502"/>
                    </a:lnTo>
                    <a:lnTo>
                      <a:pt x="756" y="480"/>
                    </a:lnTo>
                    <a:lnTo>
                      <a:pt x="761" y="457"/>
                    </a:lnTo>
                    <a:lnTo>
                      <a:pt x="765" y="434"/>
                    </a:lnTo>
                    <a:lnTo>
                      <a:pt x="765" y="408"/>
                    </a:lnTo>
                    <a:lnTo>
                      <a:pt x="765" y="408"/>
                    </a:lnTo>
                    <a:lnTo>
                      <a:pt x="765" y="381"/>
                    </a:lnTo>
                    <a:lnTo>
                      <a:pt x="761" y="358"/>
                    </a:lnTo>
                    <a:lnTo>
                      <a:pt x="755" y="336"/>
                    </a:lnTo>
                    <a:lnTo>
                      <a:pt x="747" y="317"/>
                    </a:lnTo>
                    <a:lnTo>
                      <a:pt x="736" y="299"/>
                    </a:lnTo>
                    <a:lnTo>
                      <a:pt x="724" y="283"/>
                    </a:lnTo>
                    <a:lnTo>
                      <a:pt x="708" y="268"/>
                    </a:lnTo>
                    <a:lnTo>
                      <a:pt x="691" y="256"/>
                    </a:lnTo>
                    <a:lnTo>
                      <a:pt x="691" y="256"/>
                    </a:lnTo>
                    <a:lnTo>
                      <a:pt x="672" y="245"/>
                    </a:lnTo>
                    <a:lnTo>
                      <a:pt x="649" y="236"/>
                    </a:lnTo>
                    <a:lnTo>
                      <a:pt x="625" y="227"/>
                    </a:lnTo>
                    <a:lnTo>
                      <a:pt x="598" y="221"/>
                    </a:lnTo>
                    <a:lnTo>
                      <a:pt x="569" y="216"/>
                    </a:lnTo>
                    <a:lnTo>
                      <a:pt x="538" y="213"/>
                    </a:lnTo>
                    <a:lnTo>
                      <a:pt x="503" y="210"/>
                    </a:lnTo>
                    <a:lnTo>
                      <a:pt x="468" y="210"/>
                    </a:lnTo>
                    <a:lnTo>
                      <a:pt x="271" y="210"/>
                    </a:lnTo>
                    <a:lnTo>
                      <a:pt x="271" y="630"/>
                    </a:lnTo>
                    <a:lnTo>
                      <a:pt x="462" y="630"/>
                    </a:lnTo>
                    <a:close/>
                    <a:moveTo>
                      <a:pt x="497" y="1313"/>
                    </a:moveTo>
                    <a:lnTo>
                      <a:pt x="497" y="1313"/>
                    </a:lnTo>
                    <a:lnTo>
                      <a:pt x="538" y="1311"/>
                    </a:lnTo>
                    <a:lnTo>
                      <a:pt x="577" y="1308"/>
                    </a:lnTo>
                    <a:lnTo>
                      <a:pt x="612" y="1304"/>
                    </a:lnTo>
                    <a:lnTo>
                      <a:pt x="646" y="1297"/>
                    </a:lnTo>
                    <a:lnTo>
                      <a:pt x="678" y="1288"/>
                    </a:lnTo>
                    <a:lnTo>
                      <a:pt x="707" y="1278"/>
                    </a:lnTo>
                    <a:lnTo>
                      <a:pt x="733" y="1265"/>
                    </a:lnTo>
                    <a:lnTo>
                      <a:pt x="756" y="1250"/>
                    </a:lnTo>
                    <a:lnTo>
                      <a:pt x="756" y="1250"/>
                    </a:lnTo>
                    <a:lnTo>
                      <a:pt x="778" y="1233"/>
                    </a:lnTo>
                    <a:lnTo>
                      <a:pt x="787" y="1224"/>
                    </a:lnTo>
                    <a:lnTo>
                      <a:pt x="795" y="1214"/>
                    </a:lnTo>
                    <a:lnTo>
                      <a:pt x="804" y="1204"/>
                    </a:lnTo>
                    <a:lnTo>
                      <a:pt x="811" y="1193"/>
                    </a:lnTo>
                    <a:lnTo>
                      <a:pt x="819" y="1182"/>
                    </a:lnTo>
                    <a:lnTo>
                      <a:pt x="824" y="1170"/>
                    </a:lnTo>
                    <a:lnTo>
                      <a:pt x="835" y="1145"/>
                    </a:lnTo>
                    <a:lnTo>
                      <a:pt x="842" y="1118"/>
                    </a:lnTo>
                    <a:lnTo>
                      <a:pt x="846" y="1089"/>
                    </a:lnTo>
                    <a:lnTo>
                      <a:pt x="846" y="1057"/>
                    </a:lnTo>
                    <a:lnTo>
                      <a:pt x="846" y="1057"/>
                    </a:lnTo>
                    <a:lnTo>
                      <a:pt x="846" y="1028"/>
                    </a:lnTo>
                    <a:lnTo>
                      <a:pt x="842" y="1001"/>
                    </a:lnTo>
                    <a:lnTo>
                      <a:pt x="835" y="977"/>
                    </a:lnTo>
                    <a:lnTo>
                      <a:pt x="824" y="953"/>
                    </a:lnTo>
                    <a:lnTo>
                      <a:pt x="813" y="933"/>
                    </a:lnTo>
                    <a:lnTo>
                      <a:pt x="797" y="914"/>
                    </a:lnTo>
                    <a:lnTo>
                      <a:pt x="779" y="897"/>
                    </a:lnTo>
                    <a:lnTo>
                      <a:pt x="759" y="881"/>
                    </a:lnTo>
                    <a:lnTo>
                      <a:pt x="759" y="881"/>
                    </a:lnTo>
                    <a:lnTo>
                      <a:pt x="736" y="868"/>
                    </a:lnTo>
                    <a:lnTo>
                      <a:pt x="710" y="856"/>
                    </a:lnTo>
                    <a:lnTo>
                      <a:pt x="681" y="846"/>
                    </a:lnTo>
                    <a:lnTo>
                      <a:pt x="649" y="838"/>
                    </a:lnTo>
                    <a:lnTo>
                      <a:pt x="615" y="833"/>
                    </a:lnTo>
                    <a:lnTo>
                      <a:pt x="579" y="828"/>
                    </a:lnTo>
                    <a:lnTo>
                      <a:pt x="539" y="825"/>
                    </a:lnTo>
                    <a:lnTo>
                      <a:pt x="497" y="824"/>
                    </a:lnTo>
                    <a:lnTo>
                      <a:pt x="271" y="824"/>
                    </a:lnTo>
                    <a:lnTo>
                      <a:pt x="271" y="1313"/>
                    </a:lnTo>
                    <a:lnTo>
                      <a:pt x="49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5" name="Freeform 29"/>
              <p:cNvSpPr>
                <a:spLocks noEditPoints="1"/>
              </p:cNvSpPr>
              <p:nvPr userDrawn="1"/>
            </p:nvSpPr>
            <p:spPr bwMode="auto">
              <a:xfrm>
                <a:off x="1295" y="1202"/>
                <a:ext cx="520" cy="836"/>
              </a:xfrm>
              <a:custGeom>
                <a:avLst/>
                <a:gdLst>
                  <a:gd name="T0" fmla="*/ 267 w 1041"/>
                  <a:gd name="T1" fmla="*/ 425 h 1672"/>
                  <a:gd name="T2" fmla="*/ 296 w 1041"/>
                  <a:gd name="T3" fmla="*/ 585 h 1672"/>
                  <a:gd name="T4" fmla="*/ 417 w 1041"/>
                  <a:gd name="T5" fmla="*/ 512 h 1672"/>
                  <a:gd name="T6" fmla="*/ 459 w 1041"/>
                  <a:gd name="T7" fmla="*/ 496 h 1672"/>
                  <a:gd name="T8" fmla="*/ 524 w 1041"/>
                  <a:gd name="T9" fmla="*/ 479 h 1672"/>
                  <a:gd name="T10" fmla="*/ 590 w 1041"/>
                  <a:gd name="T11" fmla="*/ 473 h 1672"/>
                  <a:gd name="T12" fmla="*/ 642 w 1041"/>
                  <a:gd name="T13" fmla="*/ 476 h 1672"/>
                  <a:gd name="T14" fmla="*/ 715 w 1041"/>
                  <a:gd name="T15" fmla="*/ 489 h 1672"/>
                  <a:gd name="T16" fmla="*/ 780 w 1041"/>
                  <a:gd name="T17" fmla="*/ 514 h 1672"/>
                  <a:gd name="T18" fmla="*/ 821 w 1041"/>
                  <a:gd name="T19" fmla="*/ 537 h 1672"/>
                  <a:gd name="T20" fmla="*/ 875 w 1041"/>
                  <a:gd name="T21" fmla="*/ 579 h 1672"/>
                  <a:gd name="T22" fmla="*/ 923 w 1041"/>
                  <a:gd name="T23" fmla="*/ 630 h 1672"/>
                  <a:gd name="T24" fmla="*/ 950 w 1041"/>
                  <a:gd name="T25" fmla="*/ 671 h 1672"/>
                  <a:gd name="T26" fmla="*/ 984 w 1041"/>
                  <a:gd name="T27" fmla="*/ 738 h 1672"/>
                  <a:gd name="T28" fmla="*/ 1012 w 1041"/>
                  <a:gd name="T29" fmla="*/ 813 h 1672"/>
                  <a:gd name="T30" fmla="*/ 1025 w 1041"/>
                  <a:gd name="T31" fmla="*/ 869 h 1672"/>
                  <a:gd name="T32" fmla="*/ 1036 w 1041"/>
                  <a:gd name="T33" fmla="*/ 958 h 1672"/>
                  <a:gd name="T34" fmla="*/ 1041 w 1041"/>
                  <a:gd name="T35" fmla="*/ 1054 h 1672"/>
                  <a:gd name="T36" fmla="*/ 1039 w 1041"/>
                  <a:gd name="T37" fmla="*/ 1125 h 1672"/>
                  <a:gd name="T38" fmla="*/ 1025 w 1041"/>
                  <a:gd name="T39" fmla="*/ 1224 h 1672"/>
                  <a:gd name="T40" fmla="*/ 1000 w 1041"/>
                  <a:gd name="T41" fmla="*/ 1315 h 1672"/>
                  <a:gd name="T42" fmla="*/ 978 w 1041"/>
                  <a:gd name="T43" fmla="*/ 1371 h 1672"/>
                  <a:gd name="T44" fmla="*/ 939 w 1041"/>
                  <a:gd name="T45" fmla="*/ 1445 h 1672"/>
                  <a:gd name="T46" fmla="*/ 892 w 1041"/>
                  <a:gd name="T47" fmla="*/ 1509 h 1672"/>
                  <a:gd name="T48" fmla="*/ 857 w 1041"/>
                  <a:gd name="T49" fmla="*/ 1547 h 1672"/>
                  <a:gd name="T50" fmla="*/ 799 w 1041"/>
                  <a:gd name="T51" fmla="*/ 1593 h 1672"/>
                  <a:gd name="T52" fmla="*/ 737 w 1041"/>
                  <a:gd name="T53" fmla="*/ 1630 h 1672"/>
                  <a:gd name="T54" fmla="*/ 692 w 1041"/>
                  <a:gd name="T55" fmla="*/ 1649 h 1672"/>
                  <a:gd name="T56" fmla="*/ 623 w 1041"/>
                  <a:gd name="T57" fmla="*/ 1666 h 1672"/>
                  <a:gd name="T58" fmla="*/ 552 w 1041"/>
                  <a:gd name="T59" fmla="*/ 1672 h 1672"/>
                  <a:gd name="T60" fmla="*/ 513 w 1041"/>
                  <a:gd name="T61" fmla="*/ 1671 h 1672"/>
                  <a:gd name="T62" fmla="*/ 453 w 1041"/>
                  <a:gd name="T63" fmla="*/ 1657 h 1672"/>
                  <a:gd name="T64" fmla="*/ 394 w 1041"/>
                  <a:gd name="T65" fmla="*/ 1636 h 1672"/>
                  <a:gd name="T66" fmla="*/ 353 w 1041"/>
                  <a:gd name="T67" fmla="*/ 1614 h 1672"/>
                  <a:gd name="T68" fmla="*/ 296 w 1041"/>
                  <a:gd name="T69" fmla="*/ 1576 h 1672"/>
                  <a:gd name="T70" fmla="*/ 241 w 1041"/>
                  <a:gd name="T71" fmla="*/ 1528 h 1672"/>
                  <a:gd name="T72" fmla="*/ 0 w 1041"/>
                  <a:gd name="T73" fmla="*/ 1644 h 1672"/>
                  <a:gd name="T74" fmla="*/ 267 w 1041"/>
                  <a:gd name="T75" fmla="*/ 1356 h 1672"/>
                  <a:gd name="T76" fmla="*/ 341 w 1041"/>
                  <a:gd name="T77" fmla="*/ 1410 h 1672"/>
                  <a:gd name="T78" fmla="*/ 386 w 1041"/>
                  <a:gd name="T79" fmla="*/ 1430 h 1672"/>
                  <a:gd name="T80" fmla="*/ 443 w 1041"/>
                  <a:gd name="T81" fmla="*/ 1446 h 1672"/>
                  <a:gd name="T82" fmla="*/ 497 w 1041"/>
                  <a:gd name="T83" fmla="*/ 1451 h 1672"/>
                  <a:gd name="T84" fmla="*/ 577 w 1041"/>
                  <a:gd name="T85" fmla="*/ 1438 h 1672"/>
                  <a:gd name="T86" fmla="*/ 647 w 1041"/>
                  <a:gd name="T87" fmla="*/ 1396 h 1672"/>
                  <a:gd name="T88" fmla="*/ 687 w 1041"/>
                  <a:gd name="T89" fmla="*/ 1352 h 1672"/>
                  <a:gd name="T90" fmla="*/ 713 w 1041"/>
                  <a:gd name="T91" fmla="*/ 1311 h 1672"/>
                  <a:gd name="T92" fmla="*/ 745 w 1041"/>
                  <a:gd name="T93" fmla="*/ 1230 h 1672"/>
                  <a:gd name="T94" fmla="*/ 763 w 1041"/>
                  <a:gd name="T95" fmla="*/ 1104 h 1672"/>
                  <a:gd name="T96" fmla="*/ 763 w 1041"/>
                  <a:gd name="T97" fmla="*/ 1016 h 1672"/>
                  <a:gd name="T98" fmla="*/ 750 w 1041"/>
                  <a:gd name="T99" fmla="*/ 905 h 1672"/>
                  <a:gd name="T100" fmla="*/ 719 w 1041"/>
                  <a:gd name="T101" fmla="*/ 815 h 1672"/>
                  <a:gd name="T102" fmla="*/ 699 w 1041"/>
                  <a:gd name="T103" fmla="*/ 779 h 1672"/>
                  <a:gd name="T104" fmla="*/ 673 w 1041"/>
                  <a:gd name="T105" fmla="*/ 748 h 1672"/>
                  <a:gd name="T106" fmla="*/ 641 w 1041"/>
                  <a:gd name="T107" fmla="*/ 725 h 1672"/>
                  <a:gd name="T108" fmla="*/ 606 w 1041"/>
                  <a:gd name="T109" fmla="*/ 709 h 1672"/>
                  <a:gd name="T110" fmla="*/ 517 w 1041"/>
                  <a:gd name="T111" fmla="*/ 694 h 1672"/>
                  <a:gd name="T112" fmla="*/ 487 w 1041"/>
                  <a:gd name="T113" fmla="*/ 697 h 1672"/>
                  <a:gd name="T114" fmla="*/ 442 w 1041"/>
                  <a:gd name="T115" fmla="*/ 707 h 1672"/>
                  <a:gd name="T116" fmla="*/ 395 w 1041"/>
                  <a:gd name="T117" fmla="*/ 726 h 1672"/>
                  <a:gd name="T118" fmla="*/ 299 w 1041"/>
                  <a:gd name="T119" fmla="*/ 793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1" h="1672">
                    <a:moveTo>
                      <a:pt x="0" y="0"/>
                    </a:moveTo>
                    <a:lnTo>
                      <a:pt x="267" y="0"/>
                    </a:lnTo>
                    <a:lnTo>
                      <a:pt x="267" y="425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96" y="585"/>
                    </a:lnTo>
                    <a:lnTo>
                      <a:pt x="335" y="559"/>
                    </a:lnTo>
                    <a:lnTo>
                      <a:pt x="375" y="534"/>
                    </a:lnTo>
                    <a:lnTo>
                      <a:pt x="417" y="512"/>
                    </a:lnTo>
                    <a:lnTo>
                      <a:pt x="417" y="512"/>
                    </a:lnTo>
                    <a:lnTo>
                      <a:pt x="437" y="503"/>
                    </a:lnTo>
                    <a:lnTo>
                      <a:pt x="459" y="496"/>
                    </a:lnTo>
                    <a:lnTo>
                      <a:pt x="481" y="489"/>
                    </a:lnTo>
                    <a:lnTo>
                      <a:pt x="503" y="483"/>
                    </a:lnTo>
                    <a:lnTo>
                      <a:pt x="524" y="479"/>
                    </a:lnTo>
                    <a:lnTo>
                      <a:pt x="546" y="476"/>
                    </a:lnTo>
                    <a:lnTo>
                      <a:pt x="568" y="474"/>
                    </a:lnTo>
                    <a:lnTo>
                      <a:pt x="590" y="473"/>
                    </a:lnTo>
                    <a:lnTo>
                      <a:pt x="590" y="473"/>
                    </a:lnTo>
                    <a:lnTo>
                      <a:pt x="616" y="474"/>
                    </a:lnTo>
                    <a:lnTo>
                      <a:pt x="642" y="476"/>
                    </a:lnTo>
                    <a:lnTo>
                      <a:pt x="667" y="479"/>
                    </a:lnTo>
                    <a:lnTo>
                      <a:pt x="692" y="483"/>
                    </a:lnTo>
                    <a:lnTo>
                      <a:pt x="715" y="489"/>
                    </a:lnTo>
                    <a:lnTo>
                      <a:pt x="737" y="496"/>
                    </a:lnTo>
                    <a:lnTo>
                      <a:pt x="759" y="505"/>
                    </a:lnTo>
                    <a:lnTo>
                      <a:pt x="780" y="514"/>
                    </a:lnTo>
                    <a:lnTo>
                      <a:pt x="780" y="514"/>
                    </a:lnTo>
                    <a:lnTo>
                      <a:pt x="801" y="525"/>
                    </a:lnTo>
                    <a:lnTo>
                      <a:pt x="821" y="537"/>
                    </a:lnTo>
                    <a:lnTo>
                      <a:pt x="840" y="550"/>
                    </a:lnTo>
                    <a:lnTo>
                      <a:pt x="857" y="563"/>
                    </a:lnTo>
                    <a:lnTo>
                      <a:pt x="875" y="579"/>
                    </a:lnTo>
                    <a:lnTo>
                      <a:pt x="892" y="595"/>
                    </a:lnTo>
                    <a:lnTo>
                      <a:pt x="907" y="613"/>
                    </a:lnTo>
                    <a:lnTo>
                      <a:pt x="923" y="630"/>
                    </a:lnTo>
                    <a:lnTo>
                      <a:pt x="923" y="630"/>
                    </a:lnTo>
                    <a:lnTo>
                      <a:pt x="936" y="650"/>
                    </a:lnTo>
                    <a:lnTo>
                      <a:pt x="950" y="671"/>
                    </a:lnTo>
                    <a:lnTo>
                      <a:pt x="962" y="691"/>
                    </a:lnTo>
                    <a:lnTo>
                      <a:pt x="974" y="714"/>
                    </a:lnTo>
                    <a:lnTo>
                      <a:pt x="984" y="738"/>
                    </a:lnTo>
                    <a:lnTo>
                      <a:pt x="994" y="761"/>
                    </a:lnTo>
                    <a:lnTo>
                      <a:pt x="1003" y="787"/>
                    </a:lnTo>
                    <a:lnTo>
                      <a:pt x="1012" y="813"/>
                    </a:lnTo>
                    <a:lnTo>
                      <a:pt x="1012" y="813"/>
                    </a:lnTo>
                    <a:lnTo>
                      <a:pt x="1017" y="841"/>
                    </a:lnTo>
                    <a:lnTo>
                      <a:pt x="1025" y="869"/>
                    </a:lnTo>
                    <a:lnTo>
                      <a:pt x="1029" y="898"/>
                    </a:lnTo>
                    <a:lnTo>
                      <a:pt x="1033" y="927"/>
                    </a:lnTo>
                    <a:lnTo>
                      <a:pt x="1036" y="958"/>
                    </a:lnTo>
                    <a:lnTo>
                      <a:pt x="1039" y="988"/>
                    </a:lnTo>
                    <a:lnTo>
                      <a:pt x="1041" y="1020"/>
                    </a:lnTo>
                    <a:lnTo>
                      <a:pt x="1041" y="1054"/>
                    </a:lnTo>
                    <a:lnTo>
                      <a:pt x="1041" y="1054"/>
                    </a:lnTo>
                    <a:lnTo>
                      <a:pt x="1041" y="1090"/>
                    </a:lnTo>
                    <a:lnTo>
                      <a:pt x="1039" y="1125"/>
                    </a:lnTo>
                    <a:lnTo>
                      <a:pt x="1035" y="1158"/>
                    </a:lnTo>
                    <a:lnTo>
                      <a:pt x="1030" y="1192"/>
                    </a:lnTo>
                    <a:lnTo>
                      <a:pt x="1025" y="1224"/>
                    </a:lnTo>
                    <a:lnTo>
                      <a:pt x="1019" y="1256"/>
                    </a:lnTo>
                    <a:lnTo>
                      <a:pt x="1010" y="1286"/>
                    </a:lnTo>
                    <a:lnTo>
                      <a:pt x="1000" y="1315"/>
                    </a:lnTo>
                    <a:lnTo>
                      <a:pt x="1000" y="1315"/>
                    </a:lnTo>
                    <a:lnTo>
                      <a:pt x="990" y="1343"/>
                    </a:lnTo>
                    <a:lnTo>
                      <a:pt x="978" y="1371"/>
                    </a:lnTo>
                    <a:lnTo>
                      <a:pt x="966" y="1397"/>
                    </a:lnTo>
                    <a:lnTo>
                      <a:pt x="953" y="1422"/>
                    </a:lnTo>
                    <a:lnTo>
                      <a:pt x="939" y="1445"/>
                    </a:lnTo>
                    <a:lnTo>
                      <a:pt x="924" y="1468"/>
                    </a:lnTo>
                    <a:lnTo>
                      <a:pt x="908" y="1489"/>
                    </a:lnTo>
                    <a:lnTo>
                      <a:pt x="892" y="1509"/>
                    </a:lnTo>
                    <a:lnTo>
                      <a:pt x="892" y="1509"/>
                    </a:lnTo>
                    <a:lnTo>
                      <a:pt x="875" y="1528"/>
                    </a:lnTo>
                    <a:lnTo>
                      <a:pt x="857" y="1547"/>
                    </a:lnTo>
                    <a:lnTo>
                      <a:pt x="839" y="1563"/>
                    </a:lnTo>
                    <a:lnTo>
                      <a:pt x="820" y="1579"/>
                    </a:lnTo>
                    <a:lnTo>
                      <a:pt x="799" y="1593"/>
                    </a:lnTo>
                    <a:lnTo>
                      <a:pt x="779" y="1607"/>
                    </a:lnTo>
                    <a:lnTo>
                      <a:pt x="759" y="1620"/>
                    </a:lnTo>
                    <a:lnTo>
                      <a:pt x="737" y="1630"/>
                    </a:lnTo>
                    <a:lnTo>
                      <a:pt x="737" y="1630"/>
                    </a:lnTo>
                    <a:lnTo>
                      <a:pt x="713" y="1640"/>
                    </a:lnTo>
                    <a:lnTo>
                      <a:pt x="692" y="1649"/>
                    </a:lnTo>
                    <a:lnTo>
                      <a:pt x="668" y="1656"/>
                    </a:lnTo>
                    <a:lnTo>
                      <a:pt x="647" y="1662"/>
                    </a:lnTo>
                    <a:lnTo>
                      <a:pt x="623" y="1666"/>
                    </a:lnTo>
                    <a:lnTo>
                      <a:pt x="600" y="1669"/>
                    </a:lnTo>
                    <a:lnTo>
                      <a:pt x="577" y="1672"/>
                    </a:lnTo>
                    <a:lnTo>
                      <a:pt x="552" y="1672"/>
                    </a:lnTo>
                    <a:lnTo>
                      <a:pt x="552" y="1672"/>
                    </a:lnTo>
                    <a:lnTo>
                      <a:pt x="533" y="1672"/>
                    </a:lnTo>
                    <a:lnTo>
                      <a:pt x="513" y="1671"/>
                    </a:lnTo>
                    <a:lnTo>
                      <a:pt x="492" y="1668"/>
                    </a:lnTo>
                    <a:lnTo>
                      <a:pt x="474" y="1663"/>
                    </a:lnTo>
                    <a:lnTo>
                      <a:pt x="453" y="1657"/>
                    </a:lnTo>
                    <a:lnTo>
                      <a:pt x="433" y="1652"/>
                    </a:lnTo>
                    <a:lnTo>
                      <a:pt x="414" y="1644"/>
                    </a:lnTo>
                    <a:lnTo>
                      <a:pt x="394" y="1636"/>
                    </a:lnTo>
                    <a:lnTo>
                      <a:pt x="394" y="1636"/>
                    </a:lnTo>
                    <a:lnTo>
                      <a:pt x="373" y="1625"/>
                    </a:lnTo>
                    <a:lnTo>
                      <a:pt x="353" y="1614"/>
                    </a:lnTo>
                    <a:lnTo>
                      <a:pt x="334" y="1602"/>
                    </a:lnTo>
                    <a:lnTo>
                      <a:pt x="315" y="1589"/>
                    </a:lnTo>
                    <a:lnTo>
                      <a:pt x="296" y="1576"/>
                    </a:lnTo>
                    <a:lnTo>
                      <a:pt x="277" y="1561"/>
                    </a:lnTo>
                    <a:lnTo>
                      <a:pt x="258" y="1545"/>
                    </a:lnTo>
                    <a:lnTo>
                      <a:pt x="241" y="1528"/>
                    </a:lnTo>
                    <a:lnTo>
                      <a:pt x="234" y="1528"/>
                    </a:lnTo>
                    <a:lnTo>
                      <a:pt x="210" y="1644"/>
                    </a:lnTo>
                    <a:lnTo>
                      <a:pt x="0" y="1644"/>
                    </a:lnTo>
                    <a:lnTo>
                      <a:pt x="0" y="0"/>
                    </a:lnTo>
                    <a:close/>
                    <a:moveTo>
                      <a:pt x="267" y="1356"/>
                    </a:moveTo>
                    <a:lnTo>
                      <a:pt x="267" y="1356"/>
                    </a:lnTo>
                    <a:lnTo>
                      <a:pt x="296" y="1381"/>
                    </a:lnTo>
                    <a:lnTo>
                      <a:pt x="327" y="1401"/>
                    </a:lnTo>
                    <a:lnTo>
                      <a:pt x="341" y="1410"/>
                    </a:lnTo>
                    <a:lnTo>
                      <a:pt x="356" y="1417"/>
                    </a:lnTo>
                    <a:lnTo>
                      <a:pt x="372" y="1425"/>
                    </a:lnTo>
                    <a:lnTo>
                      <a:pt x="386" y="1430"/>
                    </a:lnTo>
                    <a:lnTo>
                      <a:pt x="386" y="1430"/>
                    </a:lnTo>
                    <a:lnTo>
                      <a:pt x="415" y="1439"/>
                    </a:lnTo>
                    <a:lnTo>
                      <a:pt x="443" y="1446"/>
                    </a:lnTo>
                    <a:lnTo>
                      <a:pt x="471" y="1449"/>
                    </a:lnTo>
                    <a:lnTo>
                      <a:pt x="497" y="1451"/>
                    </a:lnTo>
                    <a:lnTo>
                      <a:pt x="497" y="1451"/>
                    </a:lnTo>
                    <a:lnTo>
                      <a:pt x="524" y="1449"/>
                    </a:lnTo>
                    <a:lnTo>
                      <a:pt x="552" y="1445"/>
                    </a:lnTo>
                    <a:lnTo>
                      <a:pt x="577" y="1438"/>
                    </a:lnTo>
                    <a:lnTo>
                      <a:pt x="602" y="1426"/>
                    </a:lnTo>
                    <a:lnTo>
                      <a:pt x="625" y="1413"/>
                    </a:lnTo>
                    <a:lnTo>
                      <a:pt x="647" y="1396"/>
                    </a:lnTo>
                    <a:lnTo>
                      <a:pt x="668" y="1375"/>
                    </a:lnTo>
                    <a:lnTo>
                      <a:pt x="687" y="1352"/>
                    </a:lnTo>
                    <a:lnTo>
                      <a:pt x="687" y="1352"/>
                    </a:lnTo>
                    <a:lnTo>
                      <a:pt x="697" y="1340"/>
                    </a:lnTo>
                    <a:lnTo>
                      <a:pt x="706" y="1326"/>
                    </a:lnTo>
                    <a:lnTo>
                      <a:pt x="713" y="1311"/>
                    </a:lnTo>
                    <a:lnTo>
                      <a:pt x="721" y="1297"/>
                    </a:lnTo>
                    <a:lnTo>
                      <a:pt x="734" y="1265"/>
                    </a:lnTo>
                    <a:lnTo>
                      <a:pt x="745" y="1230"/>
                    </a:lnTo>
                    <a:lnTo>
                      <a:pt x="754" y="1190"/>
                    </a:lnTo>
                    <a:lnTo>
                      <a:pt x="760" y="1150"/>
                    </a:lnTo>
                    <a:lnTo>
                      <a:pt x="763" y="1104"/>
                    </a:lnTo>
                    <a:lnTo>
                      <a:pt x="764" y="1058"/>
                    </a:lnTo>
                    <a:lnTo>
                      <a:pt x="764" y="1058"/>
                    </a:lnTo>
                    <a:lnTo>
                      <a:pt x="763" y="1016"/>
                    </a:lnTo>
                    <a:lnTo>
                      <a:pt x="760" y="976"/>
                    </a:lnTo>
                    <a:lnTo>
                      <a:pt x="756" y="940"/>
                    </a:lnTo>
                    <a:lnTo>
                      <a:pt x="750" y="905"/>
                    </a:lnTo>
                    <a:lnTo>
                      <a:pt x="741" y="873"/>
                    </a:lnTo>
                    <a:lnTo>
                      <a:pt x="731" y="843"/>
                    </a:lnTo>
                    <a:lnTo>
                      <a:pt x="719" y="815"/>
                    </a:lnTo>
                    <a:lnTo>
                      <a:pt x="706" y="790"/>
                    </a:lnTo>
                    <a:lnTo>
                      <a:pt x="706" y="790"/>
                    </a:lnTo>
                    <a:lnTo>
                      <a:pt x="699" y="779"/>
                    </a:lnTo>
                    <a:lnTo>
                      <a:pt x="690" y="768"/>
                    </a:lnTo>
                    <a:lnTo>
                      <a:pt x="681" y="758"/>
                    </a:lnTo>
                    <a:lnTo>
                      <a:pt x="673" y="748"/>
                    </a:lnTo>
                    <a:lnTo>
                      <a:pt x="663" y="739"/>
                    </a:lnTo>
                    <a:lnTo>
                      <a:pt x="652" y="732"/>
                    </a:lnTo>
                    <a:lnTo>
                      <a:pt x="641" y="725"/>
                    </a:lnTo>
                    <a:lnTo>
                      <a:pt x="631" y="719"/>
                    </a:lnTo>
                    <a:lnTo>
                      <a:pt x="618" y="713"/>
                    </a:lnTo>
                    <a:lnTo>
                      <a:pt x="606" y="709"/>
                    </a:lnTo>
                    <a:lnTo>
                      <a:pt x="578" y="700"/>
                    </a:lnTo>
                    <a:lnTo>
                      <a:pt x="549" y="696"/>
                    </a:lnTo>
                    <a:lnTo>
                      <a:pt x="517" y="694"/>
                    </a:lnTo>
                    <a:lnTo>
                      <a:pt x="517" y="694"/>
                    </a:lnTo>
                    <a:lnTo>
                      <a:pt x="503" y="696"/>
                    </a:lnTo>
                    <a:lnTo>
                      <a:pt x="487" y="697"/>
                    </a:lnTo>
                    <a:lnTo>
                      <a:pt x="472" y="698"/>
                    </a:lnTo>
                    <a:lnTo>
                      <a:pt x="456" y="703"/>
                    </a:lnTo>
                    <a:lnTo>
                      <a:pt x="442" y="707"/>
                    </a:lnTo>
                    <a:lnTo>
                      <a:pt x="426" y="713"/>
                    </a:lnTo>
                    <a:lnTo>
                      <a:pt x="410" y="719"/>
                    </a:lnTo>
                    <a:lnTo>
                      <a:pt x="395" y="726"/>
                    </a:lnTo>
                    <a:lnTo>
                      <a:pt x="363" y="745"/>
                    </a:lnTo>
                    <a:lnTo>
                      <a:pt x="331" y="767"/>
                    </a:lnTo>
                    <a:lnTo>
                      <a:pt x="299" y="793"/>
                    </a:lnTo>
                    <a:lnTo>
                      <a:pt x="267" y="822"/>
                    </a:lnTo>
                    <a:lnTo>
                      <a:pt x="267" y="13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6" name="Freeform 30"/>
              <p:cNvSpPr>
                <a:spLocks/>
              </p:cNvSpPr>
              <p:nvPr userDrawn="1"/>
            </p:nvSpPr>
            <p:spPr bwMode="auto">
              <a:xfrm>
                <a:off x="1852" y="1263"/>
                <a:ext cx="887" cy="761"/>
              </a:xfrm>
              <a:custGeom>
                <a:avLst/>
                <a:gdLst>
                  <a:gd name="T0" fmla="*/ 0 w 1774"/>
                  <a:gd name="T1" fmla="*/ 0 h 1522"/>
                  <a:gd name="T2" fmla="*/ 277 w 1774"/>
                  <a:gd name="T3" fmla="*/ 0 h 1522"/>
                  <a:gd name="T4" fmla="*/ 409 w 1774"/>
                  <a:gd name="T5" fmla="*/ 769 h 1522"/>
                  <a:gd name="T6" fmla="*/ 409 w 1774"/>
                  <a:gd name="T7" fmla="*/ 769 h 1522"/>
                  <a:gd name="T8" fmla="*/ 447 w 1774"/>
                  <a:gd name="T9" fmla="*/ 1013 h 1522"/>
                  <a:gd name="T10" fmla="*/ 447 w 1774"/>
                  <a:gd name="T11" fmla="*/ 1013 h 1522"/>
                  <a:gd name="T12" fmla="*/ 483 w 1774"/>
                  <a:gd name="T13" fmla="*/ 1255 h 1522"/>
                  <a:gd name="T14" fmla="*/ 493 w 1774"/>
                  <a:gd name="T15" fmla="*/ 1255 h 1522"/>
                  <a:gd name="T16" fmla="*/ 493 w 1774"/>
                  <a:gd name="T17" fmla="*/ 1255 h 1522"/>
                  <a:gd name="T18" fmla="*/ 543 w 1774"/>
                  <a:gd name="T19" fmla="*/ 1012 h 1522"/>
                  <a:gd name="T20" fmla="*/ 543 w 1774"/>
                  <a:gd name="T21" fmla="*/ 1012 h 1522"/>
                  <a:gd name="T22" fmla="*/ 594 w 1774"/>
                  <a:gd name="T23" fmla="*/ 769 h 1522"/>
                  <a:gd name="T24" fmla="*/ 780 w 1774"/>
                  <a:gd name="T25" fmla="*/ 0 h 1522"/>
                  <a:gd name="T26" fmla="*/ 1014 w 1774"/>
                  <a:gd name="T27" fmla="*/ 0 h 1522"/>
                  <a:gd name="T28" fmla="*/ 1200 w 1774"/>
                  <a:gd name="T29" fmla="*/ 769 h 1522"/>
                  <a:gd name="T30" fmla="*/ 1200 w 1774"/>
                  <a:gd name="T31" fmla="*/ 769 h 1522"/>
                  <a:gd name="T32" fmla="*/ 1251 w 1774"/>
                  <a:gd name="T33" fmla="*/ 1009 h 1522"/>
                  <a:gd name="T34" fmla="*/ 1251 w 1774"/>
                  <a:gd name="T35" fmla="*/ 1009 h 1522"/>
                  <a:gd name="T36" fmla="*/ 1303 w 1774"/>
                  <a:gd name="T37" fmla="*/ 1255 h 1522"/>
                  <a:gd name="T38" fmla="*/ 1312 w 1774"/>
                  <a:gd name="T39" fmla="*/ 1255 h 1522"/>
                  <a:gd name="T40" fmla="*/ 1312 w 1774"/>
                  <a:gd name="T41" fmla="*/ 1255 h 1522"/>
                  <a:gd name="T42" fmla="*/ 1348 w 1774"/>
                  <a:gd name="T43" fmla="*/ 1010 h 1522"/>
                  <a:gd name="T44" fmla="*/ 1348 w 1774"/>
                  <a:gd name="T45" fmla="*/ 1010 h 1522"/>
                  <a:gd name="T46" fmla="*/ 1385 w 1774"/>
                  <a:gd name="T47" fmla="*/ 769 h 1522"/>
                  <a:gd name="T48" fmla="*/ 1517 w 1774"/>
                  <a:gd name="T49" fmla="*/ 0 h 1522"/>
                  <a:gd name="T50" fmla="*/ 1774 w 1774"/>
                  <a:gd name="T51" fmla="*/ 0 h 1522"/>
                  <a:gd name="T52" fmla="*/ 1483 w 1774"/>
                  <a:gd name="T53" fmla="*/ 1522 h 1522"/>
                  <a:gd name="T54" fmla="*/ 1149 w 1774"/>
                  <a:gd name="T55" fmla="*/ 1522 h 1522"/>
                  <a:gd name="T56" fmla="*/ 960 w 1774"/>
                  <a:gd name="T57" fmla="*/ 722 h 1522"/>
                  <a:gd name="T58" fmla="*/ 960 w 1774"/>
                  <a:gd name="T59" fmla="*/ 722 h 1522"/>
                  <a:gd name="T60" fmla="*/ 925 w 1774"/>
                  <a:gd name="T61" fmla="*/ 546 h 1522"/>
                  <a:gd name="T62" fmla="*/ 925 w 1774"/>
                  <a:gd name="T63" fmla="*/ 546 h 1522"/>
                  <a:gd name="T64" fmla="*/ 908 w 1774"/>
                  <a:gd name="T65" fmla="*/ 459 h 1522"/>
                  <a:gd name="T66" fmla="*/ 893 w 1774"/>
                  <a:gd name="T67" fmla="*/ 370 h 1522"/>
                  <a:gd name="T68" fmla="*/ 884 w 1774"/>
                  <a:gd name="T69" fmla="*/ 370 h 1522"/>
                  <a:gd name="T70" fmla="*/ 884 w 1774"/>
                  <a:gd name="T71" fmla="*/ 370 h 1522"/>
                  <a:gd name="T72" fmla="*/ 849 w 1774"/>
                  <a:gd name="T73" fmla="*/ 546 h 1522"/>
                  <a:gd name="T74" fmla="*/ 849 w 1774"/>
                  <a:gd name="T75" fmla="*/ 546 h 1522"/>
                  <a:gd name="T76" fmla="*/ 815 w 1774"/>
                  <a:gd name="T77" fmla="*/ 722 h 1522"/>
                  <a:gd name="T78" fmla="*/ 630 w 1774"/>
                  <a:gd name="T79" fmla="*/ 1522 h 1522"/>
                  <a:gd name="T80" fmla="*/ 303 w 1774"/>
                  <a:gd name="T81" fmla="*/ 1522 h 1522"/>
                  <a:gd name="T82" fmla="*/ 0 w 1774"/>
                  <a:gd name="T83" fmla="*/ 0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74" h="1522">
                    <a:moveTo>
                      <a:pt x="0" y="0"/>
                    </a:moveTo>
                    <a:lnTo>
                      <a:pt x="277" y="0"/>
                    </a:lnTo>
                    <a:lnTo>
                      <a:pt x="409" y="769"/>
                    </a:lnTo>
                    <a:lnTo>
                      <a:pt x="409" y="769"/>
                    </a:lnTo>
                    <a:lnTo>
                      <a:pt x="447" y="1013"/>
                    </a:lnTo>
                    <a:lnTo>
                      <a:pt x="447" y="1013"/>
                    </a:lnTo>
                    <a:lnTo>
                      <a:pt x="483" y="1255"/>
                    </a:lnTo>
                    <a:lnTo>
                      <a:pt x="493" y="1255"/>
                    </a:lnTo>
                    <a:lnTo>
                      <a:pt x="493" y="1255"/>
                    </a:lnTo>
                    <a:lnTo>
                      <a:pt x="543" y="1012"/>
                    </a:lnTo>
                    <a:lnTo>
                      <a:pt x="543" y="1012"/>
                    </a:lnTo>
                    <a:lnTo>
                      <a:pt x="594" y="769"/>
                    </a:lnTo>
                    <a:lnTo>
                      <a:pt x="780" y="0"/>
                    </a:lnTo>
                    <a:lnTo>
                      <a:pt x="1014" y="0"/>
                    </a:lnTo>
                    <a:lnTo>
                      <a:pt x="1200" y="769"/>
                    </a:lnTo>
                    <a:lnTo>
                      <a:pt x="1200" y="769"/>
                    </a:lnTo>
                    <a:lnTo>
                      <a:pt x="1251" y="1009"/>
                    </a:lnTo>
                    <a:lnTo>
                      <a:pt x="1251" y="1009"/>
                    </a:lnTo>
                    <a:lnTo>
                      <a:pt x="1303" y="1255"/>
                    </a:lnTo>
                    <a:lnTo>
                      <a:pt x="1312" y="1255"/>
                    </a:lnTo>
                    <a:lnTo>
                      <a:pt x="1312" y="1255"/>
                    </a:lnTo>
                    <a:lnTo>
                      <a:pt x="1348" y="1010"/>
                    </a:lnTo>
                    <a:lnTo>
                      <a:pt x="1348" y="1010"/>
                    </a:lnTo>
                    <a:lnTo>
                      <a:pt x="1385" y="769"/>
                    </a:lnTo>
                    <a:lnTo>
                      <a:pt x="1517" y="0"/>
                    </a:lnTo>
                    <a:lnTo>
                      <a:pt x="1774" y="0"/>
                    </a:lnTo>
                    <a:lnTo>
                      <a:pt x="1483" y="1522"/>
                    </a:lnTo>
                    <a:lnTo>
                      <a:pt x="1149" y="1522"/>
                    </a:lnTo>
                    <a:lnTo>
                      <a:pt x="960" y="722"/>
                    </a:lnTo>
                    <a:lnTo>
                      <a:pt x="960" y="722"/>
                    </a:lnTo>
                    <a:lnTo>
                      <a:pt x="925" y="546"/>
                    </a:lnTo>
                    <a:lnTo>
                      <a:pt x="925" y="546"/>
                    </a:lnTo>
                    <a:lnTo>
                      <a:pt x="908" y="459"/>
                    </a:lnTo>
                    <a:lnTo>
                      <a:pt x="893" y="370"/>
                    </a:lnTo>
                    <a:lnTo>
                      <a:pt x="884" y="370"/>
                    </a:lnTo>
                    <a:lnTo>
                      <a:pt x="884" y="370"/>
                    </a:lnTo>
                    <a:lnTo>
                      <a:pt x="849" y="546"/>
                    </a:lnTo>
                    <a:lnTo>
                      <a:pt x="849" y="546"/>
                    </a:lnTo>
                    <a:lnTo>
                      <a:pt x="815" y="722"/>
                    </a:lnTo>
                    <a:lnTo>
                      <a:pt x="630" y="1522"/>
                    </a:lnTo>
                    <a:lnTo>
                      <a:pt x="303" y="15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Freeform 31"/>
              <p:cNvSpPr>
                <a:spLocks noEditPoints="1"/>
              </p:cNvSpPr>
              <p:nvPr userDrawn="1"/>
            </p:nvSpPr>
            <p:spPr bwMode="auto">
              <a:xfrm>
                <a:off x="2770" y="1438"/>
                <a:ext cx="543" cy="600"/>
              </a:xfrm>
              <a:custGeom>
                <a:avLst/>
                <a:gdLst>
                  <a:gd name="T0" fmla="*/ 3 w 1086"/>
                  <a:gd name="T1" fmla="*/ 533 h 1199"/>
                  <a:gd name="T2" fmla="*/ 24 w 1086"/>
                  <a:gd name="T3" fmla="*/ 404 h 1199"/>
                  <a:gd name="T4" fmla="*/ 55 w 1086"/>
                  <a:gd name="T5" fmla="*/ 320 h 1199"/>
                  <a:gd name="T6" fmla="*/ 112 w 1086"/>
                  <a:gd name="T7" fmla="*/ 221 h 1199"/>
                  <a:gd name="T8" fmla="*/ 164 w 1086"/>
                  <a:gd name="T9" fmla="*/ 159 h 1199"/>
                  <a:gd name="T10" fmla="*/ 245 w 1086"/>
                  <a:gd name="T11" fmla="*/ 90 h 1199"/>
                  <a:gd name="T12" fmla="*/ 337 w 1086"/>
                  <a:gd name="T13" fmla="*/ 41 h 1199"/>
                  <a:gd name="T14" fmla="*/ 411 w 1086"/>
                  <a:gd name="T15" fmla="*/ 16 h 1199"/>
                  <a:gd name="T16" fmla="*/ 516 w 1086"/>
                  <a:gd name="T17" fmla="*/ 1 h 1199"/>
                  <a:gd name="T18" fmla="*/ 594 w 1086"/>
                  <a:gd name="T19" fmla="*/ 3 h 1199"/>
                  <a:gd name="T20" fmla="*/ 698 w 1086"/>
                  <a:gd name="T21" fmla="*/ 23 h 1199"/>
                  <a:gd name="T22" fmla="*/ 772 w 1086"/>
                  <a:gd name="T23" fmla="*/ 52 h 1199"/>
                  <a:gd name="T24" fmla="*/ 862 w 1086"/>
                  <a:gd name="T25" fmla="*/ 106 h 1199"/>
                  <a:gd name="T26" fmla="*/ 922 w 1086"/>
                  <a:gd name="T27" fmla="*/ 159 h 1199"/>
                  <a:gd name="T28" fmla="*/ 988 w 1086"/>
                  <a:gd name="T29" fmla="*/ 244 h 1199"/>
                  <a:gd name="T30" fmla="*/ 1041 w 1086"/>
                  <a:gd name="T31" fmla="*/ 348 h 1199"/>
                  <a:gd name="T32" fmla="*/ 1068 w 1086"/>
                  <a:gd name="T33" fmla="*/ 435 h 1199"/>
                  <a:gd name="T34" fmla="*/ 1086 w 1086"/>
                  <a:gd name="T35" fmla="*/ 566 h 1199"/>
                  <a:gd name="T36" fmla="*/ 1083 w 1086"/>
                  <a:gd name="T37" fmla="*/ 671 h 1199"/>
                  <a:gd name="T38" fmla="*/ 1061 w 1086"/>
                  <a:gd name="T39" fmla="*/ 797 h 1199"/>
                  <a:gd name="T40" fmla="*/ 1029 w 1086"/>
                  <a:gd name="T41" fmla="*/ 882 h 1199"/>
                  <a:gd name="T42" fmla="*/ 972 w 1086"/>
                  <a:gd name="T43" fmla="*/ 981 h 1199"/>
                  <a:gd name="T44" fmla="*/ 922 w 1086"/>
                  <a:gd name="T45" fmla="*/ 1043 h 1199"/>
                  <a:gd name="T46" fmla="*/ 840 w 1086"/>
                  <a:gd name="T47" fmla="*/ 1110 h 1199"/>
                  <a:gd name="T48" fmla="*/ 749 w 1086"/>
                  <a:gd name="T49" fmla="*/ 1160 h 1199"/>
                  <a:gd name="T50" fmla="*/ 673 w 1086"/>
                  <a:gd name="T51" fmla="*/ 1184 h 1199"/>
                  <a:gd name="T52" fmla="*/ 568 w 1086"/>
                  <a:gd name="T53" fmla="*/ 1199 h 1199"/>
                  <a:gd name="T54" fmla="*/ 490 w 1086"/>
                  <a:gd name="T55" fmla="*/ 1198 h 1199"/>
                  <a:gd name="T56" fmla="*/ 386 w 1086"/>
                  <a:gd name="T57" fmla="*/ 1177 h 1199"/>
                  <a:gd name="T58" fmla="*/ 314 w 1086"/>
                  <a:gd name="T59" fmla="*/ 1150 h 1199"/>
                  <a:gd name="T60" fmla="*/ 224 w 1086"/>
                  <a:gd name="T61" fmla="*/ 1096 h 1199"/>
                  <a:gd name="T62" fmla="*/ 164 w 1086"/>
                  <a:gd name="T63" fmla="*/ 1043 h 1199"/>
                  <a:gd name="T64" fmla="*/ 96 w 1086"/>
                  <a:gd name="T65" fmla="*/ 957 h 1199"/>
                  <a:gd name="T66" fmla="*/ 45 w 1086"/>
                  <a:gd name="T67" fmla="*/ 854 h 1199"/>
                  <a:gd name="T68" fmla="*/ 17 w 1086"/>
                  <a:gd name="T69" fmla="*/ 767 h 1199"/>
                  <a:gd name="T70" fmla="*/ 1 w 1086"/>
                  <a:gd name="T71" fmla="*/ 636 h 1199"/>
                  <a:gd name="T72" fmla="*/ 275 w 1086"/>
                  <a:gd name="T73" fmla="*/ 601 h 1199"/>
                  <a:gd name="T74" fmla="*/ 292 w 1086"/>
                  <a:gd name="T75" fmla="*/ 757 h 1199"/>
                  <a:gd name="T76" fmla="*/ 346 w 1086"/>
                  <a:gd name="T77" fmla="*/ 877 h 1199"/>
                  <a:gd name="T78" fmla="*/ 395 w 1086"/>
                  <a:gd name="T79" fmla="*/ 931 h 1199"/>
                  <a:gd name="T80" fmla="*/ 443 w 1086"/>
                  <a:gd name="T81" fmla="*/ 960 h 1199"/>
                  <a:gd name="T82" fmla="*/ 512 w 1086"/>
                  <a:gd name="T83" fmla="*/ 979 h 1199"/>
                  <a:gd name="T84" fmla="*/ 602 w 1086"/>
                  <a:gd name="T85" fmla="*/ 973 h 1199"/>
                  <a:gd name="T86" fmla="*/ 654 w 1086"/>
                  <a:gd name="T87" fmla="*/ 955 h 1199"/>
                  <a:gd name="T88" fmla="*/ 701 w 1086"/>
                  <a:gd name="T89" fmla="*/ 923 h 1199"/>
                  <a:gd name="T90" fmla="*/ 757 w 1086"/>
                  <a:gd name="T91" fmla="*/ 850 h 1199"/>
                  <a:gd name="T92" fmla="*/ 802 w 1086"/>
                  <a:gd name="T93" fmla="*/ 720 h 1199"/>
                  <a:gd name="T94" fmla="*/ 813 w 1086"/>
                  <a:gd name="T95" fmla="*/ 601 h 1199"/>
                  <a:gd name="T96" fmla="*/ 794 w 1086"/>
                  <a:gd name="T97" fmla="*/ 444 h 1199"/>
                  <a:gd name="T98" fmla="*/ 740 w 1086"/>
                  <a:gd name="T99" fmla="*/ 323 h 1199"/>
                  <a:gd name="T100" fmla="*/ 689 w 1086"/>
                  <a:gd name="T101" fmla="*/ 268 h 1199"/>
                  <a:gd name="T102" fmla="*/ 641 w 1086"/>
                  <a:gd name="T103" fmla="*/ 239 h 1199"/>
                  <a:gd name="T104" fmla="*/ 573 w 1086"/>
                  <a:gd name="T105" fmla="*/ 221 h 1199"/>
                  <a:gd name="T106" fmla="*/ 482 w 1086"/>
                  <a:gd name="T107" fmla="*/ 225 h 1199"/>
                  <a:gd name="T108" fmla="*/ 430 w 1086"/>
                  <a:gd name="T109" fmla="*/ 244 h 1199"/>
                  <a:gd name="T110" fmla="*/ 384 w 1086"/>
                  <a:gd name="T111" fmla="*/ 278 h 1199"/>
                  <a:gd name="T112" fmla="*/ 328 w 1086"/>
                  <a:gd name="T113" fmla="*/ 349 h 1199"/>
                  <a:gd name="T114" fmla="*/ 285 w 1086"/>
                  <a:gd name="T115" fmla="*/ 480 h 1199"/>
                  <a:gd name="T116" fmla="*/ 275 w 1086"/>
                  <a:gd name="T117" fmla="*/ 601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6" h="1199">
                    <a:moveTo>
                      <a:pt x="0" y="601"/>
                    </a:moveTo>
                    <a:lnTo>
                      <a:pt x="0" y="601"/>
                    </a:lnTo>
                    <a:lnTo>
                      <a:pt x="1" y="566"/>
                    </a:lnTo>
                    <a:lnTo>
                      <a:pt x="3" y="533"/>
                    </a:lnTo>
                    <a:lnTo>
                      <a:pt x="6" y="499"/>
                    </a:lnTo>
                    <a:lnTo>
                      <a:pt x="11" y="467"/>
                    </a:lnTo>
                    <a:lnTo>
                      <a:pt x="17" y="435"/>
                    </a:lnTo>
                    <a:lnTo>
                      <a:pt x="24" y="404"/>
                    </a:lnTo>
                    <a:lnTo>
                      <a:pt x="33" y="375"/>
                    </a:lnTo>
                    <a:lnTo>
                      <a:pt x="45" y="348"/>
                    </a:lnTo>
                    <a:lnTo>
                      <a:pt x="45" y="348"/>
                    </a:lnTo>
                    <a:lnTo>
                      <a:pt x="55" y="320"/>
                    </a:lnTo>
                    <a:lnTo>
                      <a:pt x="68" y="294"/>
                    </a:lnTo>
                    <a:lnTo>
                      <a:pt x="81" y="268"/>
                    </a:lnTo>
                    <a:lnTo>
                      <a:pt x="96" y="244"/>
                    </a:lnTo>
                    <a:lnTo>
                      <a:pt x="112" y="221"/>
                    </a:lnTo>
                    <a:lnTo>
                      <a:pt x="128" y="199"/>
                    </a:lnTo>
                    <a:lnTo>
                      <a:pt x="145" y="179"/>
                    </a:lnTo>
                    <a:lnTo>
                      <a:pt x="164" y="159"/>
                    </a:lnTo>
                    <a:lnTo>
                      <a:pt x="164" y="159"/>
                    </a:lnTo>
                    <a:lnTo>
                      <a:pt x="183" y="140"/>
                    </a:lnTo>
                    <a:lnTo>
                      <a:pt x="203" y="122"/>
                    </a:lnTo>
                    <a:lnTo>
                      <a:pt x="224" y="106"/>
                    </a:lnTo>
                    <a:lnTo>
                      <a:pt x="245" y="90"/>
                    </a:lnTo>
                    <a:lnTo>
                      <a:pt x="267" y="77"/>
                    </a:lnTo>
                    <a:lnTo>
                      <a:pt x="289" y="64"/>
                    </a:lnTo>
                    <a:lnTo>
                      <a:pt x="314" y="52"/>
                    </a:lnTo>
                    <a:lnTo>
                      <a:pt x="337" y="41"/>
                    </a:lnTo>
                    <a:lnTo>
                      <a:pt x="337" y="41"/>
                    </a:lnTo>
                    <a:lnTo>
                      <a:pt x="362" y="32"/>
                    </a:lnTo>
                    <a:lnTo>
                      <a:pt x="386" y="23"/>
                    </a:lnTo>
                    <a:lnTo>
                      <a:pt x="411" y="16"/>
                    </a:lnTo>
                    <a:lnTo>
                      <a:pt x="437" y="10"/>
                    </a:lnTo>
                    <a:lnTo>
                      <a:pt x="464" y="6"/>
                    </a:lnTo>
                    <a:lnTo>
                      <a:pt x="490" y="3"/>
                    </a:lnTo>
                    <a:lnTo>
                      <a:pt x="516" y="1"/>
                    </a:lnTo>
                    <a:lnTo>
                      <a:pt x="542" y="0"/>
                    </a:lnTo>
                    <a:lnTo>
                      <a:pt x="542" y="0"/>
                    </a:lnTo>
                    <a:lnTo>
                      <a:pt x="568" y="1"/>
                    </a:lnTo>
                    <a:lnTo>
                      <a:pt x="594" y="3"/>
                    </a:lnTo>
                    <a:lnTo>
                      <a:pt x="621" y="6"/>
                    </a:lnTo>
                    <a:lnTo>
                      <a:pt x="647" y="10"/>
                    </a:lnTo>
                    <a:lnTo>
                      <a:pt x="673" y="16"/>
                    </a:lnTo>
                    <a:lnTo>
                      <a:pt x="698" y="23"/>
                    </a:lnTo>
                    <a:lnTo>
                      <a:pt x="722" y="32"/>
                    </a:lnTo>
                    <a:lnTo>
                      <a:pt x="749" y="41"/>
                    </a:lnTo>
                    <a:lnTo>
                      <a:pt x="749" y="41"/>
                    </a:lnTo>
                    <a:lnTo>
                      <a:pt x="772" y="52"/>
                    </a:lnTo>
                    <a:lnTo>
                      <a:pt x="795" y="64"/>
                    </a:lnTo>
                    <a:lnTo>
                      <a:pt x="818" y="77"/>
                    </a:lnTo>
                    <a:lnTo>
                      <a:pt x="840" y="90"/>
                    </a:lnTo>
                    <a:lnTo>
                      <a:pt x="862" y="106"/>
                    </a:lnTo>
                    <a:lnTo>
                      <a:pt x="882" y="122"/>
                    </a:lnTo>
                    <a:lnTo>
                      <a:pt x="903" y="140"/>
                    </a:lnTo>
                    <a:lnTo>
                      <a:pt x="922" y="159"/>
                    </a:lnTo>
                    <a:lnTo>
                      <a:pt x="922" y="159"/>
                    </a:lnTo>
                    <a:lnTo>
                      <a:pt x="939" y="179"/>
                    </a:lnTo>
                    <a:lnTo>
                      <a:pt x="956" y="199"/>
                    </a:lnTo>
                    <a:lnTo>
                      <a:pt x="972" y="221"/>
                    </a:lnTo>
                    <a:lnTo>
                      <a:pt x="988" y="244"/>
                    </a:lnTo>
                    <a:lnTo>
                      <a:pt x="1003" y="268"/>
                    </a:lnTo>
                    <a:lnTo>
                      <a:pt x="1016" y="294"/>
                    </a:lnTo>
                    <a:lnTo>
                      <a:pt x="1029" y="320"/>
                    </a:lnTo>
                    <a:lnTo>
                      <a:pt x="1041" y="348"/>
                    </a:lnTo>
                    <a:lnTo>
                      <a:pt x="1041" y="348"/>
                    </a:lnTo>
                    <a:lnTo>
                      <a:pt x="1051" y="375"/>
                    </a:lnTo>
                    <a:lnTo>
                      <a:pt x="1061" y="404"/>
                    </a:lnTo>
                    <a:lnTo>
                      <a:pt x="1068" y="435"/>
                    </a:lnTo>
                    <a:lnTo>
                      <a:pt x="1076" y="467"/>
                    </a:lnTo>
                    <a:lnTo>
                      <a:pt x="1080" y="499"/>
                    </a:lnTo>
                    <a:lnTo>
                      <a:pt x="1083" y="533"/>
                    </a:lnTo>
                    <a:lnTo>
                      <a:pt x="1086" y="566"/>
                    </a:lnTo>
                    <a:lnTo>
                      <a:pt x="1086" y="601"/>
                    </a:lnTo>
                    <a:lnTo>
                      <a:pt x="1086" y="601"/>
                    </a:lnTo>
                    <a:lnTo>
                      <a:pt x="1086" y="636"/>
                    </a:lnTo>
                    <a:lnTo>
                      <a:pt x="1083" y="671"/>
                    </a:lnTo>
                    <a:lnTo>
                      <a:pt x="1080" y="703"/>
                    </a:lnTo>
                    <a:lnTo>
                      <a:pt x="1076" y="735"/>
                    </a:lnTo>
                    <a:lnTo>
                      <a:pt x="1068" y="767"/>
                    </a:lnTo>
                    <a:lnTo>
                      <a:pt x="1061" y="797"/>
                    </a:lnTo>
                    <a:lnTo>
                      <a:pt x="1051" y="826"/>
                    </a:lnTo>
                    <a:lnTo>
                      <a:pt x="1041" y="854"/>
                    </a:lnTo>
                    <a:lnTo>
                      <a:pt x="1041" y="854"/>
                    </a:lnTo>
                    <a:lnTo>
                      <a:pt x="1029" y="882"/>
                    </a:lnTo>
                    <a:lnTo>
                      <a:pt x="1016" y="908"/>
                    </a:lnTo>
                    <a:lnTo>
                      <a:pt x="1003" y="934"/>
                    </a:lnTo>
                    <a:lnTo>
                      <a:pt x="988" y="957"/>
                    </a:lnTo>
                    <a:lnTo>
                      <a:pt x="972" y="981"/>
                    </a:lnTo>
                    <a:lnTo>
                      <a:pt x="956" y="1003"/>
                    </a:lnTo>
                    <a:lnTo>
                      <a:pt x="939" y="1024"/>
                    </a:lnTo>
                    <a:lnTo>
                      <a:pt x="922" y="1043"/>
                    </a:lnTo>
                    <a:lnTo>
                      <a:pt x="922" y="1043"/>
                    </a:lnTo>
                    <a:lnTo>
                      <a:pt x="903" y="1062"/>
                    </a:lnTo>
                    <a:lnTo>
                      <a:pt x="882" y="1080"/>
                    </a:lnTo>
                    <a:lnTo>
                      <a:pt x="862" y="1096"/>
                    </a:lnTo>
                    <a:lnTo>
                      <a:pt x="840" y="1110"/>
                    </a:lnTo>
                    <a:lnTo>
                      <a:pt x="818" y="1125"/>
                    </a:lnTo>
                    <a:lnTo>
                      <a:pt x="795" y="1138"/>
                    </a:lnTo>
                    <a:lnTo>
                      <a:pt x="772" y="1150"/>
                    </a:lnTo>
                    <a:lnTo>
                      <a:pt x="749" y="1160"/>
                    </a:lnTo>
                    <a:lnTo>
                      <a:pt x="749" y="1160"/>
                    </a:lnTo>
                    <a:lnTo>
                      <a:pt x="722" y="1168"/>
                    </a:lnTo>
                    <a:lnTo>
                      <a:pt x="698" y="1177"/>
                    </a:lnTo>
                    <a:lnTo>
                      <a:pt x="673" y="1184"/>
                    </a:lnTo>
                    <a:lnTo>
                      <a:pt x="647" y="1189"/>
                    </a:lnTo>
                    <a:lnTo>
                      <a:pt x="621" y="1193"/>
                    </a:lnTo>
                    <a:lnTo>
                      <a:pt x="594" y="1198"/>
                    </a:lnTo>
                    <a:lnTo>
                      <a:pt x="568" y="1199"/>
                    </a:lnTo>
                    <a:lnTo>
                      <a:pt x="542" y="1199"/>
                    </a:lnTo>
                    <a:lnTo>
                      <a:pt x="542" y="1199"/>
                    </a:lnTo>
                    <a:lnTo>
                      <a:pt x="516" y="1199"/>
                    </a:lnTo>
                    <a:lnTo>
                      <a:pt x="490" y="1198"/>
                    </a:lnTo>
                    <a:lnTo>
                      <a:pt x="464" y="1193"/>
                    </a:lnTo>
                    <a:lnTo>
                      <a:pt x="437" y="1189"/>
                    </a:lnTo>
                    <a:lnTo>
                      <a:pt x="411" y="1184"/>
                    </a:lnTo>
                    <a:lnTo>
                      <a:pt x="386" y="1177"/>
                    </a:lnTo>
                    <a:lnTo>
                      <a:pt x="362" y="1168"/>
                    </a:lnTo>
                    <a:lnTo>
                      <a:pt x="337" y="1160"/>
                    </a:lnTo>
                    <a:lnTo>
                      <a:pt x="337" y="1160"/>
                    </a:lnTo>
                    <a:lnTo>
                      <a:pt x="314" y="1150"/>
                    </a:lnTo>
                    <a:lnTo>
                      <a:pt x="289" y="1138"/>
                    </a:lnTo>
                    <a:lnTo>
                      <a:pt x="267" y="1125"/>
                    </a:lnTo>
                    <a:lnTo>
                      <a:pt x="245" y="1110"/>
                    </a:lnTo>
                    <a:lnTo>
                      <a:pt x="224" y="1096"/>
                    </a:lnTo>
                    <a:lnTo>
                      <a:pt x="203" y="1080"/>
                    </a:lnTo>
                    <a:lnTo>
                      <a:pt x="183" y="1062"/>
                    </a:lnTo>
                    <a:lnTo>
                      <a:pt x="164" y="1043"/>
                    </a:lnTo>
                    <a:lnTo>
                      <a:pt x="164" y="1043"/>
                    </a:lnTo>
                    <a:lnTo>
                      <a:pt x="145" y="1024"/>
                    </a:lnTo>
                    <a:lnTo>
                      <a:pt x="128" y="1003"/>
                    </a:lnTo>
                    <a:lnTo>
                      <a:pt x="112" y="981"/>
                    </a:lnTo>
                    <a:lnTo>
                      <a:pt x="96" y="957"/>
                    </a:lnTo>
                    <a:lnTo>
                      <a:pt x="81" y="934"/>
                    </a:lnTo>
                    <a:lnTo>
                      <a:pt x="68" y="908"/>
                    </a:lnTo>
                    <a:lnTo>
                      <a:pt x="55" y="882"/>
                    </a:lnTo>
                    <a:lnTo>
                      <a:pt x="45" y="854"/>
                    </a:lnTo>
                    <a:lnTo>
                      <a:pt x="45" y="854"/>
                    </a:lnTo>
                    <a:lnTo>
                      <a:pt x="33" y="826"/>
                    </a:lnTo>
                    <a:lnTo>
                      <a:pt x="24" y="797"/>
                    </a:lnTo>
                    <a:lnTo>
                      <a:pt x="17" y="767"/>
                    </a:lnTo>
                    <a:lnTo>
                      <a:pt x="11" y="735"/>
                    </a:lnTo>
                    <a:lnTo>
                      <a:pt x="6" y="703"/>
                    </a:lnTo>
                    <a:lnTo>
                      <a:pt x="3" y="671"/>
                    </a:lnTo>
                    <a:lnTo>
                      <a:pt x="1" y="636"/>
                    </a:lnTo>
                    <a:lnTo>
                      <a:pt x="0" y="601"/>
                    </a:lnTo>
                    <a:lnTo>
                      <a:pt x="0" y="601"/>
                    </a:lnTo>
                    <a:close/>
                    <a:moveTo>
                      <a:pt x="275" y="601"/>
                    </a:moveTo>
                    <a:lnTo>
                      <a:pt x="275" y="601"/>
                    </a:lnTo>
                    <a:lnTo>
                      <a:pt x="276" y="643"/>
                    </a:lnTo>
                    <a:lnTo>
                      <a:pt x="279" y="682"/>
                    </a:lnTo>
                    <a:lnTo>
                      <a:pt x="285" y="720"/>
                    </a:lnTo>
                    <a:lnTo>
                      <a:pt x="292" y="757"/>
                    </a:lnTo>
                    <a:lnTo>
                      <a:pt x="302" y="790"/>
                    </a:lnTo>
                    <a:lnTo>
                      <a:pt x="314" y="821"/>
                    </a:lnTo>
                    <a:lnTo>
                      <a:pt x="328" y="850"/>
                    </a:lnTo>
                    <a:lnTo>
                      <a:pt x="346" y="877"/>
                    </a:lnTo>
                    <a:lnTo>
                      <a:pt x="346" y="877"/>
                    </a:lnTo>
                    <a:lnTo>
                      <a:pt x="363" y="901"/>
                    </a:lnTo>
                    <a:lnTo>
                      <a:pt x="384" y="923"/>
                    </a:lnTo>
                    <a:lnTo>
                      <a:pt x="395" y="931"/>
                    </a:lnTo>
                    <a:lnTo>
                      <a:pt x="407" y="940"/>
                    </a:lnTo>
                    <a:lnTo>
                      <a:pt x="418" y="947"/>
                    </a:lnTo>
                    <a:lnTo>
                      <a:pt x="430" y="955"/>
                    </a:lnTo>
                    <a:lnTo>
                      <a:pt x="443" y="960"/>
                    </a:lnTo>
                    <a:lnTo>
                      <a:pt x="455" y="966"/>
                    </a:lnTo>
                    <a:lnTo>
                      <a:pt x="469" y="971"/>
                    </a:lnTo>
                    <a:lnTo>
                      <a:pt x="482" y="973"/>
                    </a:lnTo>
                    <a:lnTo>
                      <a:pt x="512" y="979"/>
                    </a:lnTo>
                    <a:lnTo>
                      <a:pt x="542" y="981"/>
                    </a:lnTo>
                    <a:lnTo>
                      <a:pt x="542" y="981"/>
                    </a:lnTo>
                    <a:lnTo>
                      <a:pt x="573" y="979"/>
                    </a:lnTo>
                    <a:lnTo>
                      <a:pt x="602" y="973"/>
                    </a:lnTo>
                    <a:lnTo>
                      <a:pt x="615" y="971"/>
                    </a:lnTo>
                    <a:lnTo>
                      <a:pt x="629" y="966"/>
                    </a:lnTo>
                    <a:lnTo>
                      <a:pt x="641" y="960"/>
                    </a:lnTo>
                    <a:lnTo>
                      <a:pt x="654" y="955"/>
                    </a:lnTo>
                    <a:lnTo>
                      <a:pt x="666" y="947"/>
                    </a:lnTo>
                    <a:lnTo>
                      <a:pt x="679" y="940"/>
                    </a:lnTo>
                    <a:lnTo>
                      <a:pt x="689" y="931"/>
                    </a:lnTo>
                    <a:lnTo>
                      <a:pt x="701" y="923"/>
                    </a:lnTo>
                    <a:lnTo>
                      <a:pt x="721" y="901"/>
                    </a:lnTo>
                    <a:lnTo>
                      <a:pt x="740" y="877"/>
                    </a:lnTo>
                    <a:lnTo>
                      <a:pt x="740" y="877"/>
                    </a:lnTo>
                    <a:lnTo>
                      <a:pt x="757" y="850"/>
                    </a:lnTo>
                    <a:lnTo>
                      <a:pt x="772" y="821"/>
                    </a:lnTo>
                    <a:lnTo>
                      <a:pt x="783" y="790"/>
                    </a:lnTo>
                    <a:lnTo>
                      <a:pt x="794" y="757"/>
                    </a:lnTo>
                    <a:lnTo>
                      <a:pt x="802" y="720"/>
                    </a:lnTo>
                    <a:lnTo>
                      <a:pt x="807" y="682"/>
                    </a:lnTo>
                    <a:lnTo>
                      <a:pt x="811" y="643"/>
                    </a:lnTo>
                    <a:lnTo>
                      <a:pt x="813" y="601"/>
                    </a:lnTo>
                    <a:lnTo>
                      <a:pt x="813" y="601"/>
                    </a:lnTo>
                    <a:lnTo>
                      <a:pt x="811" y="559"/>
                    </a:lnTo>
                    <a:lnTo>
                      <a:pt x="807" y="518"/>
                    </a:lnTo>
                    <a:lnTo>
                      <a:pt x="802" y="480"/>
                    </a:lnTo>
                    <a:lnTo>
                      <a:pt x="794" y="444"/>
                    </a:lnTo>
                    <a:lnTo>
                      <a:pt x="783" y="410"/>
                    </a:lnTo>
                    <a:lnTo>
                      <a:pt x="772" y="380"/>
                    </a:lnTo>
                    <a:lnTo>
                      <a:pt x="757" y="349"/>
                    </a:lnTo>
                    <a:lnTo>
                      <a:pt x="740" y="323"/>
                    </a:lnTo>
                    <a:lnTo>
                      <a:pt x="740" y="323"/>
                    </a:lnTo>
                    <a:lnTo>
                      <a:pt x="721" y="298"/>
                    </a:lnTo>
                    <a:lnTo>
                      <a:pt x="701" y="278"/>
                    </a:lnTo>
                    <a:lnTo>
                      <a:pt x="689" y="268"/>
                    </a:lnTo>
                    <a:lnTo>
                      <a:pt x="679" y="260"/>
                    </a:lnTo>
                    <a:lnTo>
                      <a:pt x="666" y="252"/>
                    </a:lnTo>
                    <a:lnTo>
                      <a:pt x="654" y="244"/>
                    </a:lnTo>
                    <a:lnTo>
                      <a:pt x="641" y="239"/>
                    </a:lnTo>
                    <a:lnTo>
                      <a:pt x="629" y="234"/>
                    </a:lnTo>
                    <a:lnTo>
                      <a:pt x="615" y="230"/>
                    </a:lnTo>
                    <a:lnTo>
                      <a:pt x="602" y="225"/>
                    </a:lnTo>
                    <a:lnTo>
                      <a:pt x="573" y="221"/>
                    </a:lnTo>
                    <a:lnTo>
                      <a:pt x="542" y="220"/>
                    </a:lnTo>
                    <a:lnTo>
                      <a:pt x="542" y="220"/>
                    </a:lnTo>
                    <a:lnTo>
                      <a:pt x="512" y="221"/>
                    </a:lnTo>
                    <a:lnTo>
                      <a:pt x="482" y="225"/>
                    </a:lnTo>
                    <a:lnTo>
                      <a:pt x="469" y="230"/>
                    </a:lnTo>
                    <a:lnTo>
                      <a:pt x="455" y="234"/>
                    </a:lnTo>
                    <a:lnTo>
                      <a:pt x="443" y="239"/>
                    </a:lnTo>
                    <a:lnTo>
                      <a:pt x="430" y="244"/>
                    </a:lnTo>
                    <a:lnTo>
                      <a:pt x="418" y="252"/>
                    </a:lnTo>
                    <a:lnTo>
                      <a:pt x="407" y="260"/>
                    </a:lnTo>
                    <a:lnTo>
                      <a:pt x="395" y="268"/>
                    </a:lnTo>
                    <a:lnTo>
                      <a:pt x="384" y="278"/>
                    </a:lnTo>
                    <a:lnTo>
                      <a:pt x="363" y="298"/>
                    </a:lnTo>
                    <a:lnTo>
                      <a:pt x="346" y="323"/>
                    </a:lnTo>
                    <a:lnTo>
                      <a:pt x="346" y="323"/>
                    </a:lnTo>
                    <a:lnTo>
                      <a:pt x="328" y="349"/>
                    </a:lnTo>
                    <a:lnTo>
                      <a:pt x="314" y="380"/>
                    </a:lnTo>
                    <a:lnTo>
                      <a:pt x="302" y="410"/>
                    </a:lnTo>
                    <a:lnTo>
                      <a:pt x="292" y="444"/>
                    </a:lnTo>
                    <a:lnTo>
                      <a:pt x="285" y="480"/>
                    </a:lnTo>
                    <a:lnTo>
                      <a:pt x="279" y="518"/>
                    </a:lnTo>
                    <a:lnTo>
                      <a:pt x="276" y="559"/>
                    </a:lnTo>
                    <a:lnTo>
                      <a:pt x="275" y="601"/>
                    </a:lnTo>
                    <a:lnTo>
                      <a:pt x="275" y="6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8" name="Freeform 32"/>
              <p:cNvSpPr>
                <a:spLocks/>
              </p:cNvSpPr>
              <p:nvPr userDrawn="1"/>
            </p:nvSpPr>
            <p:spPr bwMode="auto">
              <a:xfrm>
                <a:off x="3420" y="1438"/>
                <a:ext cx="351" cy="586"/>
              </a:xfrm>
              <a:custGeom>
                <a:avLst/>
                <a:gdLst>
                  <a:gd name="T0" fmla="*/ 0 w 702"/>
                  <a:gd name="T1" fmla="*/ 28 h 1171"/>
                  <a:gd name="T2" fmla="*/ 221 w 702"/>
                  <a:gd name="T3" fmla="*/ 28 h 1171"/>
                  <a:gd name="T4" fmla="*/ 240 w 702"/>
                  <a:gd name="T5" fmla="*/ 231 h 1171"/>
                  <a:gd name="T6" fmla="*/ 248 w 702"/>
                  <a:gd name="T7" fmla="*/ 231 h 1171"/>
                  <a:gd name="T8" fmla="*/ 248 w 702"/>
                  <a:gd name="T9" fmla="*/ 231 h 1171"/>
                  <a:gd name="T10" fmla="*/ 264 w 702"/>
                  <a:gd name="T11" fmla="*/ 204 h 1171"/>
                  <a:gd name="T12" fmla="*/ 280 w 702"/>
                  <a:gd name="T13" fmla="*/ 179 h 1171"/>
                  <a:gd name="T14" fmla="*/ 298 w 702"/>
                  <a:gd name="T15" fmla="*/ 154 h 1171"/>
                  <a:gd name="T16" fmla="*/ 315 w 702"/>
                  <a:gd name="T17" fmla="*/ 132 h 1171"/>
                  <a:gd name="T18" fmla="*/ 334 w 702"/>
                  <a:gd name="T19" fmla="*/ 112 h 1171"/>
                  <a:gd name="T20" fmla="*/ 353 w 702"/>
                  <a:gd name="T21" fmla="*/ 93 h 1171"/>
                  <a:gd name="T22" fmla="*/ 373 w 702"/>
                  <a:gd name="T23" fmla="*/ 76 h 1171"/>
                  <a:gd name="T24" fmla="*/ 395 w 702"/>
                  <a:gd name="T25" fmla="*/ 60 h 1171"/>
                  <a:gd name="T26" fmla="*/ 395 w 702"/>
                  <a:gd name="T27" fmla="*/ 60 h 1171"/>
                  <a:gd name="T28" fmla="*/ 417 w 702"/>
                  <a:gd name="T29" fmla="*/ 46 h 1171"/>
                  <a:gd name="T30" fmla="*/ 439 w 702"/>
                  <a:gd name="T31" fmla="*/ 33 h 1171"/>
                  <a:gd name="T32" fmla="*/ 461 w 702"/>
                  <a:gd name="T33" fmla="*/ 23 h 1171"/>
                  <a:gd name="T34" fmla="*/ 482 w 702"/>
                  <a:gd name="T35" fmla="*/ 14 h 1171"/>
                  <a:gd name="T36" fmla="*/ 504 w 702"/>
                  <a:gd name="T37" fmla="*/ 9 h 1171"/>
                  <a:gd name="T38" fmla="*/ 526 w 702"/>
                  <a:gd name="T39" fmla="*/ 4 h 1171"/>
                  <a:gd name="T40" fmla="*/ 549 w 702"/>
                  <a:gd name="T41" fmla="*/ 1 h 1171"/>
                  <a:gd name="T42" fmla="*/ 571 w 702"/>
                  <a:gd name="T43" fmla="*/ 0 h 1171"/>
                  <a:gd name="T44" fmla="*/ 571 w 702"/>
                  <a:gd name="T45" fmla="*/ 0 h 1171"/>
                  <a:gd name="T46" fmla="*/ 610 w 702"/>
                  <a:gd name="T47" fmla="*/ 1 h 1171"/>
                  <a:gd name="T48" fmla="*/ 645 w 702"/>
                  <a:gd name="T49" fmla="*/ 6 h 1171"/>
                  <a:gd name="T50" fmla="*/ 661 w 702"/>
                  <a:gd name="T51" fmla="*/ 10 h 1171"/>
                  <a:gd name="T52" fmla="*/ 676 w 702"/>
                  <a:gd name="T53" fmla="*/ 13 h 1171"/>
                  <a:gd name="T54" fmla="*/ 689 w 702"/>
                  <a:gd name="T55" fmla="*/ 19 h 1171"/>
                  <a:gd name="T56" fmla="*/ 702 w 702"/>
                  <a:gd name="T57" fmla="*/ 23 h 1171"/>
                  <a:gd name="T58" fmla="*/ 655 w 702"/>
                  <a:gd name="T59" fmla="*/ 256 h 1171"/>
                  <a:gd name="T60" fmla="*/ 655 w 702"/>
                  <a:gd name="T61" fmla="*/ 256 h 1171"/>
                  <a:gd name="T62" fmla="*/ 626 w 702"/>
                  <a:gd name="T63" fmla="*/ 249 h 1171"/>
                  <a:gd name="T64" fmla="*/ 600 w 702"/>
                  <a:gd name="T65" fmla="*/ 243 h 1171"/>
                  <a:gd name="T66" fmla="*/ 600 w 702"/>
                  <a:gd name="T67" fmla="*/ 243 h 1171"/>
                  <a:gd name="T68" fmla="*/ 571 w 702"/>
                  <a:gd name="T69" fmla="*/ 239 h 1171"/>
                  <a:gd name="T70" fmla="*/ 536 w 702"/>
                  <a:gd name="T71" fmla="*/ 237 h 1171"/>
                  <a:gd name="T72" fmla="*/ 536 w 702"/>
                  <a:gd name="T73" fmla="*/ 237 h 1171"/>
                  <a:gd name="T74" fmla="*/ 520 w 702"/>
                  <a:gd name="T75" fmla="*/ 239 h 1171"/>
                  <a:gd name="T76" fmla="*/ 503 w 702"/>
                  <a:gd name="T77" fmla="*/ 241 h 1171"/>
                  <a:gd name="T78" fmla="*/ 485 w 702"/>
                  <a:gd name="T79" fmla="*/ 246 h 1171"/>
                  <a:gd name="T80" fmla="*/ 468 w 702"/>
                  <a:gd name="T81" fmla="*/ 250 h 1171"/>
                  <a:gd name="T82" fmla="*/ 450 w 702"/>
                  <a:gd name="T83" fmla="*/ 259 h 1171"/>
                  <a:gd name="T84" fmla="*/ 431 w 702"/>
                  <a:gd name="T85" fmla="*/ 268 h 1171"/>
                  <a:gd name="T86" fmla="*/ 414 w 702"/>
                  <a:gd name="T87" fmla="*/ 278 h 1171"/>
                  <a:gd name="T88" fmla="*/ 395 w 702"/>
                  <a:gd name="T89" fmla="*/ 290 h 1171"/>
                  <a:gd name="T90" fmla="*/ 395 w 702"/>
                  <a:gd name="T91" fmla="*/ 290 h 1171"/>
                  <a:gd name="T92" fmla="*/ 376 w 702"/>
                  <a:gd name="T93" fmla="*/ 304 h 1171"/>
                  <a:gd name="T94" fmla="*/ 359 w 702"/>
                  <a:gd name="T95" fmla="*/ 322 h 1171"/>
                  <a:gd name="T96" fmla="*/ 341 w 702"/>
                  <a:gd name="T97" fmla="*/ 340 h 1171"/>
                  <a:gd name="T98" fmla="*/ 325 w 702"/>
                  <a:gd name="T99" fmla="*/ 362 h 1171"/>
                  <a:gd name="T100" fmla="*/ 309 w 702"/>
                  <a:gd name="T101" fmla="*/ 386 h 1171"/>
                  <a:gd name="T102" fmla="*/ 295 w 702"/>
                  <a:gd name="T103" fmla="*/ 413 h 1171"/>
                  <a:gd name="T104" fmla="*/ 280 w 702"/>
                  <a:gd name="T105" fmla="*/ 442 h 1171"/>
                  <a:gd name="T106" fmla="*/ 267 w 702"/>
                  <a:gd name="T107" fmla="*/ 473 h 1171"/>
                  <a:gd name="T108" fmla="*/ 267 w 702"/>
                  <a:gd name="T109" fmla="*/ 1171 h 1171"/>
                  <a:gd name="T110" fmla="*/ 0 w 702"/>
                  <a:gd name="T111" fmla="*/ 1171 h 1171"/>
                  <a:gd name="T112" fmla="*/ 0 w 702"/>
                  <a:gd name="T113" fmla="*/ 28 h 1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2" h="1171">
                    <a:moveTo>
                      <a:pt x="0" y="28"/>
                    </a:moveTo>
                    <a:lnTo>
                      <a:pt x="221" y="28"/>
                    </a:lnTo>
                    <a:lnTo>
                      <a:pt x="240" y="231"/>
                    </a:lnTo>
                    <a:lnTo>
                      <a:pt x="248" y="231"/>
                    </a:lnTo>
                    <a:lnTo>
                      <a:pt x="248" y="231"/>
                    </a:lnTo>
                    <a:lnTo>
                      <a:pt x="264" y="204"/>
                    </a:lnTo>
                    <a:lnTo>
                      <a:pt x="280" y="179"/>
                    </a:lnTo>
                    <a:lnTo>
                      <a:pt x="298" y="154"/>
                    </a:lnTo>
                    <a:lnTo>
                      <a:pt x="315" y="132"/>
                    </a:lnTo>
                    <a:lnTo>
                      <a:pt x="334" y="112"/>
                    </a:lnTo>
                    <a:lnTo>
                      <a:pt x="353" y="93"/>
                    </a:lnTo>
                    <a:lnTo>
                      <a:pt x="373" y="76"/>
                    </a:lnTo>
                    <a:lnTo>
                      <a:pt x="395" y="60"/>
                    </a:lnTo>
                    <a:lnTo>
                      <a:pt x="395" y="60"/>
                    </a:lnTo>
                    <a:lnTo>
                      <a:pt x="417" y="46"/>
                    </a:lnTo>
                    <a:lnTo>
                      <a:pt x="439" y="33"/>
                    </a:lnTo>
                    <a:lnTo>
                      <a:pt x="461" y="23"/>
                    </a:lnTo>
                    <a:lnTo>
                      <a:pt x="482" y="14"/>
                    </a:lnTo>
                    <a:lnTo>
                      <a:pt x="504" y="9"/>
                    </a:lnTo>
                    <a:lnTo>
                      <a:pt x="526" y="4"/>
                    </a:lnTo>
                    <a:lnTo>
                      <a:pt x="549" y="1"/>
                    </a:lnTo>
                    <a:lnTo>
                      <a:pt x="571" y="0"/>
                    </a:lnTo>
                    <a:lnTo>
                      <a:pt x="571" y="0"/>
                    </a:lnTo>
                    <a:lnTo>
                      <a:pt x="610" y="1"/>
                    </a:lnTo>
                    <a:lnTo>
                      <a:pt x="645" y="6"/>
                    </a:lnTo>
                    <a:lnTo>
                      <a:pt x="661" y="10"/>
                    </a:lnTo>
                    <a:lnTo>
                      <a:pt x="676" y="13"/>
                    </a:lnTo>
                    <a:lnTo>
                      <a:pt x="689" y="19"/>
                    </a:lnTo>
                    <a:lnTo>
                      <a:pt x="702" y="23"/>
                    </a:lnTo>
                    <a:lnTo>
                      <a:pt x="655" y="256"/>
                    </a:lnTo>
                    <a:lnTo>
                      <a:pt x="655" y="256"/>
                    </a:lnTo>
                    <a:lnTo>
                      <a:pt x="626" y="249"/>
                    </a:lnTo>
                    <a:lnTo>
                      <a:pt x="600" y="243"/>
                    </a:lnTo>
                    <a:lnTo>
                      <a:pt x="600" y="243"/>
                    </a:lnTo>
                    <a:lnTo>
                      <a:pt x="571" y="239"/>
                    </a:lnTo>
                    <a:lnTo>
                      <a:pt x="536" y="237"/>
                    </a:lnTo>
                    <a:lnTo>
                      <a:pt x="536" y="237"/>
                    </a:lnTo>
                    <a:lnTo>
                      <a:pt x="520" y="239"/>
                    </a:lnTo>
                    <a:lnTo>
                      <a:pt x="503" y="241"/>
                    </a:lnTo>
                    <a:lnTo>
                      <a:pt x="485" y="246"/>
                    </a:lnTo>
                    <a:lnTo>
                      <a:pt x="468" y="250"/>
                    </a:lnTo>
                    <a:lnTo>
                      <a:pt x="450" y="259"/>
                    </a:lnTo>
                    <a:lnTo>
                      <a:pt x="431" y="268"/>
                    </a:lnTo>
                    <a:lnTo>
                      <a:pt x="414" y="278"/>
                    </a:lnTo>
                    <a:lnTo>
                      <a:pt x="395" y="290"/>
                    </a:lnTo>
                    <a:lnTo>
                      <a:pt x="395" y="290"/>
                    </a:lnTo>
                    <a:lnTo>
                      <a:pt x="376" y="304"/>
                    </a:lnTo>
                    <a:lnTo>
                      <a:pt x="359" y="322"/>
                    </a:lnTo>
                    <a:lnTo>
                      <a:pt x="341" y="340"/>
                    </a:lnTo>
                    <a:lnTo>
                      <a:pt x="325" y="362"/>
                    </a:lnTo>
                    <a:lnTo>
                      <a:pt x="309" y="386"/>
                    </a:lnTo>
                    <a:lnTo>
                      <a:pt x="295" y="413"/>
                    </a:lnTo>
                    <a:lnTo>
                      <a:pt x="280" y="442"/>
                    </a:lnTo>
                    <a:lnTo>
                      <a:pt x="267" y="473"/>
                    </a:lnTo>
                    <a:lnTo>
                      <a:pt x="267" y="1171"/>
                    </a:lnTo>
                    <a:lnTo>
                      <a:pt x="0" y="1171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9" name="Freeform 33"/>
              <p:cNvSpPr>
                <a:spLocks/>
              </p:cNvSpPr>
              <p:nvPr userDrawn="1"/>
            </p:nvSpPr>
            <p:spPr bwMode="auto">
              <a:xfrm>
                <a:off x="3841" y="1202"/>
                <a:ext cx="200" cy="836"/>
              </a:xfrm>
              <a:custGeom>
                <a:avLst/>
                <a:gdLst>
                  <a:gd name="T0" fmla="*/ 0 w 402"/>
                  <a:gd name="T1" fmla="*/ 0 h 1672"/>
                  <a:gd name="T2" fmla="*/ 268 w 402"/>
                  <a:gd name="T3" fmla="*/ 0 h 1672"/>
                  <a:gd name="T4" fmla="*/ 268 w 402"/>
                  <a:gd name="T5" fmla="*/ 1365 h 1672"/>
                  <a:gd name="T6" fmla="*/ 268 w 402"/>
                  <a:gd name="T7" fmla="*/ 1365 h 1672"/>
                  <a:gd name="T8" fmla="*/ 268 w 402"/>
                  <a:gd name="T9" fmla="*/ 1388 h 1672"/>
                  <a:gd name="T10" fmla="*/ 272 w 402"/>
                  <a:gd name="T11" fmla="*/ 1407 h 1672"/>
                  <a:gd name="T12" fmla="*/ 278 w 402"/>
                  <a:gd name="T13" fmla="*/ 1422 h 1672"/>
                  <a:gd name="T14" fmla="*/ 281 w 402"/>
                  <a:gd name="T15" fmla="*/ 1429 h 1672"/>
                  <a:gd name="T16" fmla="*/ 285 w 402"/>
                  <a:gd name="T17" fmla="*/ 1433 h 1672"/>
                  <a:gd name="T18" fmla="*/ 285 w 402"/>
                  <a:gd name="T19" fmla="*/ 1433 h 1672"/>
                  <a:gd name="T20" fmla="*/ 296 w 402"/>
                  <a:gd name="T21" fmla="*/ 1442 h 1672"/>
                  <a:gd name="T22" fmla="*/ 306 w 402"/>
                  <a:gd name="T23" fmla="*/ 1448 h 1672"/>
                  <a:gd name="T24" fmla="*/ 315 w 402"/>
                  <a:gd name="T25" fmla="*/ 1452 h 1672"/>
                  <a:gd name="T26" fmla="*/ 326 w 402"/>
                  <a:gd name="T27" fmla="*/ 1454 h 1672"/>
                  <a:gd name="T28" fmla="*/ 326 w 402"/>
                  <a:gd name="T29" fmla="*/ 1454 h 1672"/>
                  <a:gd name="T30" fmla="*/ 344 w 402"/>
                  <a:gd name="T31" fmla="*/ 1454 h 1672"/>
                  <a:gd name="T32" fmla="*/ 344 w 402"/>
                  <a:gd name="T33" fmla="*/ 1454 h 1672"/>
                  <a:gd name="T34" fmla="*/ 354 w 402"/>
                  <a:gd name="T35" fmla="*/ 1452 h 1672"/>
                  <a:gd name="T36" fmla="*/ 367 w 402"/>
                  <a:gd name="T37" fmla="*/ 1449 h 1672"/>
                  <a:gd name="T38" fmla="*/ 402 w 402"/>
                  <a:gd name="T39" fmla="*/ 1649 h 1672"/>
                  <a:gd name="T40" fmla="*/ 402 w 402"/>
                  <a:gd name="T41" fmla="*/ 1649 h 1672"/>
                  <a:gd name="T42" fmla="*/ 389 w 402"/>
                  <a:gd name="T43" fmla="*/ 1655 h 1672"/>
                  <a:gd name="T44" fmla="*/ 373 w 402"/>
                  <a:gd name="T45" fmla="*/ 1659 h 1672"/>
                  <a:gd name="T46" fmla="*/ 357 w 402"/>
                  <a:gd name="T47" fmla="*/ 1663 h 1672"/>
                  <a:gd name="T48" fmla="*/ 341 w 402"/>
                  <a:gd name="T49" fmla="*/ 1666 h 1672"/>
                  <a:gd name="T50" fmla="*/ 303 w 402"/>
                  <a:gd name="T51" fmla="*/ 1671 h 1672"/>
                  <a:gd name="T52" fmla="*/ 261 w 402"/>
                  <a:gd name="T53" fmla="*/ 1672 h 1672"/>
                  <a:gd name="T54" fmla="*/ 261 w 402"/>
                  <a:gd name="T55" fmla="*/ 1672 h 1672"/>
                  <a:gd name="T56" fmla="*/ 226 w 402"/>
                  <a:gd name="T57" fmla="*/ 1671 h 1672"/>
                  <a:gd name="T58" fmla="*/ 194 w 402"/>
                  <a:gd name="T59" fmla="*/ 1668 h 1672"/>
                  <a:gd name="T60" fmla="*/ 165 w 402"/>
                  <a:gd name="T61" fmla="*/ 1660 h 1672"/>
                  <a:gd name="T62" fmla="*/ 137 w 402"/>
                  <a:gd name="T63" fmla="*/ 1650 h 1672"/>
                  <a:gd name="T64" fmla="*/ 125 w 402"/>
                  <a:gd name="T65" fmla="*/ 1646 h 1672"/>
                  <a:gd name="T66" fmla="*/ 114 w 402"/>
                  <a:gd name="T67" fmla="*/ 1639 h 1672"/>
                  <a:gd name="T68" fmla="*/ 102 w 402"/>
                  <a:gd name="T69" fmla="*/ 1631 h 1672"/>
                  <a:gd name="T70" fmla="*/ 92 w 402"/>
                  <a:gd name="T71" fmla="*/ 1624 h 1672"/>
                  <a:gd name="T72" fmla="*/ 83 w 402"/>
                  <a:gd name="T73" fmla="*/ 1615 h 1672"/>
                  <a:gd name="T74" fmla="*/ 73 w 402"/>
                  <a:gd name="T75" fmla="*/ 1607 h 1672"/>
                  <a:gd name="T76" fmla="*/ 66 w 402"/>
                  <a:gd name="T77" fmla="*/ 1596 h 1672"/>
                  <a:gd name="T78" fmla="*/ 59 w 402"/>
                  <a:gd name="T79" fmla="*/ 1586 h 1672"/>
                  <a:gd name="T80" fmla="*/ 59 w 402"/>
                  <a:gd name="T81" fmla="*/ 1586 h 1672"/>
                  <a:gd name="T82" fmla="*/ 44 w 402"/>
                  <a:gd name="T83" fmla="*/ 1564 h 1672"/>
                  <a:gd name="T84" fmla="*/ 32 w 402"/>
                  <a:gd name="T85" fmla="*/ 1540 h 1672"/>
                  <a:gd name="T86" fmla="*/ 22 w 402"/>
                  <a:gd name="T87" fmla="*/ 1513 h 1672"/>
                  <a:gd name="T88" fmla="*/ 15 w 402"/>
                  <a:gd name="T89" fmla="*/ 1484 h 1672"/>
                  <a:gd name="T90" fmla="*/ 8 w 402"/>
                  <a:gd name="T91" fmla="*/ 1454 h 1672"/>
                  <a:gd name="T92" fmla="*/ 3 w 402"/>
                  <a:gd name="T93" fmla="*/ 1422 h 1672"/>
                  <a:gd name="T94" fmla="*/ 0 w 402"/>
                  <a:gd name="T95" fmla="*/ 1387 h 1672"/>
                  <a:gd name="T96" fmla="*/ 0 w 402"/>
                  <a:gd name="T97" fmla="*/ 1350 h 1672"/>
                  <a:gd name="T98" fmla="*/ 0 w 402"/>
                  <a:gd name="T99" fmla="*/ 0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02" h="1672">
                    <a:moveTo>
                      <a:pt x="0" y="0"/>
                    </a:moveTo>
                    <a:lnTo>
                      <a:pt x="268" y="0"/>
                    </a:lnTo>
                    <a:lnTo>
                      <a:pt x="268" y="1365"/>
                    </a:lnTo>
                    <a:lnTo>
                      <a:pt x="268" y="1365"/>
                    </a:lnTo>
                    <a:lnTo>
                      <a:pt x="268" y="1388"/>
                    </a:lnTo>
                    <a:lnTo>
                      <a:pt x="272" y="1407"/>
                    </a:lnTo>
                    <a:lnTo>
                      <a:pt x="278" y="1422"/>
                    </a:lnTo>
                    <a:lnTo>
                      <a:pt x="281" y="1429"/>
                    </a:lnTo>
                    <a:lnTo>
                      <a:pt x="285" y="1433"/>
                    </a:lnTo>
                    <a:lnTo>
                      <a:pt x="285" y="1433"/>
                    </a:lnTo>
                    <a:lnTo>
                      <a:pt x="296" y="1442"/>
                    </a:lnTo>
                    <a:lnTo>
                      <a:pt x="306" y="1448"/>
                    </a:lnTo>
                    <a:lnTo>
                      <a:pt x="315" y="1452"/>
                    </a:lnTo>
                    <a:lnTo>
                      <a:pt x="326" y="1454"/>
                    </a:lnTo>
                    <a:lnTo>
                      <a:pt x="326" y="1454"/>
                    </a:lnTo>
                    <a:lnTo>
                      <a:pt x="344" y="1454"/>
                    </a:lnTo>
                    <a:lnTo>
                      <a:pt x="344" y="1454"/>
                    </a:lnTo>
                    <a:lnTo>
                      <a:pt x="354" y="1452"/>
                    </a:lnTo>
                    <a:lnTo>
                      <a:pt x="367" y="1449"/>
                    </a:lnTo>
                    <a:lnTo>
                      <a:pt x="402" y="1649"/>
                    </a:lnTo>
                    <a:lnTo>
                      <a:pt x="402" y="1649"/>
                    </a:lnTo>
                    <a:lnTo>
                      <a:pt x="389" y="1655"/>
                    </a:lnTo>
                    <a:lnTo>
                      <a:pt x="373" y="1659"/>
                    </a:lnTo>
                    <a:lnTo>
                      <a:pt x="357" y="1663"/>
                    </a:lnTo>
                    <a:lnTo>
                      <a:pt x="341" y="1666"/>
                    </a:lnTo>
                    <a:lnTo>
                      <a:pt x="303" y="1671"/>
                    </a:lnTo>
                    <a:lnTo>
                      <a:pt x="261" y="1672"/>
                    </a:lnTo>
                    <a:lnTo>
                      <a:pt x="261" y="1672"/>
                    </a:lnTo>
                    <a:lnTo>
                      <a:pt x="226" y="1671"/>
                    </a:lnTo>
                    <a:lnTo>
                      <a:pt x="194" y="1668"/>
                    </a:lnTo>
                    <a:lnTo>
                      <a:pt x="165" y="1660"/>
                    </a:lnTo>
                    <a:lnTo>
                      <a:pt x="137" y="1650"/>
                    </a:lnTo>
                    <a:lnTo>
                      <a:pt x="125" y="1646"/>
                    </a:lnTo>
                    <a:lnTo>
                      <a:pt x="114" y="1639"/>
                    </a:lnTo>
                    <a:lnTo>
                      <a:pt x="102" y="1631"/>
                    </a:lnTo>
                    <a:lnTo>
                      <a:pt x="92" y="1624"/>
                    </a:lnTo>
                    <a:lnTo>
                      <a:pt x="83" y="1615"/>
                    </a:lnTo>
                    <a:lnTo>
                      <a:pt x="73" y="1607"/>
                    </a:lnTo>
                    <a:lnTo>
                      <a:pt x="66" y="1596"/>
                    </a:lnTo>
                    <a:lnTo>
                      <a:pt x="59" y="1586"/>
                    </a:lnTo>
                    <a:lnTo>
                      <a:pt x="59" y="1586"/>
                    </a:lnTo>
                    <a:lnTo>
                      <a:pt x="44" y="1564"/>
                    </a:lnTo>
                    <a:lnTo>
                      <a:pt x="32" y="1540"/>
                    </a:lnTo>
                    <a:lnTo>
                      <a:pt x="22" y="1513"/>
                    </a:lnTo>
                    <a:lnTo>
                      <a:pt x="15" y="1484"/>
                    </a:lnTo>
                    <a:lnTo>
                      <a:pt x="8" y="1454"/>
                    </a:lnTo>
                    <a:lnTo>
                      <a:pt x="3" y="1422"/>
                    </a:lnTo>
                    <a:lnTo>
                      <a:pt x="0" y="1387"/>
                    </a:lnTo>
                    <a:lnTo>
                      <a:pt x="0" y="13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0" name="Freeform 34"/>
              <p:cNvSpPr>
                <a:spLocks noEditPoints="1"/>
              </p:cNvSpPr>
              <p:nvPr userDrawn="1"/>
            </p:nvSpPr>
            <p:spPr bwMode="auto">
              <a:xfrm>
                <a:off x="4093" y="1202"/>
                <a:ext cx="521" cy="836"/>
              </a:xfrm>
              <a:custGeom>
                <a:avLst/>
                <a:gdLst>
                  <a:gd name="T0" fmla="*/ 1 w 1043"/>
                  <a:gd name="T1" fmla="*/ 1039 h 1672"/>
                  <a:gd name="T2" fmla="*/ 10 w 1043"/>
                  <a:gd name="T3" fmla="*/ 942 h 1672"/>
                  <a:gd name="T4" fmla="*/ 32 w 1043"/>
                  <a:gd name="T5" fmla="*/ 851 h 1672"/>
                  <a:gd name="T6" fmla="*/ 52 w 1043"/>
                  <a:gd name="T7" fmla="*/ 795 h 1672"/>
                  <a:gd name="T8" fmla="*/ 89 w 1043"/>
                  <a:gd name="T9" fmla="*/ 719 h 1672"/>
                  <a:gd name="T10" fmla="*/ 132 w 1043"/>
                  <a:gd name="T11" fmla="*/ 653 h 1672"/>
                  <a:gd name="T12" fmla="*/ 166 w 1043"/>
                  <a:gd name="T13" fmla="*/ 616 h 1672"/>
                  <a:gd name="T14" fmla="*/ 221 w 1043"/>
                  <a:gd name="T15" fmla="*/ 566 h 1672"/>
                  <a:gd name="T16" fmla="*/ 282 w 1043"/>
                  <a:gd name="T17" fmla="*/ 527 h 1672"/>
                  <a:gd name="T18" fmla="*/ 326 w 1043"/>
                  <a:gd name="T19" fmla="*/ 505 h 1672"/>
                  <a:gd name="T20" fmla="*/ 393 w 1043"/>
                  <a:gd name="T21" fmla="*/ 483 h 1672"/>
                  <a:gd name="T22" fmla="*/ 461 w 1043"/>
                  <a:gd name="T23" fmla="*/ 474 h 1672"/>
                  <a:gd name="T24" fmla="*/ 509 w 1043"/>
                  <a:gd name="T25" fmla="*/ 474 h 1672"/>
                  <a:gd name="T26" fmla="*/ 574 w 1043"/>
                  <a:gd name="T27" fmla="*/ 482 h 1672"/>
                  <a:gd name="T28" fmla="*/ 632 w 1043"/>
                  <a:gd name="T29" fmla="*/ 499 h 1672"/>
                  <a:gd name="T30" fmla="*/ 683 w 1043"/>
                  <a:gd name="T31" fmla="*/ 525 h 1672"/>
                  <a:gd name="T32" fmla="*/ 784 w 1043"/>
                  <a:gd name="T33" fmla="*/ 600 h 1672"/>
                  <a:gd name="T34" fmla="*/ 1043 w 1043"/>
                  <a:gd name="T35" fmla="*/ 0 h 1672"/>
                  <a:gd name="T36" fmla="*/ 803 w 1043"/>
                  <a:gd name="T37" fmla="*/ 1521 h 1672"/>
                  <a:gd name="T38" fmla="*/ 760 w 1043"/>
                  <a:gd name="T39" fmla="*/ 1551 h 1672"/>
                  <a:gd name="T40" fmla="*/ 647 w 1043"/>
                  <a:gd name="T41" fmla="*/ 1628 h 1672"/>
                  <a:gd name="T42" fmla="*/ 605 w 1043"/>
                  <a:gd name="T43" fmla="*/ 1647 h 1672"/>
                  <a:gd name="T44" fmla="*/ 539 w 1043"/>
                  <a:gd name="T45" fmla="*/ 1666 h 1672"/>
                  <a:gd name="T46" fmla="*/ 470 w 1043"/>
                  <a:gd name="T47" fmla="*/ 1672 h 1672"/>
                  <a:gd name="T48" fmla="*/ 417 w 1043"/>
                  <a:gd name="T49" fmla="*/ 1671 h 1672"/>
                  <a:gd name="T50" fmla="*/ 343 w 1043"/>
                  <a:gd name="T51" fmla="*/ 1657 h 1672"/>
                  <a:gd name="T52" fmla="*/ 276 w 1043"/>
                  <a:gd name="T53" fmla="*/ 1633 h 1672"/>
                  <a:gd name="T54" fmla="*/ 215 w 1043"/>
                  <a:gd name="T55" fmla="*/ 1598 h 1672"/>
                  <a:gd name="T56" fmla="*/ 160 w 1043"/>
                  <a:gd name="T57" fmla="*/ 1553 h 1672"/>
                  <a:gd name="T58" fmla="*/ 126 w 1043"/>
                  <a:gd name="T59" fmla="*/ 1515 h 1672"/>
                  <a:gd name="T60" fmla="*/ 84 w 1043"/>
                  <a:gd name="T61" fmla="*/ 1452 h 1672"/>
                  <a:gd name="T62" fmla="*/ 49 w 1043"/>
                  <a:gd name="T63" fmla="*/ 1380 h 1672"/>
                  <a:gd name="T64" fmla="*/ 25 w 1043"/>
                  <a:gd name="T65" fmla="*/ 1298 h 1672"/>
                  <a:gd name="T66" fmla="*/ 9 w 1043"/>
                  <a:gd name="T67" fmla="*/ 1208 h 1672"/>
                  <a:gd name="T68" fmla="*/ 1 w 1043"/>
                  <a:gd name="T69" fmla="*/ 1109 h 1672"/>
                  <a:gd name="T70" fmla="*/ 278 w 1043"/>
                  <a:gd name="T71" fmla="*/ 1071 h 1672"/>
                  <a:gd name="T72" fmla="*/ 281 w 1043"/>
                  <a:gd name="T73" fmla="*/ 1160 h 1672"/>
                  <a:gd name="T74" fmla="*/ 302 w 1043"/>
                  <a:gd name="T75" fmla="*/ 1269 h 1672"/>
                  <a:gd name="T76" fmla="*/ 343 w 1043"/>
                  <a:gd name="T77" fmla="*/ 1355 h 1672"/>
                  <a:gd name="T78" fmla="*/ 381 w 1043"/>
                  <a:gd name="T79" fmla="*/ 1397 h 1672"/>
                  <a:gd name="T80" fmla="*/ 413 w 1043"/>
                  <a:gd name="T81" fmla="*/ 1420 h 1672"/>
                  <a:gd name="T82" fmla="*/ 449 w 1043"/>
                  <a:gd name="T83" fmla="*/ 1438 h 1672"/>
                  <a:gd name="T84" fmla="*/ 535 w 1043"/>
                  <a:gd name="T85" fmla="*/ 1451 h 1672"/>
                  <a:gd name="T86" fmla="*/ 567 w 1043"/>
                  <a:gd name="T87" fmla="*/ 1449 h 1672"/>
                  <a:gd name="T88" fmla="*/ 614 w 1043"/>
                  <a:gd name="T89" fmla="*/ 1439 h 1672"/>
                  <a:gd name="T90" fmla="*/ 659 w 1043"/>
                  <a:gd name="T91" fmla="*/ 1419 h 1672"/>
                  <a:gd name="T92" fmla="*/ 704 w 1043"/>
                  <a:gd name="T93" fmla="*/ 1391 h 1672"/>
                  <a:gd name="T94" fmla="*/ 775 w 1043"/>
                  <a:gd name="T95" fmla="*/ 1323 h 1672"/>
                  <a:gd name="T96" fmla="*/ 744 w 1043"/>
                  <a:gd name="T97" fmla="*/ 765 h 1672"/>
                  <a:gd name="T98" fmla="*/ 672 w 1043"/>
                  <a:gd name="T99" fmla="*/ 722 h 1672"/>
                  <a:gd name="T100" fmla="*/ 630 w 1043"/>
                  <a:gd name="T101" fmla="*/ 706 h 1672"/>
                  <a:gd name="T102" fmla="*/ 542 w 1043"/>
                  <a:gd name="T103" fmla="*/ 694 h 1672"/>
                  <a:gd name="T104" fmla="*/ 489 w 1043"/>
                  <a:gd name="T105" fmla="*/ 700 h 1672"/>
                  <a:gd name="T106" fmla="*/ 416 w 1043"/>
                  <a:gd name="T107" fmla="*/ 733 h 1672"/>
                  <a:gd name="T108" fmla="*/ 353 w 1043"/>
                  <a:gd name="T109" fmla="*/ 792 h 1672"/>
                  <a:gd name="T110" fmla="*/ 320 w 1043"/>
                  <a:gd name="T111" fmla="*/ 847 h 1672"/>
                  <a:gd name="T112" fmla="*/ 288 w 1043"/>
                  <a:gd name="T113" fmla="*/ 947 h 1672"/>
                  <a:gd name="T114" fmla="*/ 278 w 1043"/>
                  <a:gd name="T115" fmla="*/ 1071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3" h="1672">
                    <a:moveTo>
                      <a:pt x="0" y="1074"/>
                    </a:moveTo>
                    <a:lnTo>
                      <a:pt x="0" y="1074"/>
                    </a:lnTo>
                    <a:lnTo>
                      <a:pt x="1" y="1039"/>
                    </a:lnTo>
                    <a:lnTo>
                      <a:pt x="3" y="1006"/>
                    </a:lnTo>
                    <a:lnTo>
                      <a:pt x="6" y="974"/>
                    </a:lnTo>
                    <a:lnTo>
                      <a:pt x="10" y="942"/>
                    </a:lnTo>
                    <a:lnTo>
                      <a:pt x="16" y="911"/>
                    </a:lnTo>
                    <a:lnTo>
                      <a:pt x="23" y="880"/>
                    </a:lnTo>
                    <a:lnTo>
                      <a:pt x="32" y="851"/>
                    </a:lnTo>
                    <a:lnTo>
                      <a:pt x="41" y="822"/>
                    </a:lnTo>
                    <a:lnTo>
                      <a:pt x="41" y="822"/>
                    </a:lnTo>
                    <a:lnTo>
                      <a:pt x="52" y="795"/>
                    </a:lnTo>
                    <a:lnTo>
                      <a:pt x="63" y="768"/>
                    </a:lnTo>
                    <a:lnTo>
                      <a:pt x="76" y="744"/>
                    </a:lnTo>
                    <a:lnTo>
                      <a:pt x="89" y="719"/>
                    </a:lnTo>
                    <a:lnTo>
                      <a:pt x="102" y="697"/>
                    </a:lnTo>
                    <a:lnTo>
                      <a:pt x="118" y="675"/>
                    </a:lnTo>
                    <a:lnTo>
                      <a:pt x="132" y="653"/>
                    </a:lnTo>
                    <a:lnTo>
                      <a:pt x="150" y="634"/>
                    </a:lnTo>
                    <a:lnTo>
                      <a:pt x="150" y="634"/>
                    </a:lnTo>
                    <a:lnTo>
                      <a:pt x="166" y="616"/>
                    </a:lnTo>
                    <a:lnTo>
                      <a:pt x="185" y="598"/>
                    </a:lnTo>
                    <a:lnTo>
                      <a:pt x="202" y="581"/>
                    </a:lnTo>
                    <a:lnTo>
                      <a:pt x="221" y="566"/>
                    </a:lnTo>
                    <a:lnTo>
                      <a:pt x="241" y="552"/>
                    </a:lnTo>
                    <a:lnTo>
                      <a:pt x="262" y="538"/>
                    </a:lnTo>
                    <a:lnTo>
                      <a:pt x="282" y="527"/>
                    </a:lnTo>
                    <a:lnTo>
                      <a:pt x="304" y="515"/>
                    </a:lnTo>
                    <a:lnTo>
                      <a:pt x="304" y="515"/>
                    </a:lnTo>
                    <a:lnTo>
                      <a:pt x="326" y="505"/>
                    </a:lnTo>
                    <a:lnTo>
                      <a:pt x="347" y="496"/>
                    </a:lnTo>
                    <a:lnTo>
                      <a:pt x="371" y="490"/>
                    </a:lnTo>
                    <a:lnTo>
                      <a:pt x="393" y="483"/>
                    </a:lnTo>
                    <a:lnTo>
                      <a:pt x="416" y="479"/>
                    </a:lnTo>
                    <a:lnTo>
                      <a:pt x="438" y="476"/>
                    </a:lnTo>
                    <a:lnTo>
                      <a:pt x="461" y="474"/>
                    </a:lnTo>
                    <a:lnTo>
                      <a:pt x="484" y="473"/>
                    </a:lnTo>
                    <a:lnTo>
                      <a:pt x="484" y="473"/>
                    </a:lnTo>
                    <a:lnTo>
                      <a:pt x="509" y="474"/>
                    </a:lnTo>
                    <a:lnTo>
                      <a:pt x="531" y="476"/>
                    </a:lnTo>
                    <a:lnTo>
                      <a:pt x="554" y="479"/>
                    </a:lnTo>
                    <a:lnTo>
                      <a:pt x="574" y="482"/>
                    </a:lnTo>
                    <a:lnTo>
                      <a:pt x="595" y="486"/>
                    </a:lnTo>
                    <a:lnTo>
                      <a:pt x="614" y="492"/>
                    </a:lnTo>
                    <a:lnTo>
                      <a:pt x="632" y="499"/>
                    </a:lnTo>
                    <a:lnTo>
                      <a:pt x="650" y="506"/>
                    </a:lnTo>
                    <a:lnTo>
                      <a:pt x="650" y="506"/>
                    </a:lnTo>
                    <a:lnTo>
                      <a:pt x="683" y="525"/>
                    </a:lnTo>
                    <a:lnTo>
                      <a:pt x="717" y="547"/>
                    </a:lnTo>
                    <a:lnTo>
                      <a:pt x="750" y="572"/>
                    </a:lnTo>
                    <a:lnTo>
                      <a:pt x="784" y="600"/>
                    </a:lnTo>
                    <a:lnTo>
                      <a:pt x="775" y="415"/>
                    </a:lnTo>
                    <a:lnTo>
                      <a:pt x="775" y="0"/>
                    </a:lnTo>
                    <a:lnTo>
                      <a:pt x="1043" y="0"/>
                    </a:lnTo>
                    <a:lnTo>
                      <a:pt x="1043" y="1644"/>
                    </a:lnTo>
                    <a:lnTo>
                      <a:pt x="821" y="1644"/>
                    </a:lnTo>
                    <a:lnTo>
                      <a:pt x="803" y="1521"/>
                    </a:lnTo>
                    <a:lnTo>
                      <a:pt x="794" y="1521"/>
                    </a:lnTo>
                    <a:lnTo>
                      <a:pt x="794" y="1521"/>
                    </a:lnTo>
                    <a:lnTo>
                      <a:pt x="760" y="1551"/>
                    </a:lnTo>
                    <a:lnTo>
                      <a:pt x="726" y="1579"/>
                    </a:lnTo>
                    <a:lnTo>
                      <a:pt x="688" y="1605"/>
                    </a:lnTo>
                    <a:lnTo>
                      <a:pt x="647" y="1628"/>
                    </a:lnTo>
                    <a:lnTo>
                      <a:pt x="647" y="1628"/>
                    </a:lnTo>
                    <a:lnTo>
                      <a:pt x="627" y="1639"/>
                    </a:lnTo>
                    <a:lnTo>
                      <a:pt x="605" y="1647"/>
                    </a:lnTo>
                    <a:lnTo>
                      <a:pt x="583" y="1655"/>
                    </a:lnTo>
                    <a:lnTo>
                      <a:pt x="561" y="1662"/>
                    </a:lnTo>
                    <a:lnTo>
                      <a:pt x="539" y="1666"/>
                    </a:lnTo>
                    <a:lnTo>
                      <a:pt x="516" y="1669"/>
                    </a:lnTo>
                    <a:lnTo>
                      <a:pt x="493" y="1672"/>
                    </a:lnTo>
                    <a:lnTo>
                      <a:pt x="470" y="1672"/>
                    </a:lnTo>
                    <a:lnTo>
                      <a:pt x="470" y="1672"/>
                    </a:lnTo>
                    <a:lnTo>
                      <a:pt x="443" y="1672"/>
                    </a:lnTo>
                    <a:lnTo>
                      <a:pt x="417" y="1671"/>
                    </a:lnTo>
                    <a:lnTo>
                      <a:pt x="393" y="1666"/>
                    </a:lnTo>
                    <a:lnTo>
                      <a:pt x="368" y="1663"/>
                    </a:lnTo>
                    <a:lnTo>
                      <a:pt x="343" y="1657"/>
                    </a:lnTo>
                    <a:lnTo>
                      <a:pt x="320" y="1650"/>
                    </a:lnTo>
                    <a:lnTo>
                      <a:pt x="298" y="1643"/>
                    </a:lnTo>
                    <a:lnTo>
                      <a:pt x="276" y="1633"/>
                    </a:lnTo>
                    <a:lnTo>
                      <a:pt x="256" y="1623"/>
                    </a:lnTo>
                    <a:lnTo>
                      <a:pt x="234" y="1611"/>
                    </a:lnTo>
                    <a:lnTo>
                      <a:pt x="215" y="1598"/>
                    </a:lnTo>
                    <a:lnTo>
                      <a:pt x="196" y="1585"/>
                    </a:lnTo>
                    <a:lnTo>
                      <a:pt x="177" y="1569"/>
                    </a:lnTo>
                    <a:lnTo>
                      <a:pt x="160" y="1553"/>
                    </a:lnTo>
                    <a:lnTo>
                      <a:pt x="144" y="1534"/>
                    </a:lnTo>
                    <a:lnTo>
                      <a:pt x="126" y="1515"/>
                    </a:lnTo>
                    <a:lnTo>
                      <a:pt x="126" y="1515"/>
                    </a:lnTo>
                    <a:lnTo>
                      <a:pt x="112" y="1494"/>
                    </a:lnTo>
                    <a:lnTo>
                      <a:pt x="97" y="1474"/>
                    </a:lnTo>
                    <a:lnTo>
                      <a:pt x="84" y="1452"/>
                    </a:lnTo>
                    <a:lnTo>
                      <a:pt x="71" y="1429"/>
                    </a:lnTo>
                    <a:lnTo>
                      <a:pt x="60" y="1404"/>
                    </a:lnTo>
                    <a:lnTo>
                      <a:pt x="49" y="1380"/>
                    </a:lnTo>
                    <a:lnTo>
                      <a:pt x="41" y="1353"/>
                    </a:lnTo>
                    <a:lnTo>
                      <a:pt x="32" y="1326"/>
                    </a:lnTo>
                    <a:lnTo>
                      <a:pt x="25" y="1298"/>
                    </a:lnTo>
                    <a:lnTo>
                      <a:pt x="17" y="1269"/>
                    </a:lnTo>
                    <a:lnTo>
                      <a:pt x="13" y="1240"/>
                    </a:lnTo>
                    <a:lnTo>
                      <a:pt x="9" y="1208"/>
                    </a:lnTo>
                    <a:lnTo>
                      <a:pt x="4" y="1176"/>
                    </a:lnTo>
                    <a:lnTo>
                      <a:pt x="3" y="1144"/>
                    </a:lnTo>
                    <a:lnTo>
                      <a:pt x="1" y="1109"/>
                    </a:lnTo>
                    <a:lnTo>
                      <a:pt x="0" y="1074"/>
                    </a:lnTo>
                    <a:lnTo>
                      <a:pt x="0" y="1074"/>
                    </a:lnTo>
                    <a:close/>
                    <a:moveTo>
                      <a:pt x="278" y="1071"/>
                    </a:moveTo>
                    <a:lnTo>
                      <a:pt x="278" y="1071"/>
                    </a:lnTo>
                    <a:lnTo>
                      <a:pt x="278" y="1118"/>
                    </a:lnTo>
                    <a:lnTo>
                      <a:pt x="281" y="1160"/>
                    </a:lnTo>
                    <a:lnTo>
                      <a:pt x="286" y="1199"/>
                    </a:lnTo>
                    <a:lnTo>
                      <a:pt x="294" y="1235"/>
                    </a:lnTo>
                    <a:lnTo>
                      <a:pt x="302" y="1269"/>
                    </a:lnTo>
                    <a:lnTo>
                      <a:pt x="314" y="1301"/>
                    </a:lnTo>
                    <a:lnTo>
                      <a:pt x="329" y="1329"/>
                    </a:lnTo>
                    <a:lnTo>
                      <a:pt x="343" y="1355"/>
                    </a:lnTo>
                    <a:lnTo>
                      <a:pt x="343" y="1355"/>
                    </a:lnTo>
                    <a:lnTo>
                      <a:pt x="361" y="1377"/>
                    </a:lnTo>
                    <a:lnTo>
                      <a:pt x="381" y="1397"/>
                    </a:lnTo>
                    <a:lnTo>
                      <a:pt x="391" y="1406"/>
                    </a:lnTo>
                    <a:lnTo>
                      <a:pt x="401" y="1413"/>
                    </a:lnTo>
                    <a:lnTo>
                      <a:pt x="413" y="1420"/>
                    </a:lnTo>
                    <a:lnTo>
                      <a:pt x="425" y="1428"/>
                    </a:lnTo>
                    <a:lnTo>
                      <a:pt x="436" y="1433"/>
                    </a:lnTo>
                    <a:lnTo>
                      <a:pt x="449" y="1438"/>
                    </a:lnTo>
                    <a:lnTo>
                      <a:pt x="477" y="1445"/>
                    </a:lnTo>
                    <a:lnTo>
                      <a:pt x="505" y="1449"/>
                    </a:lnTo>
                    <a:lnTo>
                      <a:pt x="535" y="1451"/>
                    </a:lnTo>
                    <a:lnTo>
                      <a:pt x="535" y="1451"/>
                    </a:lnTo>
                    <a:lnTo>
                      <a:pt x="551" y="1451"/>
                    </a:lnTo>
                    <a:lnTo>
                      <a:pt x="567" y="1449"/>
                    </a:lnTo>
                    <a:lnTo>
                      <a:pt x="583" y="1446"/>
                    </a:lnTo>
                    <a:lnTo>
                      <a:pt x="599" y="1444"/>
                    </a:lnTo>
                    <a:lnTo>
                      <a:pt x="614" y="1439"/>
                    </a:lnTo>
                    <a:lnTo>
                      <a:pt x="630" y="1433"/>
                    </a:lnTo>
                    <a:lnTo>
                      <a:pt x="644" y="1426"/>
                    </a:lnTo>
                    <a:lnTo>
                      <a:pt x="659" y="1419"/>
                    </a:lnTo>
                    <a:lnTo>
                      <a:pt x="675" y="1410"/>
                    </a:lnTo>
                    <a:lnTo>
                      <a:pt x="689" y="1401"/>
                    </a:lnTo>
                    <a:lnTo>
                      <a:pt x="704" y="1391"/>
                    </a:lnTo>
                    <a:lnTo>
                      <a:pt x="718" y="1380"/>
                    </a:lnTo>
                    <a:lnTo>
                      <a:pt x="747" y="1353"/>
                    </a:lnTo>
                    <a:lnTo>
                      <a:pt x="775" y="1323"/>
                    </a:lnTo>
                    <a:lnTo>
                      <a:pt x="775" y="790"/>
                    </a:lnTo>
                    <a:lnTo>
                      <a:pt x="775" y="790"/>
                    </a:lnTo>
                    <a:lnTo>
                      <a:pt x="744" y="765"/>
                    </a:lnTo>
                    <a:lnTo>
                      <a:pt x="715" y="745"/>
                    </a:lnTo>
                    <a:lnTo>
                      <a:pt x="686" y="728"/>
                    </a:lnTo>
                    <a:lnTo>
                      <a:pt x="672" y="722"/>
                    </a:lnTo>
                    <a:lnTo>
                      <a:pt x="657" y="716"/>
                    </a:lnTo>
                    <a:lnTo>
                      <a:pt x="657" y="716"/>
                    </a:lnTo>
                    <a:lnTo>
                      <a:pt x="630" y="706"/>
                    </a:lnTo>
                    <a:lnTo>
                      <a:pt x="600" y="700"/>
                    </a:lnTo>
                    <a:lnTo>
                      <a:pt x="571" y="696"/>
                    </a:lnTo>
                    <a:lnTo>
                      <a:pt x="542" y="694"/>
                    </a:lnTo>
                    <a:lnTo>
                      <a:pt x="542" y="694"/>
                    </a:lnTo>
                    <a:lnTo>
                      <a:pt x="515" y="696"/>
                    </a:lnTo>
                    <a:lnTo>
                      <a:pt x="489" y="700"/>
                    </a:lnTo>
                    <a:lnTo>
                      <a:pt x="464" y="709"/>
                    </a:lnTo>
                    <a:lnTo>
                      <a:pt x="439" y="719"/>
                    </a:lnTo>
                    <a:lnTo>
                      <a:pt x="416" y="733"/>
                    </a:lnTo>
                    <a:lnTo>
                      <a:pt x="394" y="749"/>
                    </a:lnTo>
                    <a:lnTo>
                      <a:pt x="374" y="770"/>
                    </a:lnTo>
                    <a:lnTo>
                      <a:pt x="353" y="792"/>
                    </a:lnTo>
                    <a:lnTo>
                      <a:pt x="353" y="792"/>
                    </a:lnTo>
                    <a:lnTo>
                      <a:pt x="336" y="818"/>
                    </a:lnTo>
                    <a:lnTo>
                      <a:pt x="320" y="847"/>
                    </a:lnTo>
                    <a:lnTo>
                      <a:pt x="307" y="877"/>
                    </a:lnTo>
                    <a:lnTo>
                      <a:pt x="297" y="911"/>
                    </a:lnTo>
                    <a:lnTo>
                      <a:pt x="288" y="947"/>
                    </a:lnTo>
                    <a:lnTo>
                      <a:pt x="282" y="987"/>
                    </a:lnTo>
                    <a:lnTo>
                      <a:pt x="278" y="1027"/>
                    </a:lnTo>
                    <a:lnTo>
                      <a:pt x="278" y="1071"/>
                    </a:lnTo>
                    <a:lnTo>
                      <a:pt x="278" y="10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1" name="Freeform 35"/>
              <p:cNvSpPr>
                <a:spLocks/>
              </p:cNvSpPr>
              <p:nvPr userDrawn="1"/>
            </p:nvSpPr>
            <p:spPr bwMode="auto">
              <a:xfrm>
                <a:off x="4728" y="1283"/>
                <a:ext cx="445" cy="741"/>
              </a:xfrm>
              <a:custGeom>
                <a:avLst/>
                <a:gdLst>
                  <a:gd name="T0" fmla="*/ 0 w 890"/>
                  <a:gd name="T1" fmla="*/ 1263 h 1481"/>
                  <a:gd name="T2" fmla="*/ 330 w 890"/>
                  <a:gd name="T3" fmla="*/ 1263 h 1481"/>
                  <a:gd name="T4" fmla="*/ 330 w 890"/>
                  <a:gd name="T5" fmla="*/ 290 h 1481"/>
                  <a:gd name="T6" fmla="*/ 58 w 890"/>
                  <a:gd name="T7" fmla="*/ 290 h 1481"/>
                  <a:gd name="T8" fmla="*/ 58 w 890"/>
                  <a:gd name="T9" fmla="*/ 122 h 1481"/>
                  <a:gd name="T10" fmla="*/ 58 w 890"/>
                  <a:gd name="T11" fmla="*/ 122 h 1481"/>
                  <a:gd name="T12" fmla="*/ 112 w 890"/>
                  <a:gd name="T13" fmla="*/ 111 h 1481"/>
                  <a:gd name="T14" fmla="*/ 162 w 890"/>
                  <a:gd name="T15" fmla="*/ 99 h 1481"/>
                  <a:gd name="T16" fmla="*/ 208 w 890"/>
                  <a:gd name="T17" fmla="*/ 86 h 1481"/>
                  <a:gd name="T18" fmla="*/ 250 w 890"/>
                  <a:gd name="T19" fmla="*/ 71 h 1481"/>
                  <a:gd name="T20" fmla="*/ 250 w 890"/>
                  <a:gd name="T21" fmla="*/ 71 h 1481"/>
                  <a:gd name="T22" fmla="*/ 290 w 890"/>
                  <a:gd name="T23" fmla="*/ 57 h 1481"/>
                  <a:gd name="T24" fmla="*/ 327 w 890"/>
                  <a:gd name="T25" fmla="*/ 39 h 1481"/>
                  <a:gd name="T26" fmla="*/ 364 w 890"/>
                  <a:gd name="T27" fmla="*/ 20 h 1481"/>
                  <a:gd name="T28" fmla="*/ 400 w 890"/>
                  <a:gd name="T29" fmla="*/ 0 h 1481"/>
                  <a:gd name="T30" fmla="*/ 599 w 890"/>
                  <a:gd name="T31" fmla="*/ 0 h 1481"/>
                  <a:gd name="T32" fmla="*/ 599 w 890"/>
                  <a:gd name="T33" fmla="*/ 1263 h 1481"/>
                  <a:gd name="T34" fmla="*/ 890 w 890"/>
                  <a:gd name="T35" fmla="*/ 1263 h 1481"/>
                  <a:gd name="T36" fmla="*/ 890 w 890"/>
                  <a:gd name="T37" fmla="*/ 1481 h 1481"/>
                  <a:gd name="T38" fmla="*/ 0 w 890"/>
                  <a:gd name="T39" fmla="*/ 1481 h 1481"/>
                  <a:gd name="T40" fmla="*/ 0 w 890"/>
                  <a:gd name="T41" fmla="*/ 1263 h 1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90" h="1481">
                    <a:moveTo>
                      <a:pt x="0" y="1263"/>
                    </a:moveTo>
                    <a:lnTo>
                      <a:pt x="330" y="1263"/>
                    </a:lnTo>
                    <a:lnTo>
                      <a:pt x="330" y="290"/>
                    </a:lnTo>
                    <a:lnTo>
                      <a:pt x="58" y="290"/>
                    </a:lnTo>
                    <a:lnTo>
                      <a:pt x="58" y="122"/>
                    </a:lnTo>
                    <a:lnTo>
                      <a:pt x="58" y="122"/>
                    </a:lnTo>
                    <a:lnTo>
                      <a:pt x="112" y="111"/>
                    </a:lnTo>
                    <a:lnTo>
                      <a:pt x="162" y="99"/>
                    </a:lnTo>
                    <a:lnTo>
                      <a:pt x="208" y="86"/>
                    </a:lnTo>
                    <a:lnTo>
                      <a:pt x="250" y="71"/>
                    </a:lnTo>
                    <a:lnTo>
                      <a:pt x="250" y="71"/>
                    </a:lnTo>
                    <a:lnTo>
                      <a:pt x="290" y="57"/>
                    </a:lnTo>
                    <a:lnTo>
                      <a:pt x="327" y="39"/>
                    </a:lnTo>
                    <a:lnTo>
                      <a:pt x="364" y="20"/>
                    </a:lnTo>
                    <a:lnTo>
                      <a:pt x="400" y="0"/>
                    </a:lnTo>
                    <a:lnTo>
                      <a:pt x="599" y="0"/>
                    </a:lnTo>
                    <a:lnTo>
                      <a:pt x="599" y="1263"/>
                    </a:lnTo>
                    <a:lnTo>
                      <a:pt x="890" y="1263"/>
                    </a:lnTo>
                    <a:lnTo>
                      <a:pt x="890" y="1481"/>
                    </a:lnTo>
                    <a:lnTo>
                      <a:pt x="0" y="1481"/>
                    </a:lnTo>
                    <a:lnTo>
                      <a:pt x="0" y="1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2" name="Freeform 36"/>
              <p:cNvSpPr>
                <a:spLocks noEditPoints="1"/>
              </p:cNvSpPr>
              <p:nvPr userDrawn="1"/>
            </p:nvSpPr>
            <p:spPr bwMode="auto">
              <a:xfrm>
                <a:off x="5258" y="1270"/>
                <a:ext cx="502" cy="768"/>
              </a:xfrm>
              <a:custGeom>
                <a:avLst/>
                <a:gdLst>
                  <a:gd name="T0" fmla="*/ 22 w 1003"/>
                  <a:gd name="T1" fmla="*/ 1003 h 1537"/>
                  <a:gd name="T2" fmla="*/ 81 w 1003"/>
                  <a:gd name="T3" fmla="*/ 900 h 1537"/>
                  <a:gd name="T4" fmla="*/ 190 w 1003"/>
                  <a:gd name="T5" fmla="*/ 798 h 1537"/>
                  <a:gd name="T6" fmla="*/ 247 w 1003"/>
                  <a:gd name="T7" fmla="*/ 725 h 1537"/>
                  <a:gd name="T8" fmla="*/ 138 w 1003"/>
                  <a:gd name="T9" fmla="*/ 617 h 1537"/>
                  <a:gd name="T10" fmla="*/ 77 w 1003"/>
                  <a:gd name="T11" fmla="*/ 504 h 1537"/>
                  <a:gd name="T12" fmla="*/ 64 w 1003"/>
                  <a:gd name="T13" fmla="*/ 371 h 1537"/>
                  <a:gd name="T14" fmla="*/ 88 w 1003"/>
                  <a:gd name="T15" fmla="*/ 249 h 1537"/>
                  <a:gd name="T16" fmla="*/ 136 w 1003"/>
                  <a:gd name="T17" fmla="*/ 165 h 1537"/>
                  <a:gd name="T18" fmla="*/ 205 w 1003"/>
                  <a:gd name="T19" fmla="*/ 95 h 1537"/>
                  <a:gd name="T20" fmla="*/ 311 w 1003"/>
                  <a:gd name="T21" fmla="*/ 37 h 1537"/>
                  <a:gd name="T22" fmla="*/ 417 w 1003"/>
                  <a:gd name="T23" fmla="*/ 8 h 1537"/>
                  <a:gd name="T24" fmla="*/ 533 w 1003"/>
                  <a:gd name="T25" fmla="*/ 2 h 1537"/>
                  <a:gd name="T26" fmla="*/ 669 w 1003"/>
                  <a:gd name="T27" fmla="*/ 24 h 1537"/>
                  <a:gd name="T28" fmla="*/ 765 w 1003"/>
                  <a:gd name="T29" fmla="*/ 64 h 1537"/>
                  <a:gd name="T30" fmla="*/ 840 w 1003"/>
                  <a:gd name="T31" fmla="*/ 125 h 1537"/>
                  <a:gd name="T32" fmla="*/ 906 w 1003"/>
                  <a:gd name="T33" fmla="*/ 219 h 1537"/>
                  <a:gd name="T34" fmla="*/ 936 w 1003"/>
                  <a:gd name="T35" fmla="*/ 315 h 1537"/>
                  <a:gd name="T36" fmla="*/ 943 w 1003"/>
                  <a:gd name="T37" fmla="*/ 428 h 1537"/>
                  <a:gd name="T38" fmla="*/ 907 w 1003"/>
                  <a:gd name="T39" fmla="*/ 555 h 1537"/>
                  <a:gd name="T40" fmla="*/ 836 w 1003"/>
                  <a:gd name="T41" fmla="*/ 661 h 1537"/>
                  <a:gd name="T42" fmla="*/ 747 w 1003"/>
                  <a:gd name="T43" fmla="*/ 750 h 1537"/>
                  <a:gd name="T44" fmla="*/ 845 w 1003"/>
                  <a:gd name="T45" fmla="*/ 814 h 1537"/>
                  <a:gd name="T46" fmla="*/ 942 w 1003"/>
                  <a:gd name="T47" fmla="*/ 921 h 1537"/>
                  <a:gd name="T48" fmla="*/ 997 w 1003"/>
                  <a:gd name="T49" fmla="*/ 1064 h 1537"/>
                  <a:gd name="T50" fmla="*/ 997 w 1003"/>
                  <a:gd name="T51" fmla="*/ 1198 h 1537"/>
                  <a:gd name="T52" fmla="*/ 967 w 1003"/>
                  <a:gd name="T53" fmla="*/ 1294 h 1537"/>
                  <a:gd name="T54" fmla="*/ 895 w 1003"/>
                  <a:gd name="T55" fmla="*/ 1393 h 1537"/>
                  <a:gd name="T56" fmla="*/ 813 w 1003"/>
                  <a:gd name="T57" fmla="*/ 1460 h 1537"/>
                  <a:gd name="T58" fmla="*/ 706 w 1003"/>
                  <a:gd name="T59" fmla="*/ 1506 h 1537"/>
                  <a:gd name="T60" fmla="*/ 557 w 1003"/>
                  <a:gd name="T61" fmla="*/ 1536 h 1537"/>
                  <a:gd name="T62" fmla="*/ 423 w 1003"/>
                  <a:gd name="T63" fmla="*/ 1533 h 1537"/>
                  <a:gd name="T64" fmla="*/ 301 w 1003"/>
                  <a:gd name="T65" fmla="*/ 1506 h 1537"/>
                  <a:gd name="T66" fmla="*/ 177 w 1003"/>
                  <a:gd name="T67" fmla="*/ 1448 h 1537"/>
                  <a:gd name="T68" fmla="*/ 97 w 1003"/>
                  <a:gd name="T69" fmla="*/ 1380 h 1537"/>
                  <a:gd name="T70" fmla="*/ 38 w 1003"/>
                  <a:gd name="T71" fmla="*/ 1295 h 1537"/>
                  <a:gd name="T72" fmla="*/ 3 w 1003"/>
                  <a:gd name="T73" fmla="*/ 1175 h 1537"/>
                  <a:gd name="T74" fmla="*/ 237 w 1003"/>
                  <a:gd name="T75" fmla="*/ 1130 h 1537"/>
                  <a:gd name="T76" fmla="*/ 295 w 1003"/>
                  <a:gd name="T77" fmla="*/ 1263 h 1537"/>
                  <a:gd name="T78" fmla="*/ 401 w 1003"/>
                  <a:gd name="T79" fmla="*/ 1330 h 1537"/>
                  <a:gd name="T80" fmla="*/ 533 w 1003"/>
                  <a:gd name="T81" fmla="*/ 1345 h 1537"/>
                  <a:gd name="T82" fmla="*/ 664 w 1003"/>
                  <a:gd name="T83" fmla="*/ 1301 h 1537"/>
                  <a:gd name="T84" fmla="*/ 734 w 1003"/>
                  <a:gd name="T85" fmla="*/ 1218 h 1537"/>
                  <a:gd name="T86" fmla="*/ 751 w 1003"/>
                  <a:gd name="T87" fmla="*/ 1111 h 1537"/>
                  <a:gd name="T88" fmla="*/ 730 w 1003"/>
                  <a:gd name="T89" fmla="*/ 1032 h 1537"/>
                  <a:gd name="T90" fmla="*/ 648 w 1003"/>
                  <a:gd name="T91" fmla="*/ 945 h 1537"/>
                  <a:gd name="T92" fmla="*/ 535 w 1003"/>
                  <a:gd name="T93" fmla="*/ 884 h 1537"/>
                  <a:gd name="T94" fmla="*/ 331 w 1003"/>
                  <a:gd name="T95" fmla="*/ 881 h 1537"/>
                  <a:gd name="T96" fmla="*/ 270 w 1003"/>
                  <a:gd name="T97" fmla="*/ 964 h 1537"/>
                  <a:gd name="T98" fmla="*/ 235 w 1003"/>
                  <a:gd name="T99" fmla="*/ 1080 h 1537"/>
                  <a:gd name="T100" fmla="*/ 653 w 1003"/>
                  <a:gd name="T101" fmla="*/ 613 h 1537"/>
                  <a:gd name="T102" fmla="*/ 711 w 1003"/>
                  <a:gd name="T103" fmla="*/ 502 h 1537"/>
                  <a:gd name="T104" fmla="*/ 724 w 1003"/>
                  <a:gd name="T105" fmla="*/ 418 h 1537"/>
                  <a:gd name="T106" fmla="*/ 692 w 1003"/>
                  <a:gd name="T107" fmla="*/ 290 h 1537"/>
                  <a:gd name="T108" fmla="*/ 616 w 1003"/>
                  <a:gd name="T109" fmla="*/ 217 h 1537"/>
                  <a:gd name="T110" fmla="*/ 504 w 1003"/>
                  <a:gd name="T111" fmla="*/ 191 h 1537"/>
                  <a:gd name="T112" fmla="*/ 391 w 1003"/>
                  <a:gd name="T113" fmla="*/ 222 h 1537"/>
                  <a:gd name="T114" fmla="*/ 325 w 1003"/>
                  <a:gd name="T115" fmla="*/ 290 h 1537"/>
                  <a:gd name="T116" fmla="*/ 302 w 1003"/>
                  <a:gd name="T117" fmla="*/ 395 h 1537"/>
                  <a:gd name="T118" fmla="*/ 339 w 1003"/>
                  <a:gd name="T119" fmla="*/ 513 h 1537"/>
                  <a:gd name="T120" fmla="*/ 433 w 1003"/>
                  <a:gd name="T121" fmla="*/ 595 h 1537"/>
                  <a:gd name="T122" fmla="*/ 600 w 1003"/>
                  <a:gd name="T123" fmla="*/ 674 h 1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03" h="1537">
                    <a:moveTo>
                      <a:pt x="0" y="1130"/>
                    </a:moveTo>
                    <a:lnTo>
                      <a:pt x="0" y="1130"/>
                    </a:lnTo>
                    <a:lnTo>
                      <a:pt x="1" y="1096"/>
                    </a:lnTo>
                    <a:lnTo>
                      <a:pt x="6" y="1063"/>
                    </a:lnTo>
                    <a:lnTo>
                      <a:pt x="13" y="1032"/>
                    </a:lnTo>
                    <a:lnTo>
                      <a:pt x="22" y="1003"/>
                    </a:lnTo>
                    <a:lnTo>
                      <a:pt x="22" y="1003"/>
                    </a:lnTo>
                    <a:lnTo>
                      <a:pt x="35" y="975"/>
                    </a:lnTo>
                    <a:lnTo>
                      <a:pt x="48" y="949"/>
                    </a:lnTo>
                    <a:lnTo>
                      <a:pt x="64" y="923"/>
                    </a:lnTo>
                    <a:lnTo>
                      <a:pt x="81" y="900"/>
                    </a:lnTo>
                    <a:lnTo>
                      <a:pt x="81" y="900"/>
                    </a:lnTo>
                    <a:lnTo>
                      <a:pt x="100" y="876"/>
                    </a:lnTo>
                    <a:lnTo>
                      <a:pt x="120" y="855"/>
                    </a:lnTo>
                    <a:lnTo>
                      <a:pt x="144" y="834"/>
                    </a:lnTo>
                    <a:lnTo>
                      <a:pt x="165" y="815"/>
                    </a:lnTo>
                    <a:lnTo>
                      <a:pt x="165" y="815"/>
                    </a:lnTo>
                    <a:lnTo>
                      <a:pt x="190" y="798"/>
                    </a:lnTo>
                    <a:lnTo>
                      <a:pt x="215" y="780"/>
                    </a:lnTo>
                    <a:lnTo>
                      <a:pt x="241" y="764"/>
                    </a:lnTo>
                    <a:lnTo>
                      <a:pt x="267" y="750"/>
                    </a:lnTo>
                    <a:lnTo>
                      <a:pt x="267" y="741"/>
                    </a:lnTo>
                    <a:lnTo>
                      <a:pt x="267" y="741"/>
                    </a:lnTo>
                    <a:lnTo>
                      <a:pt x="247" y="725"/>
                    </a:lnTo>
                    <a:lnTo>
                      <a:pt x="227" y="709"/>
                    </a:lnTo>
                    <a:lnTo>
                      <a:pt x="206" y="693"/>
                    </a:lnTo>
                    <a:lnTo>
                      <a:pt x="187" y="674"/>
                    </a:lnTo>
                    <a:lnTo>
                      <a:pt x="170" y="657"/>
                    </a:lnTo>
                    <a:lnTo>
                      <a:pt x="154" y="638"/>
                    </a:lnTo>
                    <a:lnTo>
                      <a:pt x="138" y="617"/>
                    </a:lnTo>
                    <a:lnTo>
                      <a:pt x="122" y="597"/>
                    </a:lnTo>
                    <a:lnTo>
                      <a:pt x="122" y="597"/>
                    </a:lnTo>
                    <a:lnTo>
                      <a:pt x="109" y="575"/>
                    </a:lnTo>
                    <a:lnTo>
                      <a:pt x="96" y="553"/>
                    </a:lnTo>
                    <a:lnTo>
                      <a:pt x="86" y="529"/>
                    </a:lnTo>
                    <a:lnTo>
                      <a:pt x="77" y="504"/>
                    </a:lnTo>
                    <a:lnTo>
                      <a:pt x="71" y="479"/>
                    </a:lnTo>
                    <a:lnTo>
                      <a:pt x="67" y="451"/>
                    </a:lnTo>
                    <a:lnTo>
                      <a:pt x="64" y="424"/>
                    </a:lnTo>
                    <a:lnTo>
                      <a:pt x="62" y="395"/>
                    </a:lnTo>
                    <a:lnTo>
                      <a:pt x="62" y="395"/>
                    </a:lnTo>
                    <a:lnTo>
                      <a:pt x="64" y="371"/>
                    </a:lnTo>
                    <a:lnTo>
                      <a:pt x="65" y="350"/>
                    </a:lnTo>
                    <a:lnTo>
                      <a:pt x="68" y="329"/>
                    </a:lnTo>
                    <a:lnTo>
                      <a:pt x="71" y="307"/>
                    </a:lnTo>
                    <a:lnTo>
                      <a:pt x="75" y="288"/>
                    </a:lnTo>
                    <a:lnTo>
                      <a:pt x="81" y="268"/>
                    </a:lnTo>
                    <a:lnTo>
                      <a:pt x="88" y="249"/>
                    </a:lnTo>
                    <a:lnTo>
                      <a:pt x="96" y="232"/>
                    </a:lnTo>
                    <a:lnTo>
                      <a:pt x="96" y="232"/>
                    </a:lnTo>
                    <a:lnTo>
                      <a:pt x="106" y="214"/>
                    </a:lnTo>
                    <a:lnTo>
                      <a:pt x="115" y="197"/>
                    </a:lnTo>
                    <a:lnTo>
                      <a:pt x="125" y="181"/>
                    </a:lnTo>
                    <a:lnTo>
                      <a:pt x="136" y="165"/>
                    </a:lnTo>
                    <a:lnTo>
                      <a:pt x="148" y="149"/>
                    </a:lnTo>
                    <a:lnTo>
                      <a:pt x="161" y="134"/>
                    </a:lnTo>
                    <a:lnTo>
                      <a:pt x="176" y="121"/>
                    </a:lnTo>
                    <a:lnTo>
                      <a:pt x="189" y="108"/>
                    </a:lnTo>
                    <a:lnTo>
                      <a:pt x="189" y="108"/>
                    </a:lnTo>
                    <a:lnTo>
                      <a:pt x="205" y="95"/>
                    </a:lnTo>
                    <a:lnTo>
                      <a:pt x="221" y="83"/>
                    </a:lnTo>
                    <a:lnTo>
                      <a:pt x="237" y="73"/>
                    </a:lnTo>
                    <a:lnTo>
                      <a:pt x="254" y="63"/>
                    </a:lnTo>
                    <a:lnTo>
                      <a:pt x="273" y="53"/>
                    </a:lnTo>
                    <a:lnTo>
                      <a:pt x="292" y="44"/>
                    </a:lnTo>
                    <a:lnTo>
                      <a:pt x="311" y="37"/>
                    </a:lnTo>
                    <a:lnTo>
                      <a:pt x="331" y="28"/>
                    </a:lnTo>
                    <a:lnTo>
                      <a:pt x="331" y="28"/>
                    </a:lnTo>
                    <a:lnTo>
                      <a:pt x="352" y="22"/>
                    </a:lnTo>
                    <a:lnTo>
                      <a:pt x="373" y="16"/>
                    </a:lnTo>
                    <a:lnTo>
                      <a:pt x="395" y="12"/>
                    </a:lnTo>
                    <a:lnTo>
                      <a:pt x="417" y="8"/>
                    </a:lnTo>
                    <a:lnTo>
                      <a:pt x="440" y="5"/>
                    </a:lnTo>
                    <a:lnTo>
                      <a:pt x="462" y="2"/>
                    </a:lnTo>
                    <a:lnTo>
                      <a:pt x="485" y="2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533" y="2"/>
                    </a:lnTo>
                    <a:lnTo>
                      <a:pt x="558" y="3"/>
                    </a:lnTo>
                    <a:lnTo>
                      <a:pt x="581" y="5"/>
                    </a:lnTo>
                    <a:lnTo>
                      <a:pt x="605" y="8"/>
                    </a:lnTo>
                    <a:lnTo>
                      <a:pt x="626" y="12"/>
                    </a:lnTo>
                    <a:lnTo>
                      <a:pt x="648" y="18"/>
                    </a:lnTo>
                    <a:lnTo>
                      <a:pt x="669" y="24"/>
                    </a:lnTo>
                    <a:lnTo>
                      <a:pt x="689" y="29"/>
                    </a:lnTo>
                    <a:lnTo>
                      <a:pt x="689" y="29"/>
                    </a:lnTo>
                    <a:lnTo>
                      <a:pt x="709" y="38"/>
                    </a:lnTo>
                    <a:lnTo>
                      <a:pt x="728" y="45"/>
                    </a:lnTo>
                    <a:lnTo>
                      <a:pt x="747" y="56"/>
                    </a:lnTo>
                    <a:lnTo>
                      <a:pt x="765" y="64"/>
                    </a:lnTo>
                    <a:lnTo>
                      <a:pt x="781" y="76"/>
                    </a:lnTo>
                    <a:lnTo>
                      <a:pt x="797" y="86"/>
                    </a:lnTo>
                    <a:lnTo>
                      <a:pt x="813" y="99"/>
                    </a:lnTo>
                    <a:lnTo>
                      <a:pt x="827" y="111"/>
                    </a:lnTo>
                    <a:lnTo>
                      <a:pt x="827" y="111"/>
                    </a:lnTo>
                    <a:lnTo>
                      <a:pt x="840" y="125"/>
                    </a:lnTo>
                    <a:lnTo>
                      <a:pt x="853" y="139"/>
                    </a:lnTo>
                    <a:lnTo>
                      <a:pt x="866" y="153"/>
                    </a:lnTo>
                    <a:lnTo>
                      <a:pt x="877" y="169"/>
                    </a:lnTo>
                    <a:lnTo>
                      <a:pt x="888" y="185"/>
                    </a:lnTo>
                    <a:lnTo>
                      <a:pt x="897" y="201"/>
                    </a:lnTo>
                    <a:lnTo>
                      <a:pt x="906" y="219"/>
                    </a:lnTo>
                    <a:lnTo>
                      <a:pt x="914" y="238"/>
                    </a:lnTo>
                    <a:lnTo>
                      <a:pt x="914" y="238"/>
                    </a:lnTo>
                    <a:lnTo>
                      <a:pt x="922" y="255"/>
                    </a:lnTo>
                    <a:lnTo>
                      <a:pt x="927" y="275"/>
                    </a:lnTo>
                    <a:lnTo>
                      <a:pt x="933" y="294"/>
                    </a:lnTo>
                    <a:lnTo>
                      <a:pt x="936" y="315"/>
                    </a:lnTo>
                    <a:lnTo>
                      <a:pt x="940" y="335"/>
                    </a:lnTo>
                    <a:lnTo>
                      <a:pt x="942" y="357"/>
                    </a:lnTo>
                    <a:lnTo>
                      <a:pt x="943" y="379"/>
                    </a:lnTo>
                    <a:lnTo>
                      <a:pt x="945" y="401"/>
                    </a:lnTo>
                    <a:lnTo>
                      <a:pt x="945" y="401"/>
                    </a:lnTo>
                    <a:lnTo>
                      <a:pt x="943" y="428"/>
                    </a:lnTo>
                    <a:lnTo>
                      <a:pt x="940" y="456"/>
                    </a:lnTo>
                    <a:lnTo>
                      <a:pt x="935" y="482"/>
                    </a:lnTo>
                    <a:lnTo>
                      <a:pt x="927" y="507"/>
                    </a:lnTo>
                    <a:lnTo>
                      <a:pt x="927" y="507"/>
                    </a:lnTo>
                    <a:lnTo>
                      <a:pt x="917" y="531"/>
                    </a:lnTo>
                    <a:lnTo>
                      <a:pt x="907" y="555"/>
                    </a:lnTo>
                    <a:lnTo>
                      <a:pt x="895" y="578"/>
                    </a:lnTo>
                    <a:lnTo>
                      <a:pt x="881" y="600"/>
                    </a:lnTo>
                    <a:lnTo>
                      <a:pt x="881" y="600"/>
                    </a:lnTo>
                    <a:lnTo>
                      <a:pt x="868" y="622"/>
                    </a:lnTo>
                    <a:lnTo>
                      <a:pt x="852" y="642"/>
                    </a:lnTo>
                    <a:lnTo>
                      <a:pt x="836" y="661"/>
                    </a:lnTo>
                    <a:lnTo>
                      <a:pt x="817" y="680"/>
                    </a:lnTo>
                    <a:lnTo>
                      <a:pt x="817" y="680"/>
                    </a:lnTo>
                    <a:lnTo>
                      <a:pt x="782" y="713"/>
                    </a:lnTo>
                    <a:lnTo>
                      <a:pt x="765" y="728"/>
                    </a:lnTo>
                    <a:lnTo>
                      <a:pt x="747" y="741"/>
                    </a:lnTo>
                    <a:lnTo>
                      <a:pt x="747" y="750"/>
                    </a:lnTo>
                    <a:lnTo>
                      <a:pt x="747" y="750"/>
                    </a:lnTo>
                    <a:lnTo>
                      <a:pt x="772" y="764"/>
                    </a:lnTo>
                    <a:lnTo>
                      <a:pt x="797" y="780"/>
                    </a:lnTo>
                    <a:lnTo>
                      <a:pt x="821" y="796"/>
                    </a:lnTo>
                    <a:lnTo>
                      <a:pt x="845" y="814"/>
                    </a:lnTo>
                    <a:lnTo>
                      <a:pt x="845" y="814"/>
                    </a:lnTo>
                    <a:lnTo>
                      <a:pt x="866" y="833"/>
                    </a:lnTo>
                    <a:lnTo>
                      <a:pt x="888" y="853"/>
                    </a:lnTo>
                    <a:lnTo>
                      <a:pt x="907" y="875"/>
                    </a:lnTo>
                    <a:lnTo>
                      <a:pt x="926" y="897"/>
                    </a:lnTo>
                    <a:lnTo>
                      <a:pt x="926" y="897"/>
                    </a:lnTo>
                    <a:lnTo>
                      <a:pt x="942" y="921"/>
                    </a:lnTo>
                    <a:lnTo>
                      <a:pt x="956" y="946"/>
                    </a:lnTo>
                    <a:lnTo>
                      <a:pt x="970" y="974"/>
                    </a:lnTo>
                    <a:lnTo>
                      <a:pt x="981" y="1001"/>
                    </a:lnTo>
                    <a:lnTo>
                      <a:pt x="981" y="1001"/>
                    </a:lnTo>
                    <a:lnTo>
                      <a:pt x="991" y="1032"/>
                    </a:lnTo>
                    <a:lnTo>
                      <a:pt x="997" y="1064"/>
                    </a:lnTo>
                    <a:lnTo>
                      <a:pt x="1002" y="1099"/>
                    </a:lnTo>
                    <a:lnTo>
                      <a:pt x="1003" y="1134"/>
                    </a:lnTo>
                    <a:lnTo>
                      <a:pt x="1003" y="1134"/>
                    </a:lnTo>
                    <a:lnTo>
                      <a:pt x="1002" y="1156"/>
                    </a:lnTo>
                    <a:lnTo>
                      <a:pt x="1000" y="1178"/>
                    </a:lnTo>
                    <a:lnTo>
                      <a:pt x="997" y="1198"/>
                    </a:lnTo>
                    <a:lnTo>
                      <a:pt x="993" y="1217"/>
                    </a:lnTo>
                    <a:lnTo>
                      <a:pt x="988" y="1237"/>
                    </a:lnTo>
                    <a:lnTo>
                      <a:pt x="983" y="1256"/>
                    </a:lnTo>
                    <a:lnTo>
                      <a:pt x="975" y="1275"/>
                    </a:lnTo>
                    <a:lnTo>
                      <a:pt x="967" y="1294"/>
                    </a:lnTo>
                    <a:lnTo>
                      <a:pt x="967" y="1294"/>
                    </a:lnTo>
                    <a:lnTo>
                      <a:pt x="956" y="1311"/>
                    </a:lnTo>
                    <a:lnTo>
                      <a:pt x="946" y="1329"/>
                    </a:lnTo>
                    <a:lnTo>
                      <a:pt x="935" y="1346"/>
                    </a:lnTo>
                    <a:lnTo>
                      <a:pt x="923" y="1362"/>
                    </a:lnTo>
                    <a:lnTo>
                      <a:pt x="910" y="1378"/>
                    </a:lnTo>
                    <a:lnTo>
                      <a:pt x="895" y="1393"/>
                    </a:lnTo>
                    <a:lnTo>
                      <a:pt x="881" y="1407"/>
                    </a:lnTo>
                    <a:lnTo>
                      <a:pt x="865" y="1422"/>
                    </a:lnTo>
                    <a:lnTo>
                      <a:pt x="865" y="1422"/>
                    </a:lnTo>
                    <a:lnTo>
                      <a:pt x="849" y="1435"/>
                    </a:lnTo>
                    <a:lnTo>
                      <a:pt x="831" y="1448"/>
                    </a:lnTo>
                    <a:lnTo>
                      <a:pt x="813" y="1460"/>
                    </a:lnTo>
                    <a:lnTo>
                      <a:pt x="794" y="1470"/>
                    </a:lnTo>
                    <a:lnTo>
                      <a:pt x="773" y="1482"/>
                    </a:lnTo>
                    <a:lnTo>
                      <a:pt x="751" y="1490"/>
                    </a:lnTo>
                    <a:lnTo>
                      <a:pt x="730" y="1499"/>
                    </a:lnTo>
                    <a:lnTo>
                      <a:pt x="706" y="1506"/>
                    </a:lnTo>
                    <a:lnTo>
                      <a:pt x="706" y="1506"/>
                    </a:lnTo>
                    <a:lnTo>
                      <a:pt x="683" y="1514"/>
                    </a:lnTo>
                    <a:lnTo>
                      <a:pt x="660" y="1521"/>
                    </a:lnTo>
                    <a:lnTo>
                      <a:pt x="635" y="1525"/>
                    </a:lnTo>
                    <a:lnTo>
                      <a:pt x="609" y="1530"/>
                    </a:lnTo>
                    <a:lnTo>
                      <a:pt x="583" y="1533"/>
                    </a:lnTo>
                    <a:lnTo>
                      <a:pt x="557" y="1536"/>
                    </a:lnTo>
                    <a:lnTo>
                      <a:pt x="530" y="1537"/>
                    </a:lnTo>
                    <a:lnTo>
                      <a:pt x="503" y="1537"/>
                    </a:lnTo>
                    <a:lnTo>
                      <a:pt x="503" y="1537"/>
                    </a:lnTo>
                    <a:lnTo>
                      <a:pt x="475" y="1537"/>
                    </a:lnTo>
                    <a:lnTo>
                      <a:pt x="449" y="1536"/>
                    </a:lnTo>
                    <a:lnTo>
                      <a:pt x="423" y="1533"/>
                    </a:lnTo>
                    <a:lnTo>
                      <a:pt x="397" y="1530"/>
                    </a:lnTo>
                    <a:lnTo>
                      <a:pt x="372" y="1525"/>
                    </a:lnTo>
                    <a:lnTo>
                      <a:pt x="349" y="1521"/>
                    </a:lnTo>
                    <a:lnTo>
                      <a:pt x="324" y="1514"/>
                    </a:lnTo>
                    <a:lnTo>
                      <a:pt x="301" y="1506"/>
                    </a:lnTo>
                    <a:lnTo>
                      <a:pt x="301" y="1506"/>
                    </a:lnTo>
                    <a:lnTo>
                      <a:pt x="279" y="1499"/>
                    </a:lnTo>
                    <a:lnTo>
                      <a:pt x="257" y="1490"/>
                    </a:lnTo>
                    <a:lnTo>
                      <a:pt x="235" y="1482"/>
                    </a:lnTo>
                    <a:lnTo>
                      <a:pt x="215" y="1472"/>
                    </a:lnTo>
                    <a:lnTo>
                      <a:pt x="196" y="1460"/>
                    </a:lnTo>
                    <a:lnTo>
                      <a:pt x="177" y="1448"/>
                    </a:lnTo>
                    <a:lnTo>
                      <a:pt x="160" y="1437"/>
                    </a:lnTo>
                    <a:lnTo>
                      <a:pt x="142" y="1423"/>
                    </a:lnTo>
                    <a:lnTo>
                      <a:pt x="142" y="1423"/>
                    </a:lnTo>
                    <a:lnTo>
                      <a:pt x="126" y="1409"/>
                    </a:lnTo>
                    <a:lnTo>
                      <a:pt x="112" y="1396"/>
                    </a:lnTo>
                    <a:lnTo>
                      <a:pt x="97" y="1380"/>
                    </a:lnTo>
                    <a:lnTo>
                      <a:pt x="84" y="1364"/>
                    </a:lnTo>
                    <a:lnTo>
                      <a:pt x="71" y="1348"/>
                    </a:lnTo>
                    <a:lnTo>
                      <a:pt x="59" y="1332"/>
                    </a:lnTo>
                    <a:lnTo>
                      <a:pt x="48" y="1313"/>
                    </a:lnTo>
                    <a:lnTo>
                      <a:pt x="38" y="1295"/>
                    </a:lnTo>
                    <a:lnTo>
                      <a:pt x="38" y="1295"/>
                    </a:lnTo>
                    <a:lnTo>
                      <a:pt x="29" y="1277"/>
                    </a:lnTo>
                    <a:lnTo>
                      <a:pt x="22" y="1258"/>
                    </a:lnTo>
                    <a:lnTo>
                      <a:pt x="14" y="1237"/>
                    </a:lnTo>
                    <a:lnTo>
                      <a:pt x="10" y="1217"/>
                    </a:lnTo>
                    <a:lnTo>
                      <a:pt x="6" y="1196"/>
                    </a:lnTo>
                    <a:lnTo>
                      <a:pt x="3" y="1175"/>
                    </a:lnTo>
                    <a:lnTo>
                      <a:pt x="0" y="1153"/>
                    </a:lnTo>
                    <a:lnTo>
                      <a:pt x="0" y="1130"/>
                    </a:lnTo>
                    <a:lnTo>
                      <a:pt x="0" y="1130"/>
                    </a:lnTo>
                    <a:close/>
                    <a:moveTo>
                      <a:pt x="235" y="1102"/>
                    </a:moveTo>
                    <a:lnTo>
                      <a:pt x="235" y="1102"/>
                    </a:lnTo>
                    <a:lnTo>
                      <a:pt x="237" y="1130"/>
                    </a:lnTo>
                    <a:lnTo>
                      <a:pt x="240" y="1156"/>
                    </a:lnTo>
                    <a:lnTo>
                      <a:pt x="245" y="1179"/>
                    </a:lnTo>
                    <a:lnTo>
                      <a:pt x="254" y="1202"/>
                    </a:lnTo>
                    <a:lnTo>
                      <a:pt x="266" y="1224"/>
                    </a:lnTo>
                    <a:lnTo>
                      <a:pt x="279" y="1245"/>
                    </a:lnTo>
                    <a:lnTo>
                      <a:pt x="295" y="1263"/>
                    </a:lnTo>
                    <a:lnTo>
                      <a:pt x="314" y="1279"/>
                    </a:lnTo>
                    <a:lnTo>
                      <a:pt x="314" y="1279"/>
                    </a:lnTo>
                    <a:lnTo>
                      <a:pt x="334" y="1295"/>
                    </a:lnTo>
                    <a:lnTo>
                      <a:pt x="356" y="1309"/>
                    </a:lnTo>
                    <a:lnTo>
                      <a:pt x="378" y="1320"/>
                    </a:lnTo>
                    <a:lnTo>
                      <a:pt x="401" y="1330"/>
                    </a:lnTo>
                    <a:lnTo>
                      <a:pt x="426" y="1338"/>
                    </a:lnTo>
                    <a:lnTo>
                      <a:pt x="452" y="1342"/>
                    </a:lnTo>
                    <a:lnTo>
                      <a:pt x="480" y="1345"/>
                    </a:lnTo>
                    <a:lnTo>
                      <a:pt x="507" y="1346"/>
                    </a:lnTo>
                    <a:lnTo>
                      <a:pt x="507" y="1346"/>
                    </a:lnTo>
                    <a:lnTo>
                      <a:pt x="533" y="1345"/>
                    </a:lnTo>
                    <a:lnTo>
                      <a:pt x="558" y="1343"/>
                    </a:lnTo>
                    <a:lnTo>
                      <a:pt x="581" y="1338"/>
                    </a:lnTo>
                    <a:lnTo>
                      <a:pt x="605" y="1332"/>
                    </a:lnTo>
                    <a:lnTo>
                      <a:pt x="626" y="1323"/>
                    </a:lnTo>
                    <a:lnTo>
                      <a:pt x="645" y="1314"/>
                    </a:lnTo>
                    <a:lnTo>
                      <a:pt x="664" y="1301"/>
                    </a:lnTo>
                    <a:lnTo>
                      <a:pt x="683" y="1288"/>
                    </a:lnTo>
                    <a:lnTo>
                      <a:pt x="683" y="1288"/>
                    </a:lnTo>
                    <a:lnTo>
                      <a:pt x="699" y="1274"/>
                    </a:lnTo>
                    <a:lnTo>
                      <a:pt x="712" y="1256"/>
                    </a:lnTo>
                    <a:lnTo>
                      <a:pt x="724" y="1239"/>
                    </a:lnTo>
                    <a:lnTo>
                      <a:pt x="734" y="1218"/>
                    </a:lnTo>
                    <a:lnTo>
                      <a:pt x="741" y="1198"/>
                    </a:lnTo>
                    <a:lnTo>
                      <a:pt x="747" y="1175"/>
                    </a:lnTo>
                    <a:lnTo>
                      <a:pt x="750" y="1151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51" y="1111"/>
                    </a:lnTo>
                    <a:lnTo>
                      <a:pt x="750" y="1096"/>
                    </a:lnTo>
                    <a:lnTo>
                      <a:pt x="747" y="1083"/>
                    </a:lnTo>
                    <a:lnTo>
                      <a:pt x="744" y="1068"/>
                    </a:lnTo>
                    <a:lnTo>
                      <a:pt x="740" y="1057"/>
                    </a:lnTo>
                    <a:lnTo>
                      <a:pt x="735" y="1044"/>
                    </a:lnTo>
                    <a:lnTo>
                      <a:pt x="730" y="1032"/>
                    </a:lnTo>
                    <a:lnTo>
                      <a:pt x="724" y="1022"/>
                    </a:lnTo>
                    <a:lnTo>
                      <a:pt x="724" y="1022"/>
                    </a:lnTo>
                    <a:lnTo>
                      <a:pt x="708" y="1000"/>
                    </a:lnTo>
                    <a:lnTo>
                      <a:pt x="690" y="981"/>
                    </a:lnTo>
                    <a:lnTo>
                      <a:pt x="670" y="962"/>
                    </a:lnTo>
                    <a:lnTo>
                      <a:pt x="648" y="945"/>
                    </a:lnTo>
                    <a:lnTo>
                      <a:pt x="648" y="945"/>
                    </a:lnTo>
                    <a:lnTo>
                      <a:pt x="624" y="929"/>
                    </a:lnTo>
                    <a:lnTo>
                      <a:pt x="596" y="913"/>
                    </a:lnTo>
                    <a:lnTo>
                      <a:pt x="567" y="898"/>
                    </a:lnTo>
                    <a:lnTo>
                      <a:pt x="535" y="884"/>
                    </a:lnTo>
                    <a:lnTo>
                      <a:pt x="535" y="884"/>
                    </a:lnTo>
                    <a:lnTo>
                      <a:pt x="395" y="825"/>
                    </a:lnTo>
                    <a:lnTo>
                      <a:pt x="395" y="825"/>
                    </a:lnTo>
                    <a:lnTo>
                      <a:pt x="378" y="839"/>
                    </a:lnTo>
                    <a:lnTo>
                      <a:pt x="362" y="852"/>
                    </a:lnTo>
                    <a:lnTo>
                      <a:pt x="346" y="866"/>
                    </a:lnTo>
                    <a:lnTo>
                      <a:pt x="331" y="881"/>
                    </a:lnTo>
                    <a:lnTo>
                      <a:pt x="318" y="897"/>
                    </a:lnTo>
                    <a:lnTo>
                      <a:pt x="305" y="913"/>
                    </a:lnTo>
                    <a:lnTo>
                      <a:pt x="292" y="929"/>
                    </a:lnTo>
                    <a:lnTo>
                      <a:pt x="280" y="946"/>
                    </a:lnTo>
                    <a:lnTo>
                      <a:pt x="280" y="946"/>
                    </a:lnTo>
                    <a:lnTo>
                      <a:pt x="270" y="964"/>
                    </a:lnTo>
                    <a:lnTo>
                      <a:pt x="260" y="983"/>
                    </a:lnTo>
                    <a:lnTo>
                      <a:pt x="253" y="1000"/>
                    </a:lnTo>
                    <a:lnTo>
                      <a:pt x="245" y="1020"/>
                    </a:lnTo>
                    <a:lnTo>
                      <a:pt x="241" y="1039"/>
                    </a:lnTo>
                    <a:lnTo>
                      <a:pt x="238" y="1060"/>
                    </a:lnTo>
                    <a:lnTo>
                      <a:pt x="235" y="1080"/>
                    </a:lnTo>
                    <a:lnTo>
                      <a:pt x="235" y="1102"/>
                    </a:lnTo>
                    <a:lnTo>
                      <a:pt x="235" y="1102"/>
                    </a:lnTo>
                    <a:close/>
                    <a:moveTo>
                      <a:pt x="600" y="674"/>
                    </a:moveTo>
                    <a:lnTo>
                      <a:pt x="600" y="674"/>
                    </a:lnTo>
                    <a:lnTo>
                      <a:pt x="628" y="644"/>
                    </a:lnTo>
                    <a:lnTo>
                      <a:pt x="653" y="613"/>
                    </a:lnTo>
                    <a:lnTo>
                      <a:pt x="674" y="581"/>
                    </a:lnTo>
                    <a:lnTo>
                      <a:pt x="692" y="550"/>
                    </a:lnTo>
                    <a:lnTo>
                      <a:pt x="692" y="550"/>
                    </a:lnTo>
                    <a:lnTo>
                      <a:pt x="699" y="534"/>
                    </a:lnTo>
                    <a:lnTo>
                      <a:pt x="706" y="518"/>
                    </a:lnTo>
                    <a:lnTo>
                      <a:pt x="711" y="502"/>
                    </a:lnTo>
                    <a:lnTo>
                      <a:pt x="715" y="485"/>
                    </a:lnTo>
                    <a:lnTo>
                      <a:pt x="719" y="469"/>
                    </a:lnTo>
                    <a:lnTo>
                      <a:pt x="721" y="451"/>
                    </a:lnTo>
                    <a:lnTo>
                      <a:pt x="722" y="435"/>
                    </a:lnTo>
                    <a:lnTo>
                      <a:pt x="724" y="418"/>
                    </a:lnTo>
                    <a:lnTo>
                      <a:pt x="724" y="418"/>
                    </a:lnTo>
                    <a:lnTo>
                      <a:pt x="722" y="393"/>
                    </a:lnTo>
                    <a:lnTo>
                      <a:pt x="719" y="371"/>
                    </a:lnTo>
                    <a:lnTo>
                      <a:pt x="715" y="350"/>
                    </a:lnTo>
                    <a:lnTo>
                      <a:pt x="709" y="328"/>
                    </a:lnTo>
                    <a:lnTo>
                      <a:pt x="701" y="309"/>
                    </a:lnTo>
                    <a:lnTo>
                      <a:pt x="692" y="290"/>
                    </a:lnTo>
                    <a:lnTo>
                      <a:pt x="680" y="272"/>
                    </a:lnTo>
                    <a:lnTo>
                      <a:pt x="666" y="255"/>
                    </a:lnTo>
                    <a:lnTo>
                      <a:pt x="666" y="255"/>
                    </a:lnTo>
                    <a:lnTo>
                      <a:pt x="651" y="240"/>
                    </a:lnTo>
                    <a:lnTo>
                      <a:pt x="635" y="227"/>
                    </a:lnTo>
                    <a:lnTo>
                      <a:pt x="616" y="217"/>
                    </a:lnTo>
                    <a:lnTo>
                      <a:pt x="597" y="207"/>
                    </a:lnTo>
                    <a:lnTo>
                      <a:pt x="577" y="201"/>
                    </a:lnTo>
                    <a:lnTo>
                      <a:pt x="554" y="195"/>
                    </a:lnTo>
                    <a:lnTo>
                      <a:pt x="530" y="192"/>
                    </a:lnTo>
                    <a:lnTo>
                      <a:pt x="504" y="191"/>
                    </a:lnTo>
                    <a:lnTo>
                      <a:pt x="504" y="191"/>
                    </a:lnTo>
                    <a:lnTo>
                      <a:pt x="484" y="192"/>
                    </a:lnTo>
                    <a:lnTo>
                      <a:pt x="464" y="195"/>
                    </a:lnTo>
                    <a:lnTo>
                      <a:pt x="445" y="200"/>
                    </a:lnTo>
                    <a:lnTo>
                      <a:pt x="426" y="204"/>
                    </a:lnTo>
                    <a:lnTo>
                      <a:pt x="408" y="213"/>
                    </a:lnTo>
                    <a:lnTo>
                      <a:pt x="391" y="222"/>
                    </a:lnTo>
                    <a:lnTo>
                      <a:pt x="375" y="232"/>
                    </a:lnTo>
                    <a:lnTo>
                      <a:pt x="360" y="243"/>
                    </a:lnTo>
                    <a:lnTo>
                      <a:pt x="360" y="243"/>
                    </a:lnTo>
                    <a:lnTo>
                      <a:pt x="347" y="258"/>
                    </a:lnTo>
                    <a:lnTo>
                      <a:pt x="336" y="272"/>
                    </a:lnTo>
                    <a:lnTo>
                      <a:pt x="325" y="290"/>
                    </a:lnTo>
                    <a:lnTo>
                      <a:pt x="317" y="307"/>
                    </a:lnTo>
                    <a:lnTo>
                      <a:pt x="311" y="328"/>
                    </a:lnTo>
                    <a:lnTo>
                      <a:pt x="307" y="348"/>
                    </a:lnTo>
                    <a:lnTo>
                      <a:pt x="304" y="370"/>
                    </a:lnTo>
                    <a:lnTo>
                      <a:pt x="302" y="395"/>
                    </a:lnTo>
                    <a:lnTo>
                      <a:pt x="302" y="395"/>
                    </a:lnTo>
                    <a:lnTo>
                      <a:pt x="304" y="421"/>
                    </a:lnTo>
                    <a:lnTo>
                      <a:pt x="308" y="447"/>
                    </a:lnTo>
                    <a:lnTo>
                      <a:pt x="315" y="470"/>
                    </a:lnTo>
                    <a:lnTo>
                      <a:pt x="325" y="492"/>
                    </a:lnTo>
                    <a:lnTo>
                      <a:pt x="325" y="492"/>
                    </a:lnTo>
                    <a:lnTo>
                      <a:pt x="339" y="513"/>
                    </a:lnTo>
                    <a:lnTo>
                      <a:pt x="353" y="531"/>
                    </a:lnTo>
                    <a:lnTo>
                      <a:pt x="371" y="549"/>
                    </a:lnTo>
                    <a:lnTo>
                      <a:pt x="389" y="565"/>
                    </a:lnTo>
                    <a:lnTo>
                      <a:pt x="389" y="565"/>
                    </a:lnTo>
                    <a:lnTo>
                      <a:pt x="411" y="581"/>
                    </a:lnTo>
                    <a:lnTo>
                      <a:pt x="433" y="595"/>
                    </a:lnTo>
                    <a:lnTo>
                      <a:pt x="458" y="610"/>
                    </a:lnTo>
                    <a:lnTo>
                      <a:pt x="484" y="623"/>
                    </a:lnTo>
                    <a:lnTo>
                      <a:pt x="484" y="623"/>
                    </a:lnTo>
                    <a:lnTo>
                      <a:pt x="512" y="636"/>
                    </a:lnTo>
                    <a:lnTo>
                      <a:pt x="539" y="649"/>
                    </a:lnTo>
                    <a:lnTo>
                      <a:pt x="600" y="674"/>
                    </a:lnTo>
                    <a:lnTo>
                      <a:pt x="600" y="6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65677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, re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13" y="-3185"/>
            <a:ext cx="12192000" cy="68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>
          <a:xfrm>
            <a:off x="414866" y="636059"/>
            <a:ext cx="11360151" cy="5585883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reeform 9"/>
          <p:cNvSpPr>
            <a:spLocks noEditPoints="1"/>
          </p:cNvSpPr>
          <p:nvPr userDrawn="1"/>
        </p:nvSpPr>
        <p:spPr bwMode="auto">
          <a:xfrm>
            <a:off x="7834517" y="4770179"/>
            <a:ext cx="3940499" cy="1451763"/>
          </a:xfrm>
          <a:custGeom>
            <a:avLst/>
            <a:gdLst>
              <a:gd name="T0" fmla="*/ 1646 w 1862"/>
              <a:gd name="T1" fmla="*/ 464 h 686"/>
              <a:gd name="T2" fmla="*/ 1456 w 1862"/>
              <a:gd name="T3" fmla="*/ 436 h 686"/>
              <a:gd name="T4" fmla="*/ 1396 w 1862"/>
              <a:gd name="T5" fmla="*/ 394 h 686"/>
              <a:gd name="T6" fmla="*/ 1430 w 1862"/>
              <a:gd name="T7" fmla="*/ 348 h 686"/>
              <a:gd name="T8" fmla="*/ 1628 w 1862"/>
              <a:gd name="T9" fmla="*/ 202 h 686"/>
              <a:gd name="T10" fmla="*/ 1674 w 1862"/>
              <a:gd name="T11" fmla="*/ 124 h 686"/>
              <a:gd name="T12" fmla="*/ 1650 w 1862"/>
              <a:gd name="T13" fmla="*/ 72 h 686"/>
              <a:gd name="T14" fmla="*/ 1554 w 1862"/>
              <a:gd name="T15" fmla="*/ 36 h 686"/>
              <a:gd name="T16" fmla="*/ 1398 w 1862"/>
              <a:gd name="T17" fmla="*/ 78 h 686"/>
              <a:gd name="T18" fmla="*/ 1062 w 1862"/>
              <a:gd name="T19" fmla="*/ 298 h 686"/>
              <a:gd name="T20" fmla="*/ 844 w 1862"/>
              <a:gd name="T21" fmla="*/ 204 h 686"/>
              <a:gd name="T22" fmla="*/ 612 w 1862"/>
              <a:gd name="T23" fmla="*/ 208 h 686"/>
              <a:gd name="T24" fmla="*/ 460 w 1862"/>
              <a:gd name="T25" fmla="*/ 74 h 686"/>
              <a:gd name="T26" fmla="*/ 248 w 1862"/>
              <a:gd name="T27" fmla="*/ 4 h 686"/>
              <a:gd name="T28" fmla="*/ 118 w 1862"/>
              <a:gd name="T29" fmla="*/ 8 h 686"/>
              <a:gd name="T30" fmla="*/ 34 w 1862"/>
              <a:gd name="T31" fmla="*/ 52 h 686"/>
              <a:gd name="T32" fmla="*/ 0 w 1862"/>
              <a:gd name="T33" fmla="*/ 136 h 686"/>
              <a:gd name="T34" fmla="*/ 34 w 1862"/>
              <a:gd name="T35" fmla="*/ 248 h 686"/>
              <a:gd name="T36" fmla="*/ 152 w 1862"/>
              <a:gd name="T37" fmla="*/ 394 h 686"/>
              <a:gd name="T38" fmla="*/ 346 w 1862"/>
              <a:gd name="T39" fmla="*/ 508 h 686"/>
              <a:gd name="T40" fmla="*/ 358 w 1862"/>
              <a:gd name="T41" fmla="*/ 636 h 686"/>
              <a:gd name="T42" fmla="*/ 432 w 1862"/>
              <a:gd name="T43" fmla="*/ 660 h 686"/>
              <a:gd name="T44" fmla="*/ 398 w 1862"/>
              <a:gd name="T45" fmla="*/ 548 h 686"/>
              <a:gd name="T46" fmla="*/ 590 w 1862"/>
              <a:gd name="T47" fmla="*/ 554 h 686"/>
              <a:gd name="T48" fmla="*/ 644 w 1862"/>
              <a:gd name="T49" fmla="*/ 598 h 686"/>
              <a:gd name="T50" fmla="*/ 602 w 1862"/>
              <a:gd name="T51" fmla="*/ 686 h 686"/>
              <a:gd name="T52" fmla="*/ 720 w 1862"/>
              <a:gd name="T53" fmla="*/ 590 h 686"/>
              <a:gd name="T54" fmla="*/ 838 w 1862"/>
              <a:gd name="T55" fmla="*/ 496 h 686"/>
              <a:gd name="T56" fmla="*/ 1086 w 1862"/>
              <a:gd name="T57" fmla="*/ 370 h 686"/>
              <a:gd name="T58" fmla="*/ 1216 w 1862"/>
              <a:gd name="T59" fmla="*/ 504 h 686"/>
              <a:gd name="T60" fmla="*/ 1390 w 1862"/>
              <a:gd name="T61" fmla="*/ 686 h 686"/>
              <a:gd name="T62" fmla="*/ 1236 w 1862"/>
              <a:gd name="T63" fmla="*/ 454 h 686"/>
              <a:gd name="T64" fmla="*/ 1230 w 1862"/>
              <a:gd name="T65" fmla="*/ 240 h 686"/>
              <a:gd name="T66" fmla="*/ 1462 w 1862"/>
              <a:gd name="T67" fmla="*/ 98 h 686"/>
              <a:gd name="T68" fmla="*/ 1584 w 1862"/>
              <a:gd name="T69" fmla="*/ 86 h 686"/>
              <a:gd name="T70" fmla="*/ 1628 w 1862"/>
              <a:gd name="T71" fmla="*/ 114 h 686"/>
              <a:gd name="T72" fmla="*/ 1588 w 1862"/>
              <a:gd name="T73" fmla="*/ 178 h 686"/>
              <a:gd name="T74" fmla="*/ 1390 w 1862"/>
              <a:gd name="T75" fmla="*/ 316 h 686"/>
              <a:gd name="T76" fmla="*/ 1348 w 1862"/>
              <a:gd name="T77" fmla="*/ 368 h 686"/>
              <a:gd name="T78" fmla="*/ 1354 w 1862"/>
              <a:gd name="T79" fmla="*/ 432 h 686"/>
              <a:gd name="T80" fmla="*/ 1422 w 1862"/>
              <a:gd name="T81" fmla="*/ 482 h 686"/>
              <a:gd name="T82" fmla="*/ 1646 w 1862"/>
              <a:gd name="T83" fmla="*/ 530 h 686"/>
              <a:gd name="T84" fmla="*/ 1862 w 1862"/>
              <a:gd name="T85" fmla="*/ 436 h 686"/>
              <a:gd name="T86" fmla="*/ 326 w 1862"/>
              <a:gd name="T87" fmla="*/ 410 h 686"/>
              <a:gd name="T88" fmla="*/ 176 w 1862"/>
              <a:gd name="T89" fmla="*/ 296 h 686"/>
              <a:gd name="T90" fmla="*/ 98 w 1862"/>
              <a:gd name="T91" fmla="*/ 170 h 686"/>
              <a:gd name="T92" fmla="*/ 102 w 1862"/>
              <a:gd name="T93" fmla="*/ 114 h 686"/>
              <a:gd name="T94" fmla="*/ 194 w 1862"/>
              <a:gd name="T95" fmla="*/ 92 h 686"/>
              <a:gd name="T96" fmla="*/ 394 w 1862"/>
              <a:gd name="T97" fmla="*/ 140 h 686"/>
              <a:gd name="T98" fmla="*/ 516 w 1862"/>
              <a:gd name="T99" fmla="*/ 246 h 686"/>
              <a:gd name="T100" fmla="*/ 422 w 1862"/>
              <a:gd name="T101" fmla="*/ 322 h 686"/>
              <a:gd name="T102" fmla="*/ 554 w 1862"/>
              <a:gd name="T103" fmla="*/ 480 h 686"/>
              <a:gd name="T104" fmla="*/ 416 w 1862"/>
              <a:gd name="T105" fmla="*/ 430 h 686"/>
              <a:gd name="T106" fmla="*/ 474 w 1862"/>
              <a:gd name="T107" fmla="*/ 336 h 686"/>
              <a:gd name="T108" fmla="*/ 566 w 1862"/>
              <a:gd name="T109" fmla="*/ 288 h 686"/>
              <a:gd name="T110" fmla="*/ 630 w 1862"/>
              <a:gd name="T111" fmla="*/ 418 h 686"/>
              <a:gd name="T112" fmla="*/ 880 w 1862"/>
              <a:gd name="T113" fmla="*/ 408 h 686"/>
              <a:gd name="T114" fmla="*/ 712 w 1862"/>
              <a:gd name="T115" fmla="*/ 422 h 686"/>
              <a:gd name="T116" fmla="*/ 666 w 1862"/>
              <a:gd name="T117" fmla="*/ 242 h 686"/>
              <a:gd name="T118" fmla="*/ 882 w 1862"/>
              <a:gd name="T119" fmla="*/ 258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62" h="686">
                <a:moveTo>
                  <a:pt x="1844" y="440"/>
                </a:moveTo>
                <a:lnTo>
                  <a:pt x="1818" y="446"/>
                </a:lnTo>
                <a:lnTo>
                  <a:pt x="1794" y="450"/>
                </a:lnTo>
                <a:lnTo>
                  <a:pt x="1770" y="452"/>
                </a:lnTo>
                <a:lnTo>
                  <a:pt x="1746" y="456"/>
                </a:lnTo>
                <a:lnTo>
                  <a:pt x="1720" y="460"/>
                </a:lnTo>
                <a:lnTo>
                  <a:pt x="1696" y="462"/>
                </a:lnTo>
                <a:lnTo>
                  <a:pt x="1670" y="464"/>
                </a:lnTo>
                <a:lnTo>
                  <a:pt x="1646" y="464"/>
                </a:lnTo>
                <a:lnTo>
                  <a:pt x="1622" y="464"/>
                </a:lnTo>
                <a:lnTo>
                  <a:pt x="1596" y="462"/>
                </a:lnTo>
                <a:lnTo>
                  <a:pt x="1572" y="462"/>
                </a:lnTo>
                <a:lnTo>
                  <a:pt x="1550" y="458"/>
                </a:lnTo>
                <a:lnTo>
                  <a:pt x="1524" y="454"/>
                </a:lnTo>
                <a:lnTo>
                  <a:pt x="1502" y="450"/>
                </a:lnTo>
                <a:lnTo>
                  <a:pt x="1478" y="442"/>
                </a:lnTo>
                <a:lnTo>
                  <a:pt x="1468" y="440"/>
                </a:lnTo>
                <a:lnTo>
                  <a:pt x="1456" y="436"/>
                </a:lnTo>
                <a:lnTo>
                  <a:pt x="1446" y="430"/>
                </a:lnTo>
                <a:lnTo>
                  <a:pt x="1434" y="426"/>
                </a:lnTo>
                <a:lnTo>
                  <a:pt x="1426" y="422"/>
                </a:lnTo>
                <a:lnTo>
                  <a:pt x="1416" y="416"/>
                </a:lnTo>
                <a:lnTo>
                  <a:pt x="1408" y="410"/>
                </a:lnTo>
                <a:lnTo>
                  <a:pt x="1402" y="404"/>
                </a:lnTo>
                <a:lnTo>
                  <a:pt x="1396" y="398"/>
                </a:lnTo>
                <a:lnTo>
                  <a:pt x="1396" y="396"/>
                </a:lnTo>
                <a:lnTo>
                  <a:pt x="1396" y="394"/>
                </a:lnTo>
                <a:lnTo>
                  <a:pt x="1396" y="394"/>
                </a:lnTo>
                <a:lnTo>
                  <a:pt x="1396" y="392"/>
                </a:lnTo>
                <a:lnTo>
                  <a:pt x="1396" y="386"/>
                </a:lnTo>
                <a:lnTo>
                  <a:pt x="1400" y="378"/>
                </a:lnTo>
                <a:lnTo>
                  <a:pt x="1406" y="370"/>
                </a:lnTo>
                <a:lnTo>
                  <a:pt x="1410" y="366"/>
                </a:lnTo>
                <a:lnTo>
                  <a:pt x="1414" y="362"/>
                </a:lnTo>
                <a:lnTo>
                  <a:pt x="1422" y="354"/>
                </a:lnTo>
                <a:lnTo>
                  <a:pt x="1430" y="348"/>
                </a:lnTo>
                <a:lnTo>
                  <a:pt x="1440" y="342"/>
                </a:lnTo>
                <a:lnTo>
                  <a:pt x="1484" y="314"/>
                </a:lnTo>
                <a:lnTo>
                  <a:pt x="1526" y="284"/>
                </a:lnTo>
                <a:lnTo>
                  <a:pt x="1548" y="270"/>
                </a:lnTo>
                <a:lnTo>
                  <a:pt x="1568" y="254"/>
                </a:lnTo>
                <a:lnTo>
                  <a:pt x="1590" y="238"/>
                </a:lnTo>
                <a:lnTo>
                  <a:pt x="1610" y="220"/>
                </a:lnTo>
                <a:lnTo>
                  <a:pt x="1618" y="212"/>
                </a:lnTo>
                <a:lnTo>
                  <a:pt x="1628" y="202"/>
                </a:lnTo>
                <a:lnTo>
                  <a:pt x="1638" y="192"/>
                </a:lnTo>
                <a:lnTo>
                  <a:pt x="1648" y="180"/>
                </a:lnTo>
                <a:lnTo>
                  <a:pt x="1656" y="170"/>
                </a:lnTo>
                <a:lnTo>
                  <a:pt x="1660" y="162"/>
                </a:lnTo>
                <a:lnTo>
                  <a:pt x="1664" y="156"/>
                </a:lnTo>
                <a:lnTo>
                  <a:pt x="1668" y="148"/>
                </a:lnTo>
                <a:lnTo>
                  <a:pt x="1670" y="142"/>
                </a:lnTo>
                <a:lnTo>
                  <a:pt x="1672" y="132"/>
                </a:lnTo>
                <a:lnTo>
                  <a:pt x="1674" y="124"/>
                </a:lnTo>
                <a:lnTo>
                  <a:pt x="1674" y="114"/>
                </a:lnTo>
                <a:lnTo>
                  <a:pt x="1672" y="104"/>
                </a:lnTo>
                <a:lnTo>
                  <a:pt x="1670" y="98"/>
                </a:lnTo>
                <a:lnTo>
                  <a:pt x="1668" y="94"/>
                </a:lnTo>
                <a:lnTo>
                  <a:pt x="1666" y="90"/>
                </a:lnTo>
                <a:lnTo>
                  <a:pt x="1662" y="86"/>
                </a:lnTo>
                <a:lnTo>
                  <a:pt x="1660" y="82"/>
                </a:lnTo>
                <a:lnTo>
                  <a:pt x="1658" y="78"/>
                </a:lnTo>
                <a:lnTo>
                  <a:pt x="1650" y="72"/>
                </a:lnTo>
                <a:lnTo>
                  <a:pt x="1644" y="66"/>
                </a:lnTo>
                <a:lnTo>
                  <a:pt x="1638" y="62"/>
                </a:lnTo>
                <a:lnTo>
                  <a:pt x="1630" y="58"/>
                </a:lnTo>
                <a:lnTo>
                  <a:pt x="1624" y="54"/>
                </a:lnTo>
                <a:lnTo>
                  <a:pt x="1610" y="48"/>
                </a:lnTo>
                <a:lnTo>
                  <a:pt x="1596" y="44"/>
                </a:lnTo>
                <a:lnTo>
                  <a:pt x="1584" y="40"/>
                </a:lnTo>
                <a:lnTo>
                  <a:pt x="1570" y="38"/>
                </a:lnTo>
                <a:lnTo>
                  <a:pt x="1554" y="36"/>
                </a:lnTo>
                <a:lnTo>
                  <a:pt x="1526" y="38"/>
                </a:lnTo>
                <a:lnTo>
                  <a:pt x="1512" y="38"/>
                </a:lnTo>
                <a:lnTo>
                  <a:pt x="1498" y="42"/>
                </a:lnTo>
                <a:lnTo>
                  <a:pt x="1484" y="44"/>
                </a:lnTo>
                <a:lnTo>
                  <a:pt x="1472" y="48"/>
                </a:lnTo>
                <a:lnTo>
                  <a:pt x="1458" y="52"/>
                </a:lnTo>
                <a:lnTo>
                  <a:pt x="1446" y="56"/>
                </a:lnTo>
                <a:lnTo>
                  <a:pt x="1420" y="66"/>
                </a:lnTo>
                <a:lnTo>
                  <a:pt x="1398" y="78"/>
                </a:lnTo>
                <a:lnTo>
                  <a:pt x="1374" y="90"/>
                </a:lnTo>
                <a:lnTo>
                  <a:pt x="1350" y="104"/>
                </a:lnTo>
                <a:lnTo>
                  <a:pt x="1328" y="116"/>
                </a:lnTo>
                <a:lnTo>
                  <a:pt x="1306" y="130"/>
                </a:lnTo>
                <a:lnTo>
                  <a:pt x="1284" y="144"/>
                </a:lnTo>
                <a:lnTo>
                  <a:pt x="1242" y="174"/>
                </a:lnTo>
                <a:lnTo>
                  <a:pt x="1158" y="232"/>
                </a:lnTo>
                <a:lnTo>
                  <a:pt x="1074" y="290"/>
                </a:lnTo>
                <a:lnTo>
                  <a:pt x="1062" y="298"/>
                </a:lnTo>
                <a:lnTo>
                  <a:pt x="1038" y="282"/>
                </a:lnTo>
                <a:lnTo>
                  <a:pt x="1016" y="270"/>
                </a:lnTo>
                <a:lnTo>
                  <a:pt x="992" y="256"/>
                </a:lnTo>
                <a:lnTo>
                  <a:pt x="970" y="244"/>
                </a:lnTo>
                <a:lnTo>
                  <a:pt x="946" y="234"/>
                </a:lnTo>
                <a:lnTo>
                  <a:pt x="920" y="224"/>
                </a:lnTo>
                <a:lnTo>
                  <a:pt x="896" y="216"/>
                </a:lnTo>
                <a:lnTo>
                  <a:pt x="870" y="210"/>
                </a:lnTo>
                <a:lnTo>
                  <a:pt x="844" y="204"/>
                </a:lnTo>
                <a:lnTo>
                  <a:pt x="818" y="198"/>
                </a:lnTo>
                <a:lnTo>
                  <a:pt x="792" y="194"/>
                </a:lnTo>
                <a:lnTo>
                  <a:pt x="764" y="192"/>
                </a:lnTo>
                <a:lnTo>
                  <a:pt x="738" y="192"/>
                </a:lnTo>
                <a:lnTo>
                  <a:pt x="710" y="192"/>
                </a:lnTo>
                <a:lnTo>
                  <a:pt x="684" y="194"/>
                </a:lnTo>
                <a:lnTo>
                  <a:pt x="658" y="198"/>
                </a:lnTo>
                <a:lnTo>
                  <a:pt x="632" y="202"/>
                </a:lnTo>
                <a:lnTo>
                  <a:pt x="612" y="208"/>
                </a:lnTo>
                <a:lnTo>
                  <a:pt x="600" y="196"/>
                </a:lnTo>
                <a:lnTo>
                  <a:pt x="590" y="184"/>
                </a:lnTo>
                <a:lnTo>
                  <a:pt x="580" y="170"/>
                </a:lnTo>
                <a:lnTo>
                  <a:pt x="568" y="160"/>
                </a:lnTo>
                <a:lnTo>
                  <a:pt x="548" y="140"/>
                </a:lnTo>
                <a:lnTo>
                  <a:pt x="526" y="122"/>
                </a:lnTo>
                <a:lnTo>
                  <a:pt x="504" y="106"/>
                </a:lnTo>
                <a:lnTo>
                  <a:pt x="482" y="88"/>
                </a:lnTo>
                <a:lnTo>
                  <a:pt x="460" y="74"/>
                </a:lnTo>
                <a:lnTo>
                  <a:pt x="434" y="60"/>
                </a:lnTo>
                <a:lnTo>
                  <a:pt x="410" y="48"/>
                </a:lnTo>
                <a:lnTo>
                  <a:pt x="384" y="38"/>
                </a:lnTo>
                <a:lnTo>
                  <a:pt x="358" y="28"/>
                </a:lnTo>
                <a:lnTo>
                  <a:pt x="330" y="20"/>
                </a:lnTo>
                <a:lnTo>
                  <a:pt x="304" y="12"/>
                </a:lnTo>
                <a:lnTo>
                  <a:pt x="276" y="8"/>
                </a:lnTo>
                <a:lnTo>
                  <a:pt x="262" y="6"/>
                </a:lnTo>
                <a:lnTo>
                  <a:pt x="248" y="4"/>
                </a:lnTo>
                <a:lnTo>
                  <a:pt x="234" y="2"/>
                </a:lnTo>
                <a:lnTo>
                  <a:pt x="220" y="2"/>
                </a:lnTo>
                <a:lnTo>
                  <a:pt x="206" y="0"/>
                </a:lnTo>
                <a:lnTo>
                  <a:pt x="192" y="0"/>
                </a:lnTo>
                <a:lnTo>
                  <a:pt x="178" y="2"/>
                </a:lnTo>
                <a:lnTo>
                  <a:pt x="164" y="2"/>
                </a:lnTo>
                <a:lnTo>
                  <a:pt x="148" y="4"/>
                </a:lnTo>
                <a:lnTo>
                  <a:pt x="134" y="6"/>
                </a:lnTo>
                <a:lnTo>
                  <a:pt x="118" y="8"/>
                </a:lnTo>
                <a:lnTo>
                  <a:pt x="104" y="12"/>
                </a:lnTo>
                <a:lnTo>
                  <a:pt x="88" y="18"/>
                </a:lnTo>
                <a:lnTo>
                  <a:pt x="80" y="22"/>
                </a:lnTo>
                <a:lnTo>
                  <a:pt x="74" y="24"/>
                </a:lnTo>
                <a:lnTo>
                  <a:pt x="64" y="30"/>
                </a:lnTo>
                <a:lnTo>
                  <a:pt x="58" y="34"/>
                </a:lnTo>
                <a:lnTo>
                  <a:pt x="50" y="40"/>
                </a:lnTo>
                <a:lnTo>
                  <a:pt x="42" y="44"/>
                </a:lnTo>
                <a:lnTo>
                  <a:pt x="34" y="52"/>
                </a:lnTo>
                <a:lnTo>
                  <a:pt x="28" y="60"/>
                </a:lnTo>
                <a:lnTo>
                  <a:pt x="22" y="68"/>
                </a:lnTo>
                <a:lnTo>
                  <a:pt x="16" y="76"/>
                </a:lnTo>
                <a:lnTo>
                  <a:pt x="12" y="86"/>
                </a:lnTo>
                <a:lnTo>
                  <a:pt x="8" y="96"/>
                </a:lnTo>
                <a:lnTo>
                  <a:pt x="4" y="106"/>
                </a:lnTo>
                <a:lnTo>
                  <a:pt x="2" y="116"/>
                </a:lnTo>
                <a:lnTo>
                  <a:pt x="2" y="126"/>
                </a:lnTo>
                <a:lnTo>
                  <a:pt x="0" y="136"/>
                </a:lnTo>
                <a:lnTo>
                  <a:pt x="0" y="144"/>
                </a:lnTo>
                <a:lnTo>
                  <a:pt x="2" y="154"/>
                </a:lnTo>
                <a:lnTo>
                  <a:pt x="2" y="162"/>
                </a:lnTo>
                <a:lnTo>
                  <a:pt x="4" y="170"/>
                </a:lnTo>
                <a:lnTo>
                  <a:pt x="8" y="186"/>
                </a:lnTo>
                <a:lnTo>
                  <a:pt x="14" y="202"/>
                </a:lnTo>
                <a:lnTo>
                  <a:pt x="20" y="216"/>
                </a:lnTo>
                <a:lnTo>
                  <a:pt x="32" y="240"/>
                </a:lnTo>
                <a:lnTo>
                  <a:pt x="34" y="248"/>
                </a:lnTo>
                <a:lnTo>
                  <a:pt x="38" y="254"/>
                </a:lnTo>
                <a:lnTo>
                  <a:pt x="44" y="266"/>
                </a:lnTo>
                <a:lnTo>
                  <a:pt x="58" y="290"/>
                </a:lnTo>
                <a:lnTo>
                  <a:pt x="76" y="314"/>
                </a:lnTo>
                <a:lnTo>
                  <a:pt x="94" y="334"/>
                </a:lnTo>
                <a:lnTo>
                  <a:pt x="112" y="356"/>
                </a:lnTo>
                <a:lnTo>
                  <a:pt x="122" y="366"/>
                </a:lnTo>
                <a:lnTo>
                  <a:pt x="132" y="376"/>
                </a:lnTo>
                <a:lnTo>
                  <a:pt x="152" y="394"/>
                </a:lnTo>
                <a:lnTo>
                  <a:pt x="172" y="412"/>
                </a:lnTo>
                <a:lnTo>
                  <a:pt x="196" y="428"/>
                </a:lnTo>
                <a:lnTo>
                  <a:pt x="218" y="444"/>
                </a:lnTo>
                <a:lnTo>
                  <a:pt x="240" y="458"/>
                </a:lnTo>
                <a:lnTo>
                  <a:pt x="264" y="472"/>
                </a:lnTo>
                <a:lnTo>
                  <a:pt x="288" y="484"/>
                </a:lnTo>
                <a:lnTo>
                  <a:pt x="314" y="496"/>
                </a:lnTo>
                <a:lnTo>
                  <a:pt x="330" y="502"/>
                </a:lnTo>
                <a:lnTo>
                  <a:pt x="346" y="508"/>
                </a:lnTo>
                <a:lnTo>
                  <a:pt x="344" y="534"/>
                </a:lnTo>
                <a:lnTo>
                  <a:pt x="344" y="546"/>
                </a:lnTo>
                <a:lnTo>
                  <a:pt x="344" y="558"/>
                </a:lnTo>
                <a:lnTo>
                  <a:pt x="344" y="570"/>
                </a:lnTo>
                <a:lnTo>
                  <a:pt x="346" y="584"/>
                </a:lnTo>
                <a:lnTo>
                  <a:pt x="348" y="596"/>
                </a:lnTo>
                <a:lnTo>
                  <a:pt x="350" y="608"/>
                </a:lnTo>
                <a:lnTo>
                  <a:pt x="352" y="622"/>
                </a:lnTo>
                <a:lnTo>
                  <a:pt x="358" y="636"/>
                </a:lnTo>
                <a:lnTo>
                  <a:pt x="362" y="648"/>
                </a:lnTo>
                <a:lnTo>
                  <a:pt x="366" y="662"/>
                </a:lnTo>
                <a:lnTo>
                  <a:pt x="372" y="676"/>
                </a:lnTo>
                <a:lnTo>
                  <a:pt x="378" y="686"/>
                </a:lnTo>
                <a:lnTo>
                  <a:pt x="452" y="686"/>
                </a:lnTo>
                <a:lnTo>
                  <a:pt x="450" y="684"/>
                </a:lnTo>
                <a:lnTo>
                  <a:pt x="442" y="676"/>
                </a:lnTo>
                <a:lnTo>
                  <a:pt x="438" y="668"/>
                </a:lnTo>
                <a:lnTo>
                  <a:pt x="432" y="660"/>
                </a:lnTo>
                <a:lnTo>
                  <a:pt x="428" y="652"/>
                </a:lnTo>
                <a:lnTo>
                  <a:pt x="422" y="644"/>
                </a:lnTo>
                <a:lnTo>
                  <a:pt x="418" y="636"/>
                </a:lnTo>
                <a:lnTo>
                  <a:pt x="416" y="626"/>
                </a:lnTo>
                <a:lnTo>
                  <a:pt x="412" y="618"/>
                </a:lnTo>
                <a:lnTo>
                  <a:pt x="408" y="608"/>
                </a:lnTo>
                <a:lnTo>
                  <a:pt x="404" y="588"/>
                </a:lnTo>
                <a:lnTo>
                  <a:pt x="402" y="568"/>
                </a:lnTo>
                <a:lnTo>
                  <a:pt x="398" y="548"/>
                </a:lnTo>
                <a:lnTo>
                  <a:pt x="398" y="528"/>
                </a:lnTo>
                <a:lnTo>
                  <a:pt x="428" y="536"/>
                </a:lnTo>
                <a:lnTo>
                  <a:pt x="460" y="542"/>
                </a:lnTo>
                <a:lnTo>
                  <a:pt x="490" y="548"/>
                </a:lnTo>
                <a:lnTo>
                  <a:pt x="522" y="552"/>
                </a:lnTo>
                <a:lnTo>
                  <a:pt x="548" y="554"/>
                </a:lnTo>
                <a:lnTo>
                  <a:pt x="562" y="554"/>
                </a:lnTo>
                <a:lnTo>
                  <a:pt x="576" y="554"/>
                </a:lnTo>
                <a:lnTo>
                  <a:pt x="590" y="554"/>
                </a:lnTo>
                <a:lnTo>
                  <a:pt x="604" y="554"/>
                </a:lnTo>
                <a:lnTo>
                  <a:pt x="632" y="552"/>
                </a:lnTo>
                <a:lnTo>
                  <a:pt x="640" y="552"/>
                </a:lnTo>
                <a:lnTo>
                  <a:pt x="650" y="550"/>
                </a:lnTo>
                <a:lnTo>
                  <a:pt x="650" y="554"/>
                </a:lnTo>
                <a:lnTo>
                  <a:pt x="650" y="566"/>
                </a:lnTo>
                <a:lnTo>
                  <a:pt x="648" y="576"/>
                </a:lnTo>
                <a:lnTo>
                  <a:pt x="646" y="588"/>
                </a:lnTo>
                <a:lnTo>
                  <a:pt x="644" y="598"/>
                </a:lnTo>
                <a:lnTo>
                  <a:pt x="640" y="610"/>
                </a:lnTo>
                <a:lnTo>
                  <a:pt x="638" y="620"/>
                </a:lnTo>
                <a:lnTo>
                  <a:pt x="634" y="632"/>
                </a:lnTo>
                <a:lnTo>
                  <a:pt x="628" y="642"/>
                </a:lnTo>
                <a:lnTo>
                  <a:pt x="624" y="652"/>
                </a:lnTo>
                <a:lnTo>
                  <a:pt x="618" y="662"/>
                </a:lnTo>
                <a:lnTo>
                  <a:pt x="614" y="670"/>
                </a:lnTo>
                <a:lnTo>
                  <a:pt x="608" y="680"/>
                </a:lnTo>
                <a:lnTo>
                  <a:pt x="602" y="686"/>
                </a:lnTo>
                <a:lnTo>
                  <a:pt x="684" y="686"/>
                </a:lnTo>
                <a:lnTo>
                  <a:pt x="686" y="684"/>
                </a:lnTo>
                <a:lnTo>
                  <a:pt x="692" y="672"/>
                </a:lnTo>
                <a:lnTo>
                  <a:pt x="698" y="658"/>
                </a:lnTo>
                <a:lnTo>
                  <a:pt x="704" y="646"/>
                </a:lnTo>
                <a:lnTo>
                  <a:pt x="708" y="632"/>
                </a:lnTo>
                <a:lnTo>
                  <a:pt x="714" y="618"/>
                </a:lnTo>
                <a:lnTo>
                  <a:pt x="716" y="604"/>
                </a:lnTo>
                <a:lnTo>
                  <a:pt x="720" y="590"/>
                </a:lnTo>
                <a:lnTo>
                  <a:pt x="722" y="576"/>
                </a:lnTo>
                <a:lnTo>
                  <a:pt x="724" y="562"/>
                </a:lnTo>
                <a:lnTo>
                  <a:pt x="724" y="548"/>
                </a:lnTo>
                <a:lnTo>
                  <a:pt x="724" y="536"/>
                </a:lnTo>
                <a:lnTo>
                  <a:pt x="738" y="532"/>
                </a:lnTo>
                <a:lnTo>
                  <a:pt x="762" y="524"/>
                </a:lnTo>
                <a:lnTo>
                  <a:pt x="788" y="516"/>
                </a:lnTo>
                <a:lnTo>
                  <a:pt x="812" y="506"/>
                </a:lnTo>
                <a:lnTo>
                  <a:pt x="838" y="496"/>
                </a:lnTo>
                <a:lnTo>
                  <a:pt x="862" y="486"/>
                </a:lnTo>
                <a:lnTo>
                  <a:pt x="886" y="474"/>
                </a:lnTo>
                <a:lnTo>
                  <a:pt x="908" y="462"/>
                </a:lnTo>
                <a:lnTo>
                  <a:pt x="932" y="448"/>
                </a:lnTo>
                <a:lnTo>
                  <a:pt x="968" y="426"/>
                </a:lnTo>
                <a:lnTo>
                  <a:pt x="1002" y="404"/>
                </a:lnTo>
                <a:lnTo>
                  <a:pt x="1036" y="380"/>
                </a:lnTo>
                <a:lnTo>
                  <a:pt x="1070" y="358"/>
                </a:lnTo>
                <a:lnTo>
                  <a:pt x="1086" y="370"/>
                </a:lnTo>
                <a:lnTo>
                  <a:pt x="1102" y="384"/>
                </a:lnTo>
                <a:lnTo>
                  <a:pt x="1118" y="398"/>
                </a:lnTo>
                <a:lnTo>
                  <a:pt x="1132" y="412"/>
                </a:lnTo>
                <a:lnTo>
                  <a:pt x="1146" y="426"/>
                </a:lnTo>
                <a:lnTo>
                  <a:pt x="1162" y="440"/>
                </a:lnTo>
                <a:lnTo>
                  <a:pt x="1176" y="456"/>
                </a:lnTo>
                <a:lnTo>
                  <a:pt x="1188" y="472"/>
                </a:lnTo>
                <a:lnTo>
                  <a:pt x="1202" y="488"/>
                </a:lnTo>
                <a:lnTo>
                  <a:pt x="1216" y="504"/>
                </a:lnTo>
                <a:lnTo>
                  <a:pt x="1228" y="522"/>
                </a:lnTo>
                <a:lnTo>
                  <a:pt x="1240" y="538"/>
                </a:lnTo>
                <a:lnTo>
                  <a:pt x="1250" y="556"/>
                </a:lnTo>
                <a:lnTo>
                  <a:pt x="1262" y="574"/>
                </a:lnTo>
                <a:lnTo>
                  <a:pt x="1274" y="592"/>
                </a:lnTo>
                <a:lnTo>
                  <a:pt x="1284" y="608"/>
                </a:lnTo>
                <a:lnTo>
                  <a:pt x="1308" y="654"/>
                </a:lnTo>
                <a:lnTo>
                  <a:pt x="1326" y="686"/>
                </a:lnTo>
                <a:lnTo>
                  <a:pt x="1390" y="686"/>
                </a:lnTo>
                <a:lnTo>
                  <a:pt x="1380" y="672"/>
                </a:lnTo>
                <a:lnTo>
                  <a:pt x="1352" y="628"/>
                </a:lnTo>
                <a:lnTo>
                  <a:pt x="1328" y="584"/>
                </a:lnTo>
                <a:lnTo>
                  <a:pt x="1314" y="562"/>
                </a:lnTo>
                <a:lnTo>
                  <a:pt x="1300" y="538"/>
                </a:lnTo>
                <a:lnTo>
                  <a:pt x="1284" y="518"/>
                </a:lnTo>
                <a:lnTo>
                  <a:pt x="1268" y="496"/>
                </a:lnTo>
                <a:lnTo>
                  <a:pt x="1252" y="476"/>
                </a:lnTo>
                <a:lnTo>
                  <a:pt x="1236" y="454"/>
                </a:lnTo>
                <a:lnTo>
                  <a:pt x="1220" y="436"/>
                </a:lnTo>
                <a:lnTo>
                  <a:pt x="1200" y="416"/>
                </a:lnTo>
                <a:lnTo>
                  <a:pt x="1178" y="394"/>
                </a:lnTo>
                <a:lnTo>
                  <a:pt x="1156" y="372"/>
                </a:lnTo>
                <a:lnTo>
                  <a:pt x="1132" y="350"/>
                </a:lnTo>
                <a:lnTo>
                  <a:pt x="1108" y="330"/>
                </a:lnTo>
                <a:lnTo>
                  <a:pt x="1148" y="300"/>
                </a:lnTo>
                <a:lnTo>
                  <a:pt x="1190" y="270"/>
                </a:lnTo>
                <a:lnTo>
                  <a:pt x="1230" y="240"/>
                </a:lnTo>
                <a:lnTo>
                  <a:pt x="1270" y="210"/>
                </a:lnTo>
                <a:lnTo>
                  <a:pt x="1312" y="182"/>
                </a:lnTo>
                <a:lnTo>
                  <a:pt x="1332" y="168"/>
                </a:lnTo>
                <a:lnTo>
                  <a:pt x="1352" y="154"/>
                </a:lnTo>
                <a:lnTo>
                  <a:pt x="1374" y="142"/>
                </a:lnTo>
                <a:lnTo>
                  <a:pt x="1396" y="130"/>
                </a:lnTo>
                <a:lnTo>
                  <a:pt x="1416" y="118"/>
                </a:lnTo>
                <a:lnTo>
                  <a:pt x="1440" y="108"/>
                </a:lnTo>
                <a:lnTo>
                  <a:pt x="1462" y="98"/>
                </a:lnTo>
                <a:lnTo>
                  <a:pt x="1472" y="94"/>
                </a:lnTo>
                <a:lnTo>
                  <a:pt x="1484" y="90"/>
                </a:lnTo>
                <a:lnTo>
                  <a:pt x="1496" y="86"/>
                </a:lnTo>
                <a:lnTo>
                  <a:pt x="1508" y="84"/>
                </a:lnTo>
                <a:lnTo>
                  <a:pt x="1518" y="82"/>
                </a:lnTo>
                <a:lnTo>
                  <a:pt x="1530" y="80"/>
                </a:lnTo>
                <a:lnTo>
                  <a:pt x="1552" y="80"/>
                </a:lnTo>
                <a:lnTo>
                  <a:pt x="1574" y="84"/>
                </a:lnTo>
                <a:lnTo>
                  <a:pt x="1584" y="86"/>
                </a:lnTo>
                <a:lnTo>
                  <a:pt x="1594" y="90"/>
                </a:lnTo>
                <a:lnTo>
                  <a:pt x="1606" y="94"/>
                </a:lnTo>
                <a:lnTo>
                  <a:pt x="1614" y="100"/>
                </a:lnTo>
                <a:lnTo>
                  <a:pt x="1622" y="104"/>
                </a:lnTo>
                <a:lnTo>
                  <a:pt x="1624" y="108"/>
                </a:lnTo>
                <a:lnTo>
                  <a:pt x="1626" y="108"/>
                </a:lnTo>
                <a:lnTo>
                  <a:pt x="1626" y="110"/>
                </a:lnTo>
                <a:lnTo>
                  <a:pt x="1628" y="112"/>
                </a:lnTo>
                <a:lnTo>
                  <a:pt x="1628" y="114"/>
                </a:lnTo>
                <a:lnTo>
                  <a:pt x="1628" y="120"/>
                </a:lnTo>
                <a:lnTo>
                  <a:pt x="1628" y="124"/>
                </a:lnTo>
                <a:lnTo>
                  <a:pt x="1628" y="128"/>
                </a:lnTo>
                <a:lnTo>
                  <a:pt x="1624" y="136"/>
                </a:lnTo>
                <a:lnTo>
                  <a:pt x="1618" y="144"/>
                </a:lnTo>
                <a:lnTo>
                  <a:pt x="1612" y="154"/>
                </a:lnTo>
                <a:lnTo>
                  <a:pt x="1604" y="162"/>
                </a:lnTo>
                <a:lnTo>
                  <a:pt x="1596" y="170"/>
                </a:lnTo>
                <a:lnTo>
                  <a:pt x="1588" y="178"/>
                </a:lnTo>
                <a:lnTo>
                  <a:pt x="1580" y="186"/>
                </a:lnTo>
                <a:lnTo>
                  <a:pt x="1560" y="202"/>
                </a:lnTo>
                <a:lnTo>
                  <a:pt x="1540" y="218"/>
                </a:lnTo>
                <a:lnTo>
                  <a:pt x="1520" y="232"/>
                </a:lnTo>
                <a:lnTo>
                  <a:pt x="1500" y="246"/>
                </a:lnTo>
                <a:lnTo>
                  <a:pt x="1456" y="272"/>
                </a:lnTo>
                <a:lnTo>
                  <a:pt x="1412" y="300"/>
                </a:lnTo>
                <a:lnTo>
                  <a:pt x="1402" y="308"/>
                </a:lnTo>
                <a:lnTo>
                  <a:pt x="1390" y="316"/>
                </a:lnTo>
                <a:lnTo>
                  <a:pt x="1384" y="322"/>
                </a:lnTo>
                <a:lnTo>
                  <a:pt x="1380" y="326"/>
                </a:lnTo>
                <a:lnTo>
                  <a:pt x="1374" y="332"/>
                </a:lnTo>
                <a:lnTo>
                  <a:pt x="1368" y="338"/>
                </a:lnTo>
                <a:lnTo>
                  <a:pt x="1364" y="342"/>
                </a:lnTo>
                <a:lnTo>
                  <a:pt x="1358" y="350"/>
                </a:lnTo>
                <a:lnTo>
                  <a:pt x="1354" y="356"/>
                </a:lnTo>
                <a:lnTo>
                  <a:pt x="1350" y="364"/>
                </a:lnTo>
                <a:lnTo>
                  <a:pt x="1348" y="368"/>
                </a:lnTo>
                <a:lnTo>
                  <a:pt x="1346" y="372"/>
                </a:lnTo>
                <a:lnTo>
                  <a:pt x="1344" y="382"/>
                </a:lnTo>
                <a:lnTo>
                  <a:pt x="1342" y="394"/>
                </a:lnTo>
                <a:lnTo>
                  <a:pt x="1342" y="398"/>
                </a:lnTo>
                <a:lnTo>
                  <a:pt x="1344" y="404"/>
                </a:lnTo>
                <a:lnTo>
                  <a:pt x="1344" y="408"/>
                </a:lnTo>
                <a:lnTo>
                  <a:pt x="1346" y="414"/>
                </a:lnTo>
                <a:lnTo>
                  <a:pt x="1350" y="424"/>
                </a:lnTo>
                <a:lnTo>
                  <a:pt x="1354" y="432"/>
                </a:lnTo>
                <a:lnTo>
                  <a:pt x="1358" y="436"/>
                </a:lnTo>
                <a:lnTo>
                  <a:pt x="1360" y="440"/>
                </a:lnTo>
                <a:lnTo>
                  <a:pt x="1366" y="446"/>
                </a:lnTo>
                <a:lnTo>
                  <a:pt x="1372" y="452"/>
                </a:lnTo>
                <a:lnTo>
                  <a:pt x="1378" y="456"/>
                </a:lnTo>
                <a:lnTo>
                  <a:pt x="1384" y="462"/>
                </a:lnTo>
                <a:lnTo>
                  <a:pt x="1398" y="470"/>
                </a:lnTo>
                <a:lnTo>
                  <a:pt x="1410" y="476"/>
                </a:lnTo>
                <a:lnTo>
                  <a:pt x="1422" y="482"/>
                </a:lnTo>
                <a:lnTo>
                  <a:pt x="1436" y="488"/>
                </a:lnTo>
                <a:lnTo>
                  <a:pt x="1460" y="498"/>
                </a:lnTo>
                <a:lnTo>
                  <a:pt x="1486" y="506"/>
                </a:lnTo>
                <a:lnTo>
                  <a:pt x="1512" y="514"/>
                </a:lnTo>
                <a:lnTo>
                  <a:pt x="1538" y="518"/>
                </a:lnTo>
                <a:lnTo>
                  <a:pt x="1566" y="524"/>
                </a:lnTo>
                <a:lnTo>
                  <a:pt x="1592" y="526"/>
                </a:lnTo>
                <a:lnTo>
                  <a:pt x="1618" y="530"/>
                </a:lnTo>
                <a:lnTo>
                  <a:pt x="1646" y="530"/>
                </a:lnTo>
                <a:lnTo>
                  <a:pt x="1672" y="532"/>
                </a:lnTo>
                <a:lnTo>
                  <a:pt x="1698" y="532"/>
                </a:lnTo>
                <a:lnTo>
                  <a:pt x="1724" y="532"/>
                </a:lnTo>
                <a:lnTo>
                  <a:pt x="1750" y="530"/>
                </a:lnTo>
                <a:lnTo>
                  <a:pt x="1778" y="530"/>
                </a:lnTo>
                <a:lnTo>
                  <a:pt x="1802" y="528"/>
                </a:lnTo>
                <a:lnTo>
                  <a:pt x="1856" y="522"/>
                </a:lnTo>
                <a:lnTo>
                  <a:pt x="1862" y="522"/>
                </a:lnTo>
                <a:lnTo>
                  <a:pt x="1862" y="436"/>
                </a:lnTo>
                <a:lnTo>
                  <a:pt x="1844" y="440"/>
                </a:lnTo>
                <a:close/>
                <a:moveTo>
                  <a:pt x="396" y="354"/>
                </a:moveTo>
                <a:lnTo>
                  <a:pt x="390" y="366"/>
                </a:lnTo>
                <a:lnTo>
                  <a:pt x="382" y="378"/>
                </a:lnTo>
                <a:lnTo>
                  <a:pt x="376" y="392"/>
                </a:lnTo>
                <a:lnTo>
                  <a:pt x="368" y="408"/>
                </a:lnTo>
                <a:lnTo>
                  <a:pt x="362" y="428"/>
                </a:lnTo>
                <a:lnTo>
                  <a:pt x="348" y="422"/>
                </a:lnTo>
                <a:lnTo>
                  <a:pt x="326" y="410"/>
                </a:lnTo>
                <a:lnTo>
                  <a:pt x="306" y="398"/>
                </a:lnTo>
                <a:lnTo>
                  <a:pt x="284" y="386"/>
                </a:lnTo>
                <a:lnTo>
                  <a:pt x="266" y="372"/>
                </a:lnTo>
                <a:lnTo>
                  <a:pt x="246" y="358"/>
                </a:lnTo>
                <a:lnTo>
                  <a:pt x="228" y="344"/>
                </a:lnTo>
                <a:lnTo>
                  <a:pt x="210" y="328"/>
                </a:lnTo>
                <a:lnTo>
                  <a:pt x="192" y="312"/>
                </a:lnTo>
                <a:lnTo>
                  <a:pt x="184" y="304"/>
                </a:lnTo>
                <a:lnTo>
                  <a:pt x="176" y="296"/>
                </a:lnTo>
                <a:lnTo>
                  <a:pt x="162" y="278"/>
                </a:lnTo>
                <a:lnTo>
                  <a:pt x="148" y="260"/>
                </a:lnTo>
                <a:lnTo>
                  <a:pt x="134" y="240"/>
                </a:lnTo>
                <a:lnTo>
                  <a:pt x="122" y="222"/>
                </a:lnTo>
                <a:lnTo>
                  <a:pt x="118" y="212"/>
                </a:lnTo>
                <a:lnTo>
                  <a:pt x="114" y="206"/>
                </a:lnTo>
                <a:lnTo>
                  <a:pt x="112" y="200"/>
                </a:lnTo>
                <a:lnTo>
                  <a:pt x="102" y="180"/>
                </a:lnTo>
                <a:lnTo>
                  <a:pt x="98" y="170"/>
                </a:lnTo>
                <a:lnTo>
                  <a:pt x="96" y="162"/>
                </a:lnTo>
                <a:lnTo>
                  <a:pt x="94" y="152"/>
                </a:lnTo>
                <a:lnTo>
                  <a:pt x="92" y="144"/>
                </a:lnTo>
                <a:lnTo>
                  <a:pt x="92" y="138"/>
                </a:lnTo>
                <a:lnTo>
                  <a:pt x="92" y="130"/>
                </a:lnTo>
                <a:lnTo>
                  <a:pt x="94" y="126"/>
                </a:lnTo>
                <a:lnTo>
                  <a:pt x="96" y="122"/>
                </a:lnTo>
                <a:lnTo>
                  <a:pt x="98" y="118"/>
                </a:lnTo>
                <a:lnTo>
                  <a:pt x="102" y="114"/>
                </a:lnTo>
                <a:lnTo>
                  <a:pt x="108" y="110"/>
                </a:lnTo>
                <a:lnTo>
                  <a:pt x="114" y="108"/>
                </a:lnTo>
                <a:lnTo>
                  <a:pt x="122" y="104"/>
                </a:lnTo>
                <a:lnTo>
                  <a:pt x="130" y="100"/>
                </a:lnTo>
                <a:lnTo>
                  <a:pt x="140" y="98"/>
                </a:lnTo>
                <a:lnTo>
                  <a:pt x="150" y="96"/>
                </a:lnTo>
                <a:lnTo>
                  <a:pt x="160" y="94"/>
                </a:lnTo>
                <a:lnTo>
                  <a:pt x="172" y="94"/>
                </a:lnTo>
                <a:lnTo>
                  <a:pt x="194" y="92"/>
                </a:lnTo>
                <a:lnTo>
                  <a:pt x="216" y="92"/>
                </a:lnTo>
                <a:lnTo>
                  <a:pt x="240" y="94"/>
                </a:lnTo>
                <a:lnTo>
                  <a:pt x="262" y="96"/>
                </a:lnTo>
                <a:lnTo>
                  <a:pt x="284" y="100"/>
                </a:lnTo>
                <a:lnTo>
                  <a:pt x="308" y="106"/>
                </a:lnTo>
                <a:lnTo>
                  <a:pt x="330" y="114"/>
                </a:lnTo>
                <a:lnTo>
                  <a:pt x="352" y="120"/>
                </a:lnTo>
                <a:lnTo>
                  <a:pt x="372" y="130"/>
                </a:lnTo>
                <a:lnTo>
                  <a:pt x="394" y="140"/>
                </a:lnTo>
                <a:lnTo>
                  <a:pt x="414" y="152"/>
                </a:lnTo>
                <a:lnTo>
                  <a:pt x="434" y="164"/>
                </a:lnTo>
                <a:lnTo>
                  <a:pt x="454" y="176"/>
                </a:lnTo>
                <a:lnTo>
                  <a:pt x="472" y="190"/>
                </a:lnTo>
                <a:lnTo>
                  <a:pt x="490" y="206"/>
                </a:lnTo>
                <a:lnTo>
                  <a:pt x="508" y="220"/>
                </a:lnTo>
                <a:lnTo>
                  <a:pt x="518" y="230"/>
                </a:lnTo>
                <a:lnTo>
                  <a:pt x="526" y="240"/>
                </a:lnTo>
                <a:lnTo>
                  <a:pt x="516" y="246"/>
                </a:lnTo>
                <a:lnTo>
                  <a:pt x="504" y="254"/>
                </a:lnTo>
                <a:lnTo>
                  <a:pt x="492" y="260"/>
                </a:lnTo>
                <a:lnTo>
                  <a:pt x="482" y="268"/>
                </a:lnTo>
                <a:lnTo>
                  <a:pt x="472" y="276"/>
                </a:lnTo>
                <a:lnTo>
                  <a:pt x="462" y="284"/>
                </a:lnTo>
                <a:lnTo>
                  <a:pt x="450" y="292"/>
                </a:lnTo>
                <a:lnTo>
                  <a:pt x="440" y="302"/>
                </a:lnTo>
                <a:lnTo>
                  <a:pt x="432" y="310"/>
                </a:lnTo>
                <a:lnTo>
                  <a:pt x="422" y="322"/>
                </a:lnTo>
                <a:lnTo>
                  <a:pt x="414" y="332"/>
                </a:lnTo>
                <a:lnTo>
                  <a:pt x="406" y="342"/>
                </a:lnTo>
                <a:lnTo>
                  <a:pt x="396" y="354"/>
                </a:lnTo>
                <a:close/>
                <a:moveTo>
                  <a:pt x="636" y="482"/>
                </a:moveTo>
                <a:lnTo>
                  <a:pt x="626" y="482"/>
                </a:lnTo>
                <a:lnTo>
                  <a:pt x="602" y="482"/>
                </a:lnTo>
                <a:lnTo>
                  <a:pt x="578" y="482"/>
                </a:lnTo>
                <a:lnTo>
                  <a:pt x="566" y="482"/>
                </a:lnTo>
                <a:lnTo>
                  <a:pt x="554" y="480"/>
                </a:lnTo>
                <a:lnTo>
                  <a:pt x="530" y="478"/>
                </a:lnTo>
                <a:lnTo>
                  <a:pt x="516" y="476"/>
                </a:lnTo>
                <a:lnTo>
                  <a:pt x="500" y="472"/>
                </a:lnTo>
                <a:lnTo>
                  <a:pt x="484" y="470"/>
                </a:lnTo>
                <a:lnTo>
                  <a:pt x="470" y="466"/>
                </a:lnTo>
                <a:lnTo>
                  <a:pt x="454" y="462"/>
                </a:lnTo>
                <a:lnTo>
                  <a:pt x="438" y="458"/>
                </a:lnTo>
                <a:lnTo>
                  <a:pt x="410" y="448"/>
                </a:lnTo>
                <a:lnTo>
                  <a:pt x="416" y="430"/>
                </a:lnTo>
                <a:lnTo>
                  <a:pt x="422" y="412"/>
                </a:lnTo>
                <a:lnTo>
                  <a:pt x="426" y="402"/>
                </a:lnTo>
                <a:lnTo>
                  <a:pt x="432" y="392"/>
                </a:lnTo>
                <a:lnTo>
                  <a:pt x="438" y="382"/>
                </a:lnTo>
                <a:lnTo>
                  <a:pt x="444" y="372"/>
                </a:lnTo>
                <a:lnTo>
                  <a:pt x="452" y="362"/>
                </a:lnTo>
                <a:lnTo>
                  <a:pt x="460" y="352"/>
                </a:lnTo>
                <a:lnTo>
                  <a:pt x="466" y="344"/>
                </a:lnTo>
                <a:lnTo>
                  <a:pt x="474" y="336"/>
                </a:lnTo>
                <a:lnTo>
                  <a:pt x="484" y="326"/>
                </a:lnTo>
                <a:lnTo>
                  <a:pt x="494" y="318"/>
                </a:lnTo>
                <a:lnTo>
                  <a:pt x="504" y="310"/>
                </a:lnTo>
                <a:lnTo>
                  <a:pt x="514" y="302"/>
                </a:lnTo>
                <a:lnTo>
                  <a:pt x="524" y="296"/>
                </a:lnTo>
                <a:lnTo>
                  <a:pt x="534" y="288"/>
                </a:lnTo>
                <a:lnTo>
                  <a:pt x="546" y="282"/>
                </a:lnTo>
                <a:lnTo>
                  <a:pt x="558" y="276"/>
                </a:lnTo>
                <a:lnTo>
                  <a:pt x="566" y="288"/>
                </a:lnTo>
                <a:lnTo>
                  <a:pt x="572" y="298"/>
                </a:lnTo>
                <a:lnTo>
                  <a:pt x="582" y="310"/>
                </a:lnTo>
                <a:lnTo>
                  <a:pt x="588" y="324"/>
                </a:lnTo>
                <a:lnTo>
                  <a:pt x="596" y="336"/>
                </a:lnTo>
                <a:lnTo>
                  <a:pt x="602" y="348"/>
                </a:lnTo>
                <a:lnTo>
                  <a:pt x="608" y="360"/>
                </a:lnTo>
                <a:lnTo>
                  <a:pt x="614" y="374"/>
                </a:lnTo>
                <a:lnTo>
                  <a:pt x="624" y="396"/>
                </a:lnTo>
                <a:lnTo>
                  <a:pt x="630" y="418"/>
                </a:lnTo>
                <a:lnTo>
                  <a:pt x="638" y="440"/>
                </a:lnTo>
                <a:lnTo>
                  <a:pt x="642" y="464"/>
                </a:lnTo>
                <a:lnTo>
                  <a:pt x="646" y="480"/>
                </a:lnTo>
                <a:lnTo>
                  <a:pt x="636" y="482"/>
                </a:lnTo>
                <a:close/>
                <a:moveTo>
                  <a:pt x="992" y="344"/>
                </a:moveTo>
                <a:lnTo>
                  <a:pt x="964" y="362"/>
                </a:lnTo>
                <a:lnTo>
                  <a:pt x="932" y="380"/>
                </a:lnTo>
                <a:lnTo>
                  <a:pt x="902" y="396"/>
                </a:lnTo>
                <a:lnTo>
                  <a:pt x="880" y="408"/>
                </a:lnTo>
                <a:lnTo>
                  <a:pt x="858" y="418"/>
                </a:lnTo>
                <a:lnTo>
                  <a:pt x="836" y="428"/>
                </a:lnTo>
                <a:lnTo>
                  <a:pt x="814" y="438"/>
                </a:lnTo>
                <a:lnTo>
                  <a:pt x="792" y="446"/>
                </a:lnTo>
                <a:lnTo>
                  <a:pt x="768" y="454"/>
                </a:lnTo>
                <a:lnTo>
                  <a:pt x="744" y="462"/>
                </a:lnTo>
                <a:lnTo>
                  <a:pt x="722" y="468"/>
                </a:lnTo>
                <a:lnTo>
                  <a:pt x="718" y="450"/>
                </a:lnTo>
                <a:lnTo>
                  <a:pt x="712" y="422"/>
                </a:lnTo>
                <a:lnTo>
                  <a:pt x="706" y="394"/>
                </a:lnTo>
                <a:lnTo>
                  <a:pt x="698" y="368"/>
                </a:lnTo>
                <a:lnTo>
                  <a:pt x="690" y="342"/>
                </a:lnTo>
                <a:lnTo>
                  <a:pt x="678" y="318"/>
                </a:lnTo>
                <a:lnTo>
                  <a:pt x="666" y="294"/>
                </a:lnTo>
                <a:lnTo>
                  <a:pt x="654" y="270"/>
                </a:lnTo>
                <a:lnTo>
                  <a:pt x="640" y="246"/>
                </a:lnTo>
                <a:lnTo>
                  <a:pt x="642" y="246"/>
                </a:lnTo>
                <a:lnTo>
                  <a:pt x="666" y="242"/>
                </a:lnTo>
                <a:lnTo>
                  <a:pt x="690" y="238"/>
                </a:lnTo>
                <a:lnTo>
                  <a:pt x="714" y="236"/>
                </a:lnTo>
                <a:lnTo>
                  <a:pt x="738" y="236"/>
                </a:lnTo>
                <a:lnTo>
                  <a:pt x="762" y="236"/>
                </a:lnTo>
                <a:lnTo>
                  <a:pt x="786" y="238"/>
                </a:lnTo>
                <a:lnTo>
                  <a:pt x="810" y="240"/>
                </a:lnTo>
                <a:lnTo>
                  <a:pt x="834" y="244"/>
                </a:lnTo>
                <a:lnTo>
                  <a:pt x="858" y="250"/>
                </a:lnTo>
                <a:lnTo>
                  <a:pt x="882" y="258"/>
                </a:lnTo>
                <a:lnTo>
                  <a:pt x="906" y="266"/>
                </a:lnTo>
                <a:lnTo>
                  <a:pt x="928" y="274"/>
                </a:lnTo>
                <a:lnTo>
                  <a:pt x="952" y="284"/>
                </a:lnTo>
                <a:lnTo>
                  <a:pt x="972" y="296"/>
                </a:lnTo>
                <a:lnTo>
                  <a:pt x="994" y="308"/>
                </a:lnTo>
                <a:lnTo>
                  <a:pt x="1016" y="320"/>
                </a:lnTo>
                <a:lnTo>
                  <a:pt x="1022" y="324"/>
                </a:lnTo>
                <a:lnTo>
                  <a:pt x="992" y="34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6" name="Freeform 5"/>
          <p:cNvSpPr>
            <a:spLocks noEditPoints="1"/>
          </p:cNvSpPr>
          <p:nvPr userDrawn="1"/>
        </p:nvSpPr>
        <p:spPr bwMode="auto">
          <a:xfrm>
            <a:off x="414867" y="4770179"/>
            <a:ext cx="2988176" cy="1451763"/>
          </a:xfrm>
          <a:custGeom>
            <a:avLst/>
            <a:gdLst>
              <a:gd name="T0" fmla="*/ 516 w 1412"/>
              <a:gd name="T1" fmla="*/ 624 h 686"/>
              <a:gd name="T2" fmla="*/ 450 w 1412"/>
              <a:gd name="T3" fmla="*/ 548 h 686"/>
              <a:gd name="T4" fmla="*/ 606 w 1412"/>
              <a:gd name="T5" fmla="*/ 430 h 686"/>
              <a:gd name="T6" fmla="*/ 664 w 1412"/>
              <a:gd name="T7" fmla="*/ 500 h 686"/>
              <a:gd name="T8" fmla="*/ 688 w 1412"/>
              <a:gd name="T9" fmla="*/ 594 h 686"/>
              <a:gd name="T10" fmla="*/ 724 w 1412"/>
              <a:gd name="T11" fmla="*/ 686 h 686"/>
              <a:gd name="T12" fmla="*/ 724 w 1412"/>
              <a:gd name="T13" fmla="*/ 560 h 686"/>
              <a:gd name="T14" fmla="*/ 684 w 1412"/>
              <a:gd name="T15" fmla="*/ 458 h 686"/>
              <a:gd name="T16" fmla="*/ 618 w 1412"/>
              <a:gd name="T17" fmla="*/ 388 h 686"/>
              <a:gd name="T18" fmla="*/ 800 w 1412"/>
              <a:gd name="T19" fmla="*/ 422 h 686"/>
              <a:gd name="T20" fmla="*/ 920 w 1412"/>
              <a:gd name="T21" fmla="*/ 578 h 686"/>
              <a:gd name="T22" fmla="*/ 1210 w 1412"/>
              <a:gd name="T23" fmla="*/ 682 h 686"/>
              <a:gd name="T24" fmla="*/ 1316 w 1412"/>
              <a:gd name="T25" fmla="*/ 596 h 686"/>
              <a:gd name="T26" fmla="*/ 1380 w 1412"/>
              <a:gd name="T27" fmla="*/ 504 h 686"/>
              <a:gd name="T28" fmla="*/ 1412 w 1412"/>
              <a:gd name="T29" fmla="*/ 394 h 686"/>
              <a:gd name="T30" fmla="*/ 1402 w 1412"/>
              <a:gd name="T31" fmla="*/ 280 h 686"/>
              <a:gd name="T32" fmla="*/ 1346 w 1412"/>
              <a:gd name="T33" fmla="*/ 174 h 686"/>
              <a:gd name="T34" fmla="*/ 1252 w 1412"/>
              <a:gd name="T35" fmla="*/ 106 h 686"/>
              <a:gd name="T36" fmla="*/ 1144 w 1412"/>
              <a:gd name="T37" fmla="*/ 74 h 686"/>
              <a:gd name="T38" fmla="*/ 1034 w 1412"/>
              <a:gd name="T39" fmla="*/ 74 h 686"/>
              <a:gd name="T40" fmla="*/ 878 w 1412"/>
              <a:gd name="T41" fmla="*/ 116 h 686"/>
              <a:gd name="T42" fmla="*/ 700 w 1412"/>
              <a:gd name="T43" fmla="*/ 230 h 686"/>
              <a:gd name="T44" fmla="*/ 512 w 1412"/>
              <a:gd name="T45" fmla="*/ 136 h 686"/>
              <a:gd name="T46" fmla="*/ 326 w 1412"/>
              <a:gd name="T47" fmla="*/ 50 h 686"/>
              <a:gd name="T48" fmla="*/ 124 w 1412"/>
              <a:gd name="T49" fmla="*/ 2 h 686"/>
              <a:gd name="T50" fmla="*/ 16 w 1412"/>
              <a:gd name="T51" fmla="*/ 10 h 686"/>
              <a:gd name="T52" fmla="*/ 50 w 1412"/>
              <a:gd name="T53" fmla="*/ 44 h 686"/>
              <a:gd name="T54" fmla="*/ 170 w 1412"/>
              <a:gd name="T55" fmla="*/ 48 h 686"/>
              <a:gd name="T56" fmla="*/ 356 w 1412"/>
              <a:gd name="T57" fmla="*/ 108 h 686"/>
              <a:gd name="T58" fmla="*/ 566 w 1412"/>
              <a:gd name="T59" fmla="*/ 222 h 686"/>
              <a:gd name="T60" fmla="*/ 544 w 1412"/>
              <a:gd name="T61" fmla="*/ 352 h 686"/>
              <a:gd name="T62" fmla="*/ 438 w 1412"/>
              <a:gd name="T63" fmla="*/ 340 h 686"/>
              <a:gd name="T64" fmla="*/ 356 w 1412"/>
              <a:gd name="T65" fmla="*/ 370 h 686"/>
              <a:gd name="T66" fmla="*/ 318 w 1412"/>
              <a:gd name="T67" fmla="*/ 422 h 686"/>
              <a:gd name="T68" fmla="*/ 320 w 1412"/>
              <a:gd name="T69" fmla="*/ 486 h 686"/>
              <a:gd name="T70" fmla="*/ 322 w 1412"/>
              <a:gd name="T71" fmla="*/ 564 h 686"/>
              <a:gd name="T72" fmla="*/ 238 w 1412"/>
              <a:gd name="T73" fmla="*/ 560 h 686"/>
              <a:gd name="T74" fmla="*/ 152 w 1412"/>
              <a:gd name="T75" fmla="*/ 500 h 686"/>
              <a:gd name="T76" fmla="*/ 36 w 1412"/>
              <a:gd name="T77" fmla="*/ 342 h 686"/>
              <a:gd name="T78" fmla="*/ 42 w 1412"/>
              <a:gd name="T79" fmla="*/ 426 h 686"/>
              <a:gd name="T80" fmla="*/ 152 w 1412"/>
              <a:gd name="T81" fmla="*/ 556 h 686"/>
              <a:gd name="T82" fmla="*/ 248 w 1412"/>
              <a:gd name="T83" fmla="*/ 610 h 686"/>
              <a:gd name="T84" fmla="*/ 346 w 1412"/>
              <a:gd name="T85" fmla="*/ 606 h 686"/>
              <a:gd name="T86" fmla="*/ 454 w 1412"/>
              <a:gd name="T87" fmla="*/ 652 h 686"/>
              <a:gd name="T88" fmla="*/ 764 w 1412"/>
              <a:gd name="T89" fmla="*/ 262 h 686"/>
              <a:gd name="T90" fmla="*/ 928 w 1412"/>
              <a:gd name="T91" fmla="*/ 174 h 686"/>
              <a:gd name="T92" fmla="*/ 1110 w 1412"/>
              <a:gd name="T93" fmla="*/ 148 h 686"/>
              <a:gd name="T94" fmla="*/ 1198 w 1412"/>
              <a:gd name="T95" fmla="*/ 168 h 686"/>
              <a:gd name="T96" fmla="*/ 1272 w 1412"/>
              <a:gd name="T97" fmla="*/ 214 h 686"/>
              <a:gd name="T98" fmla="*/ 1318 w 1412"/>
              <a:gd name="T99" fmla="*/ 280 h 686"/>
              <a:gd name="T100" fmla="*/ 1332 w 1412"/>
              <a:gd name="T101" fmla="*/ 364 h 686"/>
              <a:gd name="T102" fmla="*/ 1316 w 1412"/>
              <a:gd name="T103" fmla="*/ 448 h 686"/>
              <a:gd name="T104" fmla="*/ 1272 w 1412"/>
              <a:gd name="T105" fmla="*/ 526 h 686"/>
              <a:gd name="T106" fmla="*/ 1168 w 1412"/>
              <a:gd name="T107" fmla="*/ 616 h 686"/>
              <a:gd name="T108" fmla="*/ 1026 w 1412"/>
              <a:gd name="T109" fmla="*/ 632 h 686"/>
              <a:gd name="T110" fmla="*/ 908 w 1412"/>
              <a:gd name="T111" fmla="*/ 462 h 686"/>
              <a:gd name="T112" fmla="*/ 756 w 1412"/>
              <a:gd name="T113" fmla="*/ 310 h 686"/>
              <a:gd name="T114" fmla="*/ 372 w 1412"/>
              <a:gd name="T115" fmla="*/ 480 h 686"/>
              <a:gd name="T116" fmla="*/ 366 w 1412"/>
              <a:gd name="T117" fmla="*/ 426 h 686"/>
              <a:gd name="T118" fmla="*/ 420 w 1412"/>
              <a:gd name="T119" fmla="*/ 388 h 686"/>
              <a:gd name="T120" fmla="*/ 512 w 1412"/>
              <a:gd name="T121" fmla="*/ 3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12" h="686">
                <a:moveTo>
                  <a:pt x="642" y="682"/>
                </a:moveTo>
                <a:lnTo>
                  <a:pt x="624" y="676"/>
                </a:lnTo>
                <a:lnTo>
                  <a:pt x="604" y="668"/>
                </a:lnTo>
                <a:lnTo>
                  <a:pt x="586" y="660"/>
                </a:lnTo>
                <a:lnTo>
                  <a:pt x="566" y="652"/>
                </a:lnTo>
                <a:lnTo>
                  <a:pt x="548" y="642"/>
                </a:lnTo>
                <a:lnTo>
                  <a:pt x="530" y="632"/>
                </a:lnTo>
                <a:lnTo>
                  <a:pt x="516" y="624"/>
                </a:lnTo>
                <a:lnTo>
                  <a:pt x="504" y="616"/>
                </a:lnTo>
                <a:lnTo>
                  <a:pt x="490" y="608"/>
                </a:lnTo>
                <a:lnTo>
                  <a:pt x="478" y="600"/>
                </a:lnTo>
                <a:lnTo>
                  <a:pt x="466" y="590"/>
                </a:lnTo>
                <a:lnTo>
                  <a:pt x="454" y="582"/>
                </a:lnTo>
                <a:lnTo>
                  <a:pt x="442" y="572"/>
                </a:lnTo>
                <a:lnTo>
                  <a:pt x="432" y="562"/>
                </a:lnTo>
                <a:lnTo>
                  <a:pt x="450" y="548"/>
                </a:lnTo>
                <a:lnTo>
                  <a:pt x="468" y="532"/>
                </a:lnTo>
                <a:lnTo>
                  <a:pt x="486" y="518"/>
                </a:lnTo>
                <a:lnTo>
                  <a:pt x="502" y="502"/>
                </a:lnTo>
                <a:lnTo>
                  <a:pt x="524" y="482"/>
                </a:lnTo>
                <a:lnTo>
                  <a:pt x="546" y="460"/>
                </a:lnTo>
                <a:lnTo>
                  <a:pt x="588" y="418"/>
                </a:lnTo>
                <a:lnTo>
                  <a:pt x="596" y="422"/>
                </a:lnTo>
                <a:lnTo>
                  <a:pt x="606" y="430"/>
                </a:lnTo>
                <a:lnTo>
                  <a:pt x="614" y="436"/>
                </a:lnTo>
                <a:lnTo>
                  <a:pt x="624" y="444"/>
                </a:lnTo>
                <a:lnTo>
                  <a:pt x="630" y="454"/>
                </a:lnTo>
                <a:lnTo>
                  <a:pt x="638" y="462"/>
                </a:lnTo>
                <a:lnTo>
                  <a:pt x="646" y="470"/>
                </a:lnTo>
                <a:lnTo>
                  <a:pt x="652" y="480"/>
                </a:lnTo>
                <a:lnTo>
                  <a:pt x="658" y="490"/>
                </a:lnTo>
                <a:lnTo>
                  <a:pt x="664" y="500"/>
                </a:lnTo>
                <a:lnTo>
                  <a:pt x="668" y="510"/>
                </a:lnTo>
                <a:lnTo>
                  <a:pt x="674" y="522"/>
                </a:lnTo>
                <a:lnTo>
                  <a:pt x="678" y="532"/>
                </a:lnTo>
                <a:lnTo>
                  <a:pt x="680" y="544"/>
                </a:lnTo>
                <a:lnTo>
                  <a:pt x="682" y="554"/>
                </a:lnTo>
                <a:lnTo>
                  <a:pt x="686" y="566"/>
                </a:lnTo>
                <a:lnTo>
                  <a:pt x="688" y="578"/>
                </a:lnTo>
                <a:lnTo>
                  <a:pt x="688" y="594"/>
                </a:lnTo>
                <a:lnTo>
                  <a:pt x="690" y="608"/>
                </a:lnTo>
                <a:lnTo>
                  <a:pt x="690" y="622"/>
                </a:lnTo>
                <a:lnTo>
                  <a:pt x="690" y="636"/>
                </a:lnTo>
                <a:lnTo>
                  <a:pt x="688" y="652"/>
                </a:lnTo>
                <a:lnTo>
                  <a:pt x="688" y="666"/>
                </a:lnTo>
                <a:lnTo>
                  <a:pt x="686" y="680"/>
                </a:lnTo>
                <a:lnTo>
                  <a:pt x="684" y="686"/>
                </a:lnTo>
                <a:lnTo>
                  <a:pt x="724" y="686"/>
                </a:lnTo>
                <a:lnTo>
                  <a:pt x="726" y="670"/>
                </a:lnTo>
                <a:lnTo>
                  <a:pt x="728" y="654"/>
                </a:lnTo>
                <a:lnTo>
                  <a:pt x="728" y="638"/>
                </a:lnTo>
                <a:lnTo>
                  <a:pt x="730" y="622"/>
                </a:lnTo>
                <a:lnTo>
                  <a:pt x="728" y="606"/>
                </a:lnTo>
                <a:lnTo>
                  <a:pt x="728" y="590"/>
                </a:lnTo>
                <a:lnTo>
                  <a:pt x="726" y="574"/>
                </a:lnTo>
                <a:lnTo>
                  <a:pt x="724" y="560"/>
                </a:lnTo>
                <a:lnTo>
                  <a:pt x="722" y="546"/>
                </a:lnTo>
                <a:lnTo>
                  <a:pt x="718" y="534"/>
                </a:lnTo>
                <a:lnTo>
                  <a:pt x="714" y="520"/>
                </a:lnTo>
                <a:lnTo>
                  <a:pt x="710" y="508"/>
                </a:lnTo>
                <a:lnTo>
                  <a:pt x="704" y="496"/>
                </a:lnTo>
                <a:lnTo>
                  <a:pt x="698" y="482"/>
                </a:lnTo>
                <a:lnTo>
                  <a:pt x="692" y="470"/>
                </a:lnTo>
                <a:lnTo>
                  <a:pt x="684" y="458"/>
                </a:lnTo>
                <a:lnTo>
                  <a:pt x="678" y="448"/>
                </a:lnTo>
                <a:lnTo>
                  <a:pt x="670" y="436"/>
                </a:lnTo>
                <a:lnTo>
                  <a:pt x="660" y="426"/>
                </a:lnTo>
                <a:lnTo>
                  <a:pt x="650" y="416"/>
                </a:lnTo>
                <a:lnTo>
                  <a:pt x="640" y="406"/>
                </a:lnTo>
                <a:lnTo>
                  <a:pt x="630" y="398"/>
                </a:lnTo>
                <a:lnTo>
                  <a:pt x="620" y="390"/>
                </a:lnTo>
                <a:lnTo>
                  <a:pt x="618" y="388"/>
                </a:lnTo>
                <a:lnTo>
                  <a:pt x="648" y="362"/>
                </a:lnTo>
                <a:lnTo>
                  <a:pt x="670" y="340"/>
                </a:lnTo>
                <a:lnTo>
                  <a:pt x="692" y="320"/>
                </a:lnTo>
                <a:lnTo>
                  <a:pt x="720" y="344"/>
                </a:lnTo>
                <a:lnTo>
                  <a:pt x="746" y="370"/>
                </a:lnTo>
                <a:lnTo>
                  <a:pt x="764" y="386"/>
                </a:lnTo>
                <a:lnTo>
                  <a:pt x="782" y="404"/>
                </a:lnTo>
                <a:lnTo>
                  <a:pt x="800" y="422"/>
                </a:lnTo>
                <a:lnTo>
                  <a:pt x="816" y="440"/>
                </a:lnTo>
                <a:lnTo>
                  <a:pt x="832" y="458"/>
                </a:lnTo>
                <a:lnTo>
                  <a:pt x="848" y="478"/>
                </a:lnTo>
                <a:lnTo>
                  <a:pt x="864" y="498"/>
                </a:lnTo>
                <a:lnTo>
                  <a:pt x="878" y="516"/>
                </a:lnTo>
                <a:lnTo>
                  <a:pt x="894" y="536"/>
                </a:lnTo>
                <a:lnTo>
                  <a:pt x="908" y="556"/>
                </a:lnTo>
                <a:lnTo>
                  <a:pt x="920" y="578"/>
                </a:lnTo>
                <a:lnTo>
                  <a:pt x="934" y="598"/>
                </a:lnTo>
                <a:lnTo>
                  <a:pt x="948" y="618"/>
                </a:lnTo>
                <a:lnTo>
                  <a:pt x="960" y="640"/>
                </a:lnTo>
                <a:lnTo>
                  <a:pt x="970" y="662"/>
                </a:lnTo>
                <a:lnTo>
                  <a:pt x="982" y="684"/>
                </a:lnTo>
                <a:lnTo>
                  <a:pt x="982" y="686"/>
                </a:lnTo>
                <a:lnTo>
                  <a:pt x="1202" y="686"/>
                </a:lnTo>
                <a:lnTo>
                  <a:pt x="1210" y="682"/>
                </a:lnTo>
                <a:lnTo>
                  <a:pt x="1232" y="668"/>
                </a:lnTo>
                <a:lnTo>
                  <a:pt x="1254" y="652"/>
                </a:lnTo>
                <a:lnTo>
                  <a:pt x="1266" y="644"/>
                </a:lnTo>
                <a:lnTo>
                  <a:pt x="1276" y="636"/>
                </a:lnTo>
                <a:lnTo>
                  <a:pt x="1286" y="626"/>
                </a:lnTo>
                <a:lnTo>
                  <a:pt x="1296" y="616"/>
                </a:lnTo>
                <a:lnTo>
                  <a:pt x="1306" y="606"/>
                </a:lnTo>
                <a:lnTo>
                  <a:pt x="1316" y="596"/>
                </a:lnTo>
                <a:lnTo>
                  <a:pt x="1326" y="586"/>
                </a:lnTo>
                <a:lnTo>
                  <a:pt x="1336" y="576"/>
                </a:lnTo>
                <a:lnTo>
                  <a:pt x="1344" y="564"/>
                </a:lnTo>
                <a:lnTo>
                  <a:pt x="1352" y="554"/>
                </a:lnTo>
                <a:lnTo>
                  <a:pt x="1360" y="542"/>
                </a:lnTo>
                <a:lnTo>
                  <a:pt x="1366" y="530"/>
                </a:lnTo>
                <a:lnTo>
                  <a:pt x="1374" y="516"/>
                </a:lnTo>
                <a:lnTo>
                  <a:pt x="1380" y="504"/>
                </a:lnTo>
                <a:lnTo>
                  <a:pt x="1386" y="490"/>
                </a:lnTo>
                <a:lnTo>
                  <a:pt x="1392" y="478"/>
                </a:lnTo>
                <a:lnTo>
                  <a:pt x="1396" y="464"/>
                </a:lnTo>
                <a:lnTo>
                  <a:pt x="1400" y="450"/>
                </a:lnTo>
                <a:lnTo>
                  <a:pt x="1404" y="436"/>
                </a:lnTo>
                <a:lnTo>
                  <a:pt x="1408" y="422"/>
                </a:lnTo>
                <a:lnTo>
                  <a:pt x="1410" y="408"/>
                </a:lnTo>
                <a:lnTo>
                  <a:pt x="1412" y="394"/>
                </a:lnTo>
                <a:lnTo>
                  <a:pt x="1412" y="378"/>
                </a:lnTo>
                <a:lnTo>
                  <a:pt x="1412" y="364"/>
                </a:lnTo>
                <a:lnTo>
                  <a:pt x="1412" y="350"/>
                </a:lnTo>
                <a:lnTo>
                  <a:pt x="1412" y="336"/>
                </a:lnTo>
                <a:lnTo>
                  <a:pt x="1410" y="322"/>
                </a:lnTo>
                <a:lnTo>
                  <a:pt x="1408" y="308"/>
                </a:lnTo>
                <a:lnTo>
                  <a:pt x="1406" y="294"/>
                </a:lnTo>
                <a:lnTo>
                  <a:pt x="1402" y="280"/>
                </a:lnTo>
                <a:lnTo>
                  <a:pt x="1398" y="264"/>
                </a:lnTo>
                <a:lnTo>
                  <a:pt x="1394" y="250"/>
                </a:lnTo>
                <a:lnTo>
                  <a:pt x="1388" y="236"/>
                </a:lnTo>
                <a:lnTo>
                  <a:pt x="1380" y="224"/>
                </a:lnTo>
                <a:lnTo>
                  <a:pt x="1372" y="210"/>
                </a:lnTo>
                <a:lnTo>
                  <a:pt x="1364" y="198"/>
                </a:lnTo>
                <a:lnTo>
                  <a:pt x="1356" y="186"/>
                </a:lnTo>
                <a:lnTo>
                  <a:pt x="1346" y="174"/>
                </a:lnTo>
                <a:lnTo>
                  <a:pt x="1336" y="164"/>
                </a:lnTo>
                <a:lnTo>
                  <a:pt x="1324" y="154"/>
                </a:lnTo>
                <a:lnTo>
                  <a:pt x="1314" y="144"/>
                </a:lnTo>
                <a:lnTo>
                  <a:pt x="1302" y="134"/>
                </a:lnTo>
                <a:lnTo>
                  <a:pt x="1290" y="126"/>
                </a:lnTo>
                <a:lnTo>
                  <a:pt x="1278" y="118"/>
                </a:lnTo>
                <a:lnTo>
                  <a:pt x="1264" y="112"/>
                </a:lnTo>
                <a:lnTo>
                  <a:pt x="1252" y="106"/>
                </a:lnTo>
                <a:lnTo>
                  <a:pt x="1240" y="100"/>
                </a:lnTo>
                <a:lnTo>
                  <a:pt x="1226" y="94"/>
                </a:lnTo>
                <a:lnTo>
                  <a:pt x="1212" y="90"/>
                </a:lnTo>
                <a:lnTo>
                  <a:pt x="1200" y="86"/>
                </a:lnTo>
                <a:lnTo>
                  <a:pt x="1186" y="82"/>
                </a:lnTo>
                <a:lnTo>
                  <a:pt x="1172" y="80"/>
                </a:lnTo>
                <a:lnTo>
                  <a:pt x="1158" y="76"/>
                </a:lnTo>
                <a:lnTo>
                  <a:pt x="1144" y="74"/>
                </a:lnTo>
                <a:lnTo>
                  <a:pt x="1130" y="72"/>
                </a:lnTo>
                <a:lnTo>
                  <a:pt x="1116" y="72"/>
                </a:lnTo>
                <a:lnTo>
                  <a:pt x="1102" y="72"/>
                </a:lnTo>
                <a:lnTo>
                  <a:pt x="1088" y="72"/>
                </a:lnTo>
                <a:lnTo>
                  <a:pt x="1076" y="72"/>
                </a:lnTo>
                <a:lnTo>
                  <a:pt x="1062" y="72"/>
                </a:lnTo>
                <a:lnTo>
                  <a:pt x="1048" y="72"/>
                </a:lnTo>
                <a:lnTo>
                  <a:pt x="1034" y="74"/>
                </a:lnTo>
                <a:lnTo>
                  <a:pt x="1020" y="76"/>
                </a:lnTo>
                <a:lnTo>
                  <a:pt x="1006" y="78"/>
                </a:lnTo>
                <a:lnTo>
                  <a:pt x="994" y="80"/>
                </a:lnTo>
                <a:lnTo>
                  <a:pt x="980" y="84"/>
                </a:lnTo>
                <a:lnTo>
                  <a:pt x="954" y="90"/>
                </a:lnTo>
                <a:lnTo>
                  <a:pt x="928" y="98"/>
                </a:lnTo>
                <a:lnTo>
                  <a:pt x="902" y="106"/>
                </a:lnTo>
                <a:lnTo>
                  <a:pt x="878" y="116"/>
                </a:lnTo>
                <a:lnTo>
                  <a:pt x="854" y="128"/>
                </a:lnTo>
                <a:lnTo>
                  <a:pt x="830" y="140"/>
                </a:lnTo>
                <a:lnTo>
                  <a:pt x="806" y="154"/>
                </a:lnTo>
                <a:lnTo>
                  <a:pt x="784" y="168"/>
                </a:lnTo>
                <a:lnTo>
                  <a:pt x="762" y="182"/>
                </a:lnTo>
                <a:lnTo>
                  <a:pt x="742" y="198"/>
                </a:lnTo>
                <a:lnTo>
                  <a:pt x="720" y="214"/>
                </a:lnTo>
                <a:lnTo>
                  <a:pt x="700" y="230"/>
                </a:lnTo>
                <a:lnTo>
                  <a:pt x="680" y="248"/>
                </a:lnTo>
                <a:lnTo>
                  <a:pt x="650" y="226"/>
                </a:lnTo>
                <a:lnTo>
                  <a:pt x="620" y="204"/>
                </a:lnTo>
                <a:lnTo>
                  <a:pt x="598" y="190"/>
                </a:lnTo>
                <a:lnTo>
                  <a:pt x="578" y="176"/>
                </a:lnTo>
                <a:lnTo>
                  <a:pt x="556" y="164"/>
                </a:lnTo>
                <a:lnTo>
                  <a:pt x="534" y="150"/>
                </a:lnTo>
                <a:lnTo>
                  <a:pt x="512" y="136"/>
                </a:lnTo>
                <a:lnTo>
                  <a:pt x="490" y="124"/>
                </a:lnTo>
                <a:lnTo>
                  <a:pt x="466" y="112"/>
                </a:lnTo>
                <a:lnTo>
                  <a:pt x="444" y="100"/>
                </a:lnTo>
                <a:lnTo>
                  <a:pt x="420" y="90"/>
                </a:lnTo>
                <a:lnTo>
                  <a:pt x="396" y="78"/>
                </a:lnTo>
                <a:lnTo>
                  <a:pt x="374" y="68"/>
                </a:lnTo>
                <a:lnTo>
                  <a:pt x="350" y="58"/>
                </a:lnTo>
                <a:lnTo>
                  <a:pt x="326" y="50"/>
                </a:lnTo>
                <a:lnTo>
                  <a:pt x="300" y="42"/>
                </a:lnTo>
                <a:lnTo>
                  <a:pt x="276" y="32"/>
                </a:lnTo>
                <a:lnTo>
                  <a:pt x="252" y="26"/>
                </a:lnTo>
                <a:lnTo>
                  <a:pt x="226" y="20"/>
                </a:lnTo>
                <a:lnTo>
                  <a:pt x="202" y="14"/>
                </a:lnTo>
                <a:lnTo>
                  <a:pt x="176" y="8"/>
                </a:lnTo>
                <a:lnTo>
                  <a:pt x="150" y="4"/>
                </a:lnTo>
                <a:lnTo>
                  <a:pt x="124" y="2"/>
                </a:lnTo>
                <a:lnTo>
                  <a:pt x="110" y="2"/>
                </a:lnTo>
                <a:lnTo>
                  <a:pt x="98" y="0"/>
                </a:lnTo>
                <a:lnTo>
                  <a:pt x="84" y="0"/>
                </a:lnTo>
                <a:lnTo>
                  <a:pt x="70" y="2"/>
                </a:lnTo>
                <a:lnTo>
                  <a:pt x="58" y="2"/>
                </a:lnTo>
                <a:lnTo>
                  <a:pt x="44" y="4"/>
                </a:lnTo>
                <a:lnTo>
                  <a:pt x="30" y="8"/>
                </a:lnTo>
                <a:lnTo>
                  <a:pt x="16" y="10"/>
                </a:lnTo>
                <a:lnTo>
                  <a:pt x="4" y="16"/>
                </a:lnTo>
                <a:lnTo>
                  <a:pt x="0" y="16"/>
                </a:lnTo>
                <a:lnTo>
                  <a:pt x="0" y="58"/>
                </a:lnTo>
                <a:lnTo>
                  <a:pt x="8" y="56"/>
                </a:lnTo>
                <a:lnTo>
                  <a:pt x="18" y="52"/>
                </a:lnTo>
                <a:lnTo>
                  <a:pt x="28" y="48"/>
                </a:lnTo>
                <a:lnTo>
                  <a:pt x="38" y="44"/>
                </a:lnTo>
                <a:lnTo>
                  <a:pt x="50" y="44"/>
                </a:lnTo>
                <a:lnTo>
                  <a:pt x="62" y="42"/>
                </a:lnTo>
                <a:lnTo>
                  <a:pt x="74" y="40"/>
                </a:lnTo>
                <a:lnTo>
                  <a:pt x="86" y="40"/>
                </a:lnTo>
                <a:lnTo>
                  <a:pt x="98" y="40"/>
                </a:lnTo>
                <a:lnTo>
                  <a:pt x="110" y="40"/>
                </a:lnTo>
                <a:lnTo>
                  <a:pt x="122" y="42"/>
                </a:lnTo>
                <a:lnTo>
                  <a:pt x="146" y="44"/>
                </a:lnTo>
                <a:lnTo>
                  <a:pt x="170" y="48"/>
                </a:lnTo>
                <a:lnTo>
                  <a:pt x="194" y="52"/>
                </a:lnTo>
                <a:lnTo>
                  <a:pt x="216" y="58"/>
                </a:lnTo>
                <a:lnTo>
                  <a:pt x="242" y="64"/>
                </a:lnTo>
                <a:lnTo>
                  <a:pt x="264" y="72"/>
                </a:lnTo>
                <a:lnTo>
                  <a:pt x="288" y="80"/>
                </a:lnTo>
                <a:lnTo>
                  <a:pt x="310" y="88"/>
                </a:lnTo>
                <a:lnTo>
                  <a:pt x="334" y="98"/>
                </a:lnTo>
                <a:lnTo>
                  <a:pt x="356" y="108"/>
                </a:lnTo>
                <a:lnTo>
                  <a:pt x="380" y="118"/>
                </a:lnTo>
                <a:lnTo>
                  <a:pt x="402" y="128"/>
                </a:lnTo>
                <a:lnTo>
                  <a:pt x="424" y="140"/>
                </a:lnTo>
                <a:lnTo>
                  <a:pt x="454" y="154"/>
                </a:lnTo>
                <a:lnTo>
                  <a:pt x="482" y="170"/>
                </a:lnTo>
                <a:lnTo>
                  <a:pt x="510" y="186"/>
                </a:lnTo>
                <a:lnTo>
                  <a:pt x="538" y="204"/>
                </a:lnTo>
                <a:lnTo>
                  <a:pt x="566" y="222"/>
                </a:lnTo>
                <a:lnTo>
                  <a:pt x="592" y="242"/>
                </a:lnTo>
                <a:lnTo>
                  <a:pt x="618" y="260"/>
                </a:lnTo>
                <a:lnTo>
                  <a:pt x="644" y="280"/>
                </a:lnTo>
                <a:lnTo>
                  <a:pt x="626" y="300"/>
                </a:lnTo>
                <a:lnTo>
                  <a:pt x="606" y="320"/>
                </a:lnTo>
                <a:lnTo>
                  <a:pt x="566" y="360"/>
                </a:lnTo>
                <a:lnTo>
                  <a:pt x="554" y="356"/>
                </a:lnTo>
                <a:lnTo>
                  <a:pt x="544" y="352"/>
                </a:lnTo>
                <a:lnTo>
                  <a:pt x="532" y="348"/>
                </a:lnTo>
                <a:lnTo>
                  <a:pt x="520" y="346"/>
                </a:lnTo>
                <a:lnTo>
                  <a:pt x="506" y="344"/>
                </a:lnTo>
                <a:lnTo>
                  <a:pt x="494" y="342"/>
                </a:lnTo>
                <a:lnTo>
                  <a:pt x="480" y="340"/>
                </a:lnTo>
                <a:lnTo>
                  <a:pt x="466" y="340"/>
                </a:lnTo>
                <a:lnTo>
                  <a:pt x="452" y="340"/>
                </a:lnTo>
                <a:lnTo>
                  <a:pt x="438" y="340"/>
                </a:lnTo>
                <a:lnTo>
                  <a:pt x="424" y="342"/>
                </a:lnTo>
                <a:lnTo>
                  <a:pt x="410" y="344"/>
                </a:lnTo>
                <a:lnTo>
                  <a:pt x="396" y="348"/>
                </a:lnTo>
                <a:lnTo>
                  <a:pt x="382" y="354"/>
                </a:lnTo>
                <a:lnTo>
                  <a:pt x="376" y="356"/>
                </a:lnTo>
                <a:lnTo>
                  <a:pt x="368" y="360"/>
                </a:lnTo>
                <a:lnTo>
                  <a:pt x="362" y="364"/>
                </a:lnTo>
                <a:lnTo>
                  <a:pt x="356" y="370"/>
                </a:lnTo>
                <a:lnTo>
                  <a:pt x="350" y="374"/>
                </a:lnTo>
                <a:lnTo>
                  <a:pt x="344" y="378"/>
                </a:lnTo>
                <a:lnTo>
                  <a:pt x="338" y="384"/>
                </a:lnTo>
                <a:lnTo>
                  <a:pt x="332" y="392"/>
                </a:lnTo>
                <a:lnTo>
                  <a:pt x="328" y="398"/>
                </a:lnTo>
                <a:lnTo>
                  <a:pt x="324" y="406"/>
                </a:lnTo>
                <a:lnTo>
                  <a:pt x="320" y="414"/>
                </a:lnTo>
                <a:lnTo>
                  <a:pt x="318" y="422"/>
                </a:lnTo>
                <a:lnTo>
                  <a:pt x="316" y="430"/>
                </a:lnTo>
                <a:lnTo>
                  <a:pt x="314" y="438"/>
                </a:lnTo>
                <a:lnTo>
                  <a:pt x="314" y="446"/>
                </a:lnTo>
                <a:lnTo>
                  <a:pt x="314" y="454"/>
                </a:lnTo>
                <a:lnTo>
                  <a:pt x="314" y="462"/>
                </a:lnTo>
                <a:lnTo>
                  <a:pt x="316" y="470"/>
                </a:lnTo>
                <a:lnTo>
                  <a:pt x="318" y="478"/>
                </a:lnTo>
                <a:lnTo>
                  <a:pt x="320" y="486"/>
                </a:lnTo>
                <a:lnTo>
                  <a:pt x="324" y="500"/>
                </a:lnTo>
                <a:lnTo>
                  <a:pt x="330" y="512"/>
                </a:lnTo>
                <a:lnTo>
                  <a:pt x="338" y="526"/>
                </a:lnTo>
                <a:lnTo>
                  <a:pt x="344" y="538"/>
                </a:lnTo>
                <a:lnTo>
                  <a:pt x="354" y="552"/>
                </a:lnTo>
                <a:lnTo>
                  <a:pt x="344" y="558"/>
                </a:lnTo>
                <a:lnTo>
                  <a:pt x="334" y="562"/>
                </a:lnTo>
                <a:lnTo>
                  <a:pt x="322" y="564"/>
                </a:lnTo>
                <a:lnTo>
                  <a:pt x="310" y="568"/>
                </a:lnTo>
                <a:lnTo>
                  <a:pt x="300" y="570"/>
                </a:lnTo>
                <a:lnTo>
                  <a:pt x="290" y="570"/>
                </a:lnTo>
                <a:lnTo>
                  <a:pt x="280" y="570"/>
                </a:lnTo>
                <a:lnTo>
                  <a:pt x="268" y="568"/>
                </a:lnTo>
                <a:lnTo>
                  <a:pt x="258" y="568"/>
                </a:lnTo>
                <a:lnTo>
                  <a:pt x="248" y="564"/>
                </a:lnTo>
                <a:lnTo>
                  <a:pt x="238" y="560"/>
                </a:lnTo>
                <a:lnTo>
                  <a:pt x="228" y="556"/>
                </a:lnTo>
                <a:lnTo>
                  <a:pt x="216" y="550"/>
                </a:lnTo>
                <a:lnTo>
                  <a:pt x="206" y="544"/>
                </a:lnTo>
                <a:lnTo>
                  <a:pt x="198" y="538"/>
                </a:lnTo>
                <a:lnTo>
                  <a:pt x="188" y="532"/>
                </a:lnTo>
                <a:lnTo>
                  <a:pt x="178" y="524"/>
                </a:lnTo>
                <a:lnTo>
                  <a:pt x="170" y="516"/>
                </a:lnTo>
                <a:lnTo>
                  <a:pt x="152" y="500"/>
                </a:lnTo>
                <a:lnTo>
                  <a:pt x="136" y="482"/>
                </a:lnTo>
                <a:lnTo>
                  <a:pt x="120" y="464"/>
                </a:lnTo>
                <a:lnTo>
                  <a:pt x="104" y="444"/>
                </a:lnTo>
                <a:lnTo>
                  <a:pt x="90" y="424"/>
                </a:lnTo>
                <a:lnTo>
                  <a:pt x="76" y="404"/>
                </a:lnTo>
                <a:lnTo>
                  <a:pt x="62" y="384"/>
                </a:lnTo>
                <a:lnTo>
                  <a:pt x="48" y="362"/>
                </a:lnTo>
                <a:lnTo>
                  <a:pt x="36" y="342"/>
                </a:lnTo>
                <a:lnTo>
                  <a:pt x="22" y="320"/>
                </a:lnTo>
                <a:lnTo>
                  <a:pt x="10" y="298"/>
                </a:lnTo>
                <a:lnTo>
                  <a:pt x="0" y="280"/>
                </a:lnTo>
                <a:lnTo>
                  <a:pt x="0" y="360"/>
                </a:lnTo>
                <a:lnTo>
                  <a:pt x="2" y="362"/>
                </a:lnTo>
                <a:lnTo>
                  <a:pt x="16" y="384"/>
                </a:lnTo>
                <a:lnTo>
                  <a:pt x="28" y="406"/>
                </a:lnTo>
                <a:lnTo>
                  <a:pt x="42" y="426"/>
                </a:lnTo>
                <a:lnTo>
                  <a:pt x="58" y="448"/>
                </a:lnTo>
                <a:lnTo>
                  <a:pt x="72" y="468"/>
                </a:lnTo>
                <a:lnTo>
                  <a:pt x="88" y="490"/>
                </a:lnTo>
                <a:lnTo>
                  <a:pt x="104" y="510"/>
                </a:lnTo>
                <a:lnTo>
                  <a:pt x="122" y="528"/>
                </a:lnTo>
                <a:lnTo>
                  <a:pt x="132" y="538"/>
                </a:lnTo>
                <a:lnTo>
                  <a:pt x="142" y="548"/>
                </a:lnTo>
                <a:lnTo>
                  <a:pt x="152" y="556"/>
                </a:lnTo>
                <a:lnTo>
                  <a:pt x="162" y="564"/>
                </a:lnTo>
                <a:lnTo>
                  <a:pt x="172" y="574"/>
                </a:lnTo>
                <a:lnTo>
                  <a:pt x="184" y="582"/>
                </a:lnTo>
                <a:lnTo>
                  <a:pt x="196" y="588"/>
                </a:lnTo>
                <a:lnTo>
                  <a:pt x="208" y="594"/>
                </a:lnTo>
                <a:lnTo>
                  <a:pt x="220" y="600"/>
                </a:lnTo>
                <a:lnTo>
                  <a:pt x="234" y="606"/>
                </a:lnTo>
                <a:lnTo>
                  <a:pt x="248" y="610"/>
                </a:lnTo>
                <a:lnTo>
                  <a:pt x="262" y="612"/>
                </a:lnTo>
                <a:lnTo>
                  <a:pt x="276" y="614"/>
                </a:lnTo>
                <a:lnTo>
                  <a:pt x="290" y="616"/>
                </a:lnTo>
                <a:lnTo>
                  <a:pt x="306" y="614"/>
                </a:lnTo>
                <a:lnTo>
                  <a:pt x="320" y="612"/>
                </a:lnTo>
                <a:lnTo>
                  <a:pt x="328" y="610"/>
                </a:lnTo>
                <a:lnTo>
                  <a:pt x="338" y="610"/>
                </a:lnTo>
                <a:lnTo>
                  <a:pt x="346" y="606"/>
                </a:lnTo>
                <a:lnTo>
                  <a:pt x="354" y="604"/>
                </a:lnTo>
                <a:lnTo>
                  <a:pt x="370" y="598"/>
                </a:lnTo>
                <a:lnTo>
                  <a:pt x="384" y="590"/>
                </a:lnTo>
                <a:lnTo>
                  <a:pt x="398" y="604"/>
                </a:lnTo>
                <a:lnTo>
                  <a:pt x="412" y="616"/>
                </a:lnTo>
                <a:lnTo>
                  <a:pt x="424" y="628"/>
                </a:lnTo>
                <a:lnTo>
                  <a:pt x="440" y="640"/>
                </a:lnTo>
                <a:lnTo>
                  <a:pt x="454" y="652"/>
                </a:lnTo>
                <a:lnTo>
                  <a:pt x="468" y="664"/>
                </a:lnTo>
                <a:lnTo>
                  <a:pt x="484" y="674"/>
                </a:lnTo>
                <a:lnTo>
                  <a:pt x="500" y="682"/>
                </a:lnTo>
                <a:lnTo>
                  <a:pt x="504" y="686"/>
                </a:lnTo>
                <a:lnTo>
                  <a:pt x="654" y="686"/>
                </a:lnTo>
                <a:lnTo>
                  <a:pt x="642" y="682"/>
                </a:lnTo>
                <a:close/>
                <a:moveTo>
                  <a:pt x="748" y="274"/>
                </a:moveTo>
                <a:lnTo>
                  <a:pt x="764" y="262"/>
                </a:lnTo>
                <a:lnTo>
                  <a:pt x="782" y="248"/>
                </a:lnTo>
                <a:lnTo>
                  <a:pt x="800" y="238"/>
                </a:lnTo>
                <a:lnTo>
                  <a:pt x="820" y="224"/>
                </a:lnTo>
                <a:lnTo>
                  <a:pt x="840" y="212"/>
                </a:lnTo>
                <a:lnTo>
                  <a:pt x="862" y="202"/>
                </a:lnTo>
                <a:lnTo>
                  <a:pt x="884" y="192"/>
                </a:lnTo>
                <a:lnTo>
                  <a:pt x="904" y="182"/>
                </a:lnTo>
                <a:lnTo>
                  <a:pt x="928" y="174"/>
                </a:lnTo>
                <a:lnTo>
                  <a:pt x="950" y="166"/>
                </a:lnTo>
                <a:lnTo>
                  <a:pt x="972" y="160"/>
                </a:lnTo>
                <a:lnTo>
                  <a:pt x="996" y="156"/>
                </a:lnTo>
                <a:lnTo>
                  <a:pt x="1018" y="152"/>
                </a:lnTo>
                <a:lnTo>
                  <a:pt x="1042" y="150"/>
                </a:lnTo>
                <a:lnTo>
                  <a:pt x="1064" y="148"/>
                </a:lnTo>
                <a:lnTo>
                  <a:pt x="1088" y="148"/>
                </a:lnTo>
                <a:lnTo>
                  <a:pt x="1110" y="148"/>
                </a:lnTo>
                <a:lnTo>
                  <a:pt x="1122" y="150"/>
                </a:lnTo>
                <a:lnTo>
                  <a:pt x="1134" y="152"/>
                </a:lnTo>
                <a:lnTo>
                  <a:pt x="1144" y="154"/>
                </a:lnTo>
                <a:lnTo>
                  <a:pt x="1156" y="156"/>
                </a:lnTo>
                <a:lnTo>
                  <a:pt x="1166" y="158"/>
                </a:lnTo>
                <a:lnTo>
                  <a:pt x="1178" y="162"/>
                </a:lnTo>
                <a:lnTo>
                  <a:pt x="1188" y="166"/>
                </a:lnTo>
                <a:lnTo>
                  <a:pt x="1198" y="168"/>
                </a:lnTo>
                <a:lnTo>
                  <a:pt x="1208" y="172"/>
                </a:lnTo>
                <a:lnTo>
                  <a:pt x="1218" y="178"/>
                </a:lnTo>
                <a:lnTo>
                  <a:pt x="1228" y="182"/>
                </a:lnTo>
                <a:lnTo>
                  <a:pt x="1238" y="188"/>
                </a:lnTo>
                <a:lnTo>
                  <a:pt x="1246" y="194"/>
                </a:lnTo>
                <a:lnTo>
                  <a:pt x="1256" y="200"/>
                </a:lnTo>
                <a:lnTo>
                  <a:pt x="1264" y="206"/>
                </a:lnTo>
                <a:lnTo>
                  <a:pt x="1272" y="214"/>
                </a:lnTo>
                <a:lnTo>
                  <a:pt x="1278" y="220"/>
                </a:lnTo>
                <a:lnTo>
                  <a:pt x="1286" y="228"/>
                </a:lnTo>
                <a:lnTo>
                  <a:pt x="1292" y="236"/>
                </a:lnTo>
                <a:lnTo>
                  <a:pt x="1300" y="244"/>
                </a:lnTo>
                <a:lnTo>
                  <a:pt x="1304" y="252"/>
                </a:lnTo>
                <a:lnTo>
                  <a:pt x="1310" y="262"/>
                </a:lnTo>
                <a:lnTo>
                  <a:pt x="1314" y="270"/>
                </a:lnTo>
                <a:lnTo>
                  <a:pt x="1318" y="280"/>
                </a:lnTo>
                <a:lnTo>
                  <a:pt x="1322" y="290"/>
                </a:lnTo>
                <a:lnTo>
                  <a:pt x="1324" y="300"/>
                </a:lnTo>
                <a:lnTo>
                  <a:pt x="1326" y="310"/>
                </a:lnTo>
                <a:lnTo>
                  <a:pt x="1328" y="320"/>
                </a:lnTo>
                <a:lnTo>
                  <a:pt x="1330" y="332"/>
                </a:lnTo>
                <a:lnTo>
                  <a:pt x="1330" y="342"/>
                </a:lnTo>
                <a:lnTo>
                  <a:pt x="1332" y="354"/>
                </a:lnTo>
                <a:lnTo>
                  <a:pt x="1332" y="364"/>
                </a:lnTo>
                <a:lnTo>
                  <a:pt x="1332" y="374"/>
                </a:lnTo>
                <a:lnTo>
                  <a:pt x="1330" y="386"/>
                </a:lnTo>
                <a:lnTo>
                  <a:pt x="1330" y="396"/>
                </a:lnTo>
                <a:lnTo>
                  <a:pt x="1328" y="408"/>
                </a:lnTo>
                <a:lnTo>
                  <a:pt x="1326" y="418"/>
                </a:lnTo>
                <a:lnTo>
                  <a:pt x="1324" y="428"/>
                </a:lnTo>
                <a:lnTo>
                  <a:pt x="1320" y="438"/>
                </a:lnTo>
                <a:lnTo>
                  <a:pt x="1316" y="448"/>
                </a:lnTo>
                <a:lnTo>
                  <a:pt x="1312" y="458"/>
                </a:lnTo>
                <a:lnTo>
                  <a:pt x="1308" y="470"/>
                </a:lnTo>
                <a:lnTo>
                  <a:pt x="1304" y="478"/>
                </a:lnTo>
                <a:lnTo>
                  <a:pt x="1298" y="488"/>
                </a:lnTo>
                <a:lnTo>
                  <a:pt x="1292" y="498"/>
                </a:lnTo>
                <a:lnTo>
                  <a:pt x="1286" y="508"/>
                </a:lnTo>
                <a:lnTo>
                  <a:pt x="1280" y="516"/>
                </a:lnTo>
                <a:lnTo>
                  <a:pt x="1272" y="526"/>
                </a:lnTo>
                <a:lnTo>
                  <a:pt x="1266" y="534"/>
                </a:lnTo>
                <a:lnTo>
                  <a:pt x="1258" y="542"/>
                </a:lnTo>
                <a:lnTo>
                  <a:pt x="1250" y="552"/>
                </a:lnTo>
                <a:lnTo>
                  <a:pt x="1242" y="558"/>
                </a:lnTo>
                <a:lnTo>
                  <a:pt x="1224" y="574"/>
                </a:lnTo>
                <a:lnTo>
                  <a:pt x="1206" y="588"/>
                </a:lnTo>
                <a:lnTo>
                  <a:pt x="1188" y="602"/>
                </a:lnTo>
                <a:lnTo>
                  <a:pt x="1168" y="616"/>
                </a:lnTo>
                <a:lnTo>
                  <a:pt x="1148" y="626"/>
                </a:lnTo>
                <a:lnTo>
                  <a:pt x="1128" y="638"/>
                </a:lnTo>
                <a:lnTo>
                  <a:pt x="1106" y="648"/>
                </a:lnTo>
                <a:lnTo>
                  <a:pt x="1084" y="658"/>
                </a:lnTo>
                <a:lnTo>
                  <a:pt x="1066" y="666"/>
                </a:lnTo>
                <a:lnTo>
                  <a:pt x="1048" y="672"/>
                </a:lnTo>
                <a:lnTo>
                  <a:pt x="1040" y="654"/>
                </a:lnTo>
                <a:lnTo>
                  <a:pt x="1026" y="632"/>
                </a:lnTo>
                <a:lnTo>
                  <a:pt x="1014" y="608"/>
                </a:lnTo>
                <a:lnTo>
                  <a:pt x="1000" y="586"/>
                </a:lnTo>
                <a:lnTo>
                  <a:pt x="986" y="564"/>
                </a:lnTo>
                <a:lnTo>
                  <a:pt x="970" y="544"/>
                </a:lnTo>
                <a:lnTo>
                  <a:pt x="956" y="522"/>
                </a:lnTo>
                <a:lnTo>
                  <a:pt x="940" y="502"/>
                </a:lnTo>
                <a:lnTo>
                  <a:pt x="924" y="482"/>
                </a:lnTo>
                <a:lnTo>
                  <a:pt x="908" y="462"/>
                </a:lnTo>
                <a:lnTo>
                  <a:pt x="890" y="442"/>
                </a:lnTo>
                <a:lnTo>
                  <a:pt x="874" y="422"/>
                </a:lnTo>
                <a:lnTo>
                  <a:pt x="856" y="404"/>
                </a:lnTo>
                <a:lnTo>
                  <a:pt x="838" y="386"/>
                </a:lnTo>
                <a:lnTo>
                  <a:pt x="820" y="368"/>
                </a:lnTo>
                <a:lnTo>
                  <a:pt x="800" y="350"/>
                </a:lnTo>
                <a:lnTo>
                  <a:pt x="782" y="332"/>
                </a:lnTo>
                <a:lnTo>
                  <a:pt x="756" y="310"/>
                </a:lnTo>
                <a:lnTo>
                  <a:pt x="730" y="288"/>
                </a:lnTo>
                <a:lnTo>
                  <a:pt x="748" y="274"/>
                </a:lnTo>
                <a:close/>
                <a:moveTo>
                  <a:pt x="416" y="510"/>
                </a:moveTo>
                <a:lnTo>
                  <a:pt x="400" y="524"/>
                </a:lnTo>
                <a:lnTo>
                  <a:pt x="388" y="510"/>
                </a:lnTo>
                <a:lnTo>
                  <a:pt x="382" y="500"/>
                </a:lnTo>
                <a:lnTo>
                  <a:pt x="378" y="490"/>
                </a:lnTo>
                <a:lnTo>
                  <a:pt x="372" y="480"/>
                </a:lnTo>
                <a:lnTo>
                  <a:pt x="368" y="470"/>
                </a:lnTo>
                <a:lnTo>
                  <a:pt x="366" y="460"/>
                </a:lnTo>
                <a:lnTo>
                  <a:pt x="364" y="452"/>
                </a:lnTo>
                <a:lnTo>
                  <a:pt x="364" y="442"/>
                </a:lnTo>
                <a:lnTo>
                  <a:pt x="364" y="438"/>
                </a:lnTo>
                <a:lnTo>
                  <a:pt x="364" y="434"/>
                </a:lnTo>
                <a:lnTo>
                  <a:pt x="366" y="430"/>
                </a:lnTo>
                <a:lnTo>
                  <a:pt x="366" y="426"/>
                </a:lnTo>
                <a:lnTo>
                  <a:pt x="370" y="422"/>
                </a:lnTo>
                <a:lnTo>
                  <a:pt x="370" y="418"/>
                </a:lnTo>
                <a:lnTo>
                  <a:pt x="378" y="412"/>
                </a:lnTo>
                <a:lnTo>
                  <a:pt x="384" y="406"/>
                </a:lnTo>
                <a:lnTo>
                  <a:pt x="392" y="400"/>
                </a:lnTo>
                <a:lnTo>
                  <a:pt x="400" y="396"/>
                </a:lnTo>
                <a:lnTo>
                  <a:pt x="410" y="392"/>
                </a:lnTo>
                <a:lnTo>
                  <a:pt x="420" y="388"/>
                </a:lnTo>
                <a:lnTo>
                  <a:pt x="432" y="386"/>
                </a:lnTo>
                <a:lnTo>
                  <a:pt x="442" y="384"/>
                </a:lnTo>
                <a:lnTo>
                  <a:pt x="454" y="384"/>
                </a:lnTo>
                <a:lnTo>
                  <a:pt x="464" y="382"/>
                </a:lnTo>
                <a:lnTo>
                  <a:pt x="476" y="384"/>
                </a:lnTo>
                <a:lnTo>
                  <a:pt x="488" y="384"/>
                </a:lnTo>
                <a:lnTo>
                  <a:pt x="500" y="384"/>
                </a:lnTo>
                <a:lnTo>
                  <a:pt x="512" y="386"/>
                </a:lnTo>
                <a:lnTo>
                  <a:pt x="524" y="390"/>
                </a:lnTo>
                <a:lnTo>
                  <a:pt x="536" y="394"/>
                </a:lnTo>
                <a:lnTo>
                  <a:pt x="500" y="428"/>
                </a:lnTo>
                <a:lnTo>
                  <a:pt x="466" y="464"/>
                </a:lnTo>
                <a:lnTo>
                  <a:pt x="450" y="480"/>
                </a:lnTo>
                <a:lnTo>
                  <a:pt x="434" y="496"/>
                </a:lnTo>
                <a:lnTo>
                  <a:pt x="416" y="5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7" name="Freeform 6"/>
          <p:cNvSpPr>
            <a:spLocks noEditPoints="1"/>
          </p:cNvSpPr>
          <p:nvPr userDrawn="1"/>
        </p:nvSpPr>
        <p:spPr bwMode="auto">
          <a:xfrm>
            <a:off x="3712019" y="4770179"/>
            <a:ext cx="2158597" cy="1451763"/>
          </a:xfrm>
          <a:custGeom>
            <a:avLst/>
            <a:gdLst>
              <a:gd name="T0" fmla="*/ 566 w 1020"/>
              <a:gd name="T1" fmla="*/ 580 h 686"/>
              <a:gd name="T2" fmla="*/ 604 w 1020"/>
              <a:gd name="T3" fmla="*/ 458 h 686"/>
              <a:gd name="T4" fmla="*/ 612 w 1020"/>
              <a:gd name="T5" fmla="*/ 358 h 686"/>
              <a:gd name="T6" fmla="*/ 696 w 1020"/>
              <a:gd name="T7" fmla="*/ 240 h 686"/>
              <a:gd name="T8" fmla="*/ 786 w 1020"/>
              <a:gd name="T9" fmla="*/ 176 h 686"/>
              <a:gd name="T10" fmla="*/ 852 w 1020"/>
              <a:gd name="T11" fmla="*/ 154 h 686"/>
              <a:gd name="T12" fmla="*/ 898 w 1020"/>
              <a:gd name="T13" fmla="*/ 162 h 686"/>
              <a:gd name="T14" fmla="*/ 938 w 1020"/>
              <a:gd name="T15" fmla="*/ 188 h 686"/>
              <a:gd name="T16" fmla="*/ 962 w 1020"/>
              <a:gd name="T17" fmla="*/ 228 h 686"/>
              <a:gd name="T18" fmla="*/ 966 w 1020"/>
              <a:gd name="T19" fmla="*/ 296 h 686"/>
              <a:gd name="T20" fmla="*/ 936 w 1020"/>
              <a:gd name="T21" fmla="*/ 402 h 686"/>
              <a:gd name="T22" fmla="*/ 870 w 1020"/>
              <a:gd name="T23" fmla="*/ 536 h 686"/>
              <a:gd name="T24" fmla="*/ 868 w 1020"/>
              <a:gd name="T25" fmla="*/ 686 h 686"/>
              <a:gd name="T26" fmla="*/ 964 w 1020"/>
              <a:gd name="T27" fmla="*/ 496 h 686"/>
              <a:gd name="T28" fmla="*/ 1004 w 1020"/>
              <a:gd name="T29" fmla="*/ 382 h 686"/>
              <a:gd name="T30" fmla="*/ 1018 w 1020"/>
              <a:gd name="T31" fmla="*/ 268 h 686"/>
              <a:gd name="T32" fmla="*/ 1006 w 1020"/>
              <a:gd name="T33" fmla="*/ 202 h 686"/>
              <a:gd name="T34" fmla="*/ 964 w 1020"/>
              <a:gd name="T35" fmla="*/ 146 h 686"/>
              <a:gd name="T36" fmla="*/ 904 w 1020"/>
              <a:gd name="T37" fmla="*/ 114 h 686"/>
              <a:gd name="T38" fmla="*/ 836 w 1020"/>
              <a:gd name="T39" fmla="*/ 112 h 686"/>
              <a:gd name="T40" fmla="*/ 766 w 1020"/>
              <a:gd name="T41" fmla="*/ 138 h 686"/>
              <a:gd name="T42" fmla="*/ 668 w 1020"/>
              <a:gd name="T43" fmla="*/ 208 h 686"/>
              <a:gd name="T44" fmla="*/ 582 w 1020"/>
              <a:gd name="T45" fmla="*/ 216 h 686"/>
              <a:gd name="T46" fmla="*/ 524 w 1020"/>
              <a:gd name="T47" fmla="*/ 118 h 686"/>
              <a:gd name="T48" fmla="*/ 468 w 1020"/>
              <a:gd name="T49" fmla="*/ 64 h 686"/>
              <a:gd name="T50" fmla="*/ 346 w 1020"/>
              <a:gd name="T51" fmla="*/ 10 h 686"/>
              <a:gd name="T52" fmla="*/ 246 w 1020"/>
              <a:gd name="T53" fmla="*/ 2 h 686"/>
              <a:gd name="T54" fmla="*/ 180 w 1020"/>
              <a:gd name="T55" fmla="*/ 16 h 686"/>
              <a:gd name="T56" fmla="*/ 118 w 1020"/>
              <a:gd name="T57" fmla="*/ 46 h 686"/>
              <a:gd name="T58" fmla="*/ 66 w 1020"/>
              <a:gd name="T59" fmla="*/ 90 h 686"/>
              <a:gd name="T60" fmla="*/ 30 w 1020"/>
              <a:gd name="T61" fmla="*/ 148 h 686"/>
              <a:gd name="T62" fmla="*/ 2 w 1020"/>
              <a:gd name="T63" fmla="*/ 242 h 686"/>
              <a:gd name="T64" fmla="*/ 2 w 1020"/>
              <a:gd name="T65" fmla="*/ 320 h 686"/>
              <a:gd name="T66" fmla="*/ 24 w 1020"/>
              <a:gd name="T67" fmla="*/ 384 h 686"/>
              <a:gd name="T68" fmla="*/ 64 w 1020"/>
              <a:gd name="T69" fmla="*/ 440 h 686"/>
              <a:gd name="T70" fmla="*/ 116 w 1020"/>
              <a:gd name="T71" fmla="*/ 480 h 686"/>
              <a:gd name="T72" fmla="*/ 186 w 1020"/>
              <a:gd name="T73" fmla="*/ 506 h 686"/>
              <a:gd name="T74" fmla="*/ 312 w 1020"/>
              <a:gd name="T75" fmla="*/ 514 h 686"/>
              <a:gd name="T76" fmla="*/ 432 w 1020"/>
              <a:gd name="T77" fmla="*/ 480 h 686"/>
              <a:gd name="T78" fmla="*/ 516 w 1020"/>
              <a:gd name="T79" fmla="*/ 420 h 686"/>
              <a:gd name="T80" fmla="*/ 498 w 1020"/>
              <a:gd name="T81" fmla="*/ 512 h 686"/>
              <a:gd name="T82" fmla="*/ 452 w 1020"/>
              <a:gd name="T83" fmla="*/ 606 h 686"/>
              <a:gd name="T84" fmla="*/ 388 w 1020"/>
              <a:gd name="T85" fmla="*/ 686 h 686"/>
              <a:gd name="T86" fmla="*/ 458 w 1020"/>
              <a:gd name="T87" fmla="*/ 412 h 686"/>
              <a:gd name="T88" fmla="*/ 360 w 1020"/>
              <a:gd name="T89" fmla="*/ 456 h 686"/>
              <a:gd name="T90" fmla="*/ 252 w 1020"/>
              <a:gd name="T91" fmla="*/ 464 h 686"/>
              <a:gd name="T92" fmla="*/ 152 w 1020"/>
              <a:gd name="T93" fmla="*/ 434 h 686"/>
              <a:gd name="T94" fmla="*/ 100 w 1020"/>
              <a:gd name="T95" fmla="*/ 392 h 686"/>
              <a:gd name="T96" fmla="*/ 76 w 1020"/>
              <a:gd name="T97" fmla="*/ 350 h 686"/>
              <a:gd name="T98" fmla="*/ 68 w 1020"/>
              <a:gd name="T99" fmla="*/ 270 h 686"/>
              <a:gd name="T100" fmla="*/ 98 w 1020"/>
              <a:gd name="T101" fmla="*/ 174 h 686"/>
              <a:gd name="T102" fmla="*/ 166 w 1020"/>
              <a:gd name="T103" fmla="*/ 106 h 686"/>
              <a:gd name="T104" fmla="*/ 260 w 1020"/>
              <a:gd name="T105" fmla="*/ 84 h 686"/>
              <a:gd name="T106" fmla="*/ 358 w 1020"/>
              <a:gd name="T107" fmla="*/ 102 h 686"/>
              <a:gd name="T108" fmla="*/ 438 w 1020"/>
              <a:gd name="T109" fmla="*/ 158 h 686"/>
              <a:gd name="T110" fmla="*/ 484 w 1020"/>
              <a:gd name="T111" fmla="*/ 220 h 686"/>
              <a:gd name="T112" fmla="*/ 510 w 1020"/>
              <a:gd name="T113" fmla="*/ 28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20" h="686">
                <a:moveTo>
                  <a:pt x="512" y="672"/>
                </a:moveTo>
                <a:lnTo>
                  <a:pt x="524" y="654"/>
                </a:lnTo>
                <a:lnTo>
                  <a:pt x="536" y="636"/>
                </a:lnTo>
                <a:lnTo>
                  <a:pt x="546" y="618"/>
                </a:lnTo>
                <a:lnTo>
                  <a:pt x="556" y="600"/>
                </a:lnTo>
                <a:lnTo>
                  <a:pt x="566" y="580"/>
                </a:lnTo>
                <a:lnTo>
                  <a:pt x="574" y="560"/>
                </a:lnTo>
                <a:lnTo>
                  <a:pt x="582" y="540"/>
                </a:lnTo>
                <a:lnTo>
                  <a:pt x="588" y="520"/>
                </a:lnTo>
                <a:lnTo>
                  <a:pt x="594" y="500"/>
                </a:lnTo>
                <a:lnTo>
                  <a:pt x="600" y="480"/>
                </a:lnTo>
                <a:lnTo>
                  <a:pt x="604" y="458"/>
                </a:lnTo>
                <a:lnTo>
                  <a:pt x="606" y="442"/>
                </a:lnTo>
                <a:lnTo>
                  <a:pt x="608" y="426"/>
                </a:lnTo>
                <a:lnTo>
                  <a:pt x="610" y="408"/>
                </a:lnTo>
                <a:lnTo>
                  <a:pt x="612" y="392"/>
                </a:lnTo>
                <a:lnTo>
                  <a:pt x="612" y="376"/>
                </a:lnTo>
                <a:lnTo>
                  <a:pt x="612" y="358"/>
                </a:lnTo>
                <a:lnTo>
                  <a:pt x="610" y="342"/>
                </a:lnTo>
                <a:lnTo>
                  <a:pt x="610" y="326"/>
                </a:lnTo>
                <a:lnTo>
                  <a:pt x="626" y="308"/>
                </a:lnTo>
                <a:lnTo>
                  <a:pt x="654" y="280"/>
                </a:lnTo>
                <a:lnTo>
                  <a:pt x="682" y="254"/>
                </a:lnTo>
                <a:lnTo>
                  <a:pt x="696" y="240"/>
                </a:lnTo>
                <a:lnTo>
                  <a:pt x="710" y="228"/>
                </a:lnTo>
                <a:lnTo>
                  <a:pt x="724" y="218"/>
                </a:lnTo>
                <a:lnTo>
                  <a:pt x="740" y="206"/>
                </a:lnTo>
                <a:lnTo>
                  <a:pt x="754" y="196"/>
                </a:lnTo>
                <a:lnTo>
                  <a:pt x="770" y="186"/>
                </a:lnTo>
                <a:lnTo>
                  <a:pt x="786" y="176"/>
                </a:lnTo>
                <a:lnTo>
                  <a:pt x="802" y="168"/>
                </a:lnTo>
                <a:lnTo>
                  <a:pt x="818" y="162"/>
                </a:lnTo>
                <a:lnTo>
                  <a:pt x="828" y="160"/>
                </a:lnTo>
                <a:lnTo>
                  <a:pt x="836" y="158"/>
                </a:lnTo>
                <a:lnTo>
                  <a:pt x="844" y="156"/>
                </a:lnTo>
                <a:lnTo>
                  <a:pt x="852" y="154"/>
                </a:lnTo>
                <a:lnTo>
                  <a:pt x="860" y="154"/>
                </a:lnTo>
                <a:lnTo>
                  <a:pt x="868" y="154"/>
                </a:lnTo>
                <a:lnTo>
                  <a:pt x="876" y="156"/>
                </a:lnTo>
                <a:lnTo>
                  <a:pt x="884" y="158"/>
                </a:lnTo>
                <a:lnTo>
                  <a:pt x="892" y="160"/>
                </a:lnTo>
                <a:lnTo>
                  <a:pt x="898" y="162"/>
                </a:lnTo>
                <a:lnTo>
                  <a:pt x="906" y="166"/>
                </a:lnTo>
                <a:lnTo>
                  <a:pt x="912" y="168"/>
                </a:lnTo>
                <a:lnTo>
                  <a:pt x="920" y="172"/>
                </a:lnTo>
                <a:lnTo>
                  <a:pt x="926" y="178"/>
                </a:lnTo>
                <a:lnTo>
                  <a:pt x="934" y="182"/>
                </a:lnTo>
                <a:lnTo>
                  <a:pt x="938" y="188"/>
                </a:lnTo>
                <a:lnTo>
                  <a:pt x="944" y="194"/>
                </a:lnTo>
                <a:lnTo>
                  <a:pt x="948" y="200"/>
                </a:lnTo>
                <a:lnTo>
                  <a:pt x="952" y="206"/>
                </a:lnTo>
                <a:lnTo>
                  <a:pt x="956" y="214"/>
                </a:lnTo>
                <a:lnTo>
                  <a:pt x="958" y="220"/>
                </a:lnTo>
                <a:lnTo>
                  <a:pt x="962" y="228"/>
                </a:lnTo>
                <a:lnTo>
                  <a:pt x="964" y="236"/>
                </a:lnTo>
                <a:lnTo>
                  <a:pt x="964" y="244"/>
                </a:lnTo>
                <a:lnTo>
                  <a:pt x="966" y="252"/>
                </a:lnTo>
                <a:lnTo>
                  <a:pt x="966" y="260"/>
                </a:lnTo>
                <a:lnTo>
                  <a:pt x="966" y="278"/>
                </a:lnTo>
                <a:lnTo>
                  <a:pt x="966" y="296"/>
                </a:lnTo>
                <a:lnTo>
                  <a:pt x="962" y="314"/>
                </a:lnTo>
                <a:lnTo>
                  <a:pt x="960" y="330"/>
                </a:lnTo>
                <a:lnTo>
                  <a:pt x="954" y="348"/>
                </a:lnTo>
                <a:lnTo>
                  <a:pt x="950" y="366"/>
                </a:lnTo>
                <a:lnTo>
                  <a:pt x="944" y="384"/>
                </a:lnTo>
                <a:lnTo>
                  <a:pt x="936" y="402"/>
                </a:lnTo>
                <a:lnTo>
                  <a:pt x="930" y="418"/>
                </a:lnTo>
                <a:lnTo>
                  <a:pt x="922" y="436"/>
                </a:lnTo>
                <a:lnTo>
                  <a:pt x="914" y="452"/>
                </a:lnTo>
                <a:lnTo>
                  <a:pt x="906" y="470"/>
                </a:lnTo>
                <a:lnTo>
                  <a:pt x="890" y="502"/>
                </a:lnTo>
                <a:lnTo>
                  <a:pt x="870" y="536"/>
                </a:lnTo>
                <a:lnTo>
                  <a:pt x="850" y="568"/>
                </a:lnTo>
                <a:lnTo>
                  <a:pt x="830" y="600"/>
                </a:lnTo>
                <a:lnTo>
                  <a:pt x="808" y="632"/>
                </a:lnTo>
                <a:lnTo>
                  <a:pt x="786" y="662"/>
                </a:lnTo>
                <a:lnTo>
                  <a:pt x="768" y="686"/>
                </a:lnTo>
                <a:lnTo>
                  <a:pt x="868" y="686"/>
                </a:lnTo>
                <a:lnTo>
                  <a:pt x="876" y="674"/>
                </a:lnTo>
                <a:lnTo>
                  <a:pt x="894" y="640"/>
                </a:lnTo>
                <a:lnTo>
                  <a:pt x="914" y="604"/>
                </a:lnTo>
                <a:lnTo>
                  <a:pt x="932" y="570"/>
                </a:lnTo>
                <a:lnTo>
                  <a:pt x="948" y="534"/>
                </a:lnTo>
                <a:lnTo>
                  <a:pt x="964" y="496"/>
                </a:lnTo>
                <a:lnTo>
                  <a:pt x="974" y="478"/>
                </a:lnTo>
                <a:lnTo>
                  <a:pt x="980" y="460"/>
                </a:lnTo>
                <a:lnTo>
                  <a:pt x="988" y="440"/>
                </a:lnTo>
                <a:lnTo>
                  <a:pt x="992" y="422"/>
                </a:lnTo>
                <a:lnTo>
                  <a:pt x="1000" y="402"/>
                </a:lnTo>
                <a:lnTo>
                  <a:pt x="1004" y="382"/>
                </a:lnTo>
                <a:lnTo>
                  <a:pt x="1010" y="362"/>
                </a:lnTo>
                <a:lnTo>
                  <a:pt x="1014" y="342"/>
                </a:lnTo>
                <a:lnTo>
                  <a:pt x="1016" y="320"/>
                </a:lnTo>
                <a:lnTo>
                  <a:pt x="1018" y="300"/>
                </a:lnTo>
                <a:lnTo>
                  <a:pt x="1020" y="278"/>
                </a:lnTo>
                <a:lnTo>
                  <a:pt x="1018" y="268"/>
                </a:lnTo>
                <a:lnTo>
                  <a:pt x="1018" y="256"/>
                </a:lnTo>
                <a:lnTo>
                  <a:pt x="1016" y="246"/>
                </a:lnTo>
                <a:lnTo>
                  <a:pt x="1014" y="234"/>
                </a:lnTo>
                <a:lnTo>
                  <a:pt x="1012" y="224"/>
                </a:lnTo>
                <a:lnTo>
                  <a:pt x="1010" y="212"/>
                </a:lnTo>
                <a:lnTo>
                  <a:pt x="1006" y="202"/>
                </a:lnTo>
                <a:lnTo>
                  <a:pt x="1000" y="192"/>
                </a:lnTo>
                <a:lnTo>
                  <a:pt x="996" y="182"/>
                </a:lnTo>
                <a:lnTo>
                  <a:pt x="988" y="172"/>
                </a:lnTo>
                <a:lnTo>
                  <a:pt x="980" y="162"/>
                </a:lnTo>
                <a:lnTo>
                  <a:pt x="974" y="154"/>
                </a:lnTo>
                <a:lnTo>
                  <a:pt x="964" y="146"/>
                </a:lnTo>
                <a:lnTo>
                  <a:pt x="956" y="138"/>
                </a:lnTo>
                <a:lnTo>
                  <a:pt x="946" y="132"/>
                </a:lnTo>
                <a:lnTo>
                  <a:pt x="936" y="126"/>
                </a:lnTo>
                <a:lnTo>
                  <a:pt x="926" y="122"/>
                </a:lnTo>
                <a:lnTo>
                  <a:pt x="914" y="118"/>
                </a:lnTo>
                <a:lnTo>
                  <a:pt x="904" y="114"/>
                </a:lnTo>
                <a:lnTo>
                  <a:pt x="892" y="112"/>
                </a:lnTo>
                <a:lnTo>
                  <a:pt x="880" y="110"/>
                </a:lnTo>
                <a:lnTo>
                  <a:pt x="870" y="110"/>
                </a:lnTo>
                <a:lnTo>
                  <a:pt x="858" y="110"/>
                </a:lnTo>
                <a:lnTo>
                  <a:pt x="846" y="110"/>
                </a:lnTo>
                <a:lnTo>
                  <a:pt x="836" y="112"/>
                </a:lnTo>
                <a:lnTo>
                  <a:pt x="824" y="114"/>
                </a:lnTo>
                <a:lnTo>
                  <a:pt x="814" y="116"/>
                </a:lnTo>
                <a:lnTo>
                  <a:pt x="804" y="120"/>
                </a:lnTo>
                <a:lnTo>
                  <a:pt x="794" y="124"/>
                </a:lnTo>
                <a:lnTo>
                  <a:pt x="784" y="128"/>
                </a:lnTo>
                <a:lnTo>
                  <a:pt x="766" y="138"/>
                </a:lnTo>
                <a:lnTo>
                  <a:pt x="748" y="148"/>
                </a:lnTo>
                <a:lnTo>
                  <a:pt x="730" y="158"/>
                </a:lnTo>
                <a:lnTo>
                  <a:pt x="714" y="170"/>
                </a:lnTo>
                <a:lnTo>
                  <a:pt x="698" y="182"/>
                </a:lnTo>
                <a:lnTo>
                  <a:pt x="684" y="194"/>
                </a:lnTo>
                <a:lnTo>
                  <a:pt x="668" y="208"/>
                </a:lnTo>
                <a:lnTo>
                  <a:pt x="654" y="220"/>
                </a:lnTo>
                <a:lnTo>
                  <a:pt x="626" y="246"/>
                </a:lnTo>
                <a:lnTo>
                  <a:pt x="600" y="272"/>
                </a:lnTo>
                <a:lnTo>
                  <a:pt x="596" y="252"/>
                </a:lnTo>
                <a:lnTo>
                  <a:pt x="588" y="234"/>
                </a:lnTo>
                <a:lnTo>
                  <a:pt x="582" y="216"/>
                </a:lnTo>
                <a:lnTo>
                  <a:pt x="574" y="196"/>
                </a:lnTo>
                <a:lnTo>
                  <a:pt x="564" y="178"/>
                </a:lnTo>
                <a:lnTo>
                  <a:pt x="554" y="162"/>
                </a:lnTo>
                <a:lnTo>
                  <a:pt x="544" y="144"/>
                </a:lnTo>
                <a:lnTo>
                  <a:pt x="532" y="128"/>
                </a:lnTo>
                <a:lnTo>
                  <a:pt x="524" y="118"/>
                </a:lnTo>
                <a:lnTo>
                  <a:pt x="518" y="110"/>
                </a:lnTo>
                <a:lnTo>
                  <a:pt x="510" y="102"/>
                </a:lnTo>
                <a:lnTo>
                  <a:pt x="502" y="94"/>
                </a:lnTo>
                <a:lnTo>
                  <a:pt x="494" y="86"/>
                </a:lnTo>
                <a:lnTo>
                  <a:pt x="486" y="78"/>
                </a:lnTo>
                <a:lnTo>
                  <a:pt x="468" y="64"/>
                </a:lnTo>
                <a:lnTo>
                  <a:pt x="448" y="52"/>
                </a:lnTo>
                <a:lnTo>
                  <a:pt x="430" y="40"/>
                </a:lnTo>
                <a:lnTo>
                  <a:pt x="410" y="30"/>
                </a:lnTo>
                <a:lnTo>
                  <a:pt x="388" y="22"/>
                </a:lnTo>
                <a:lnTo>
                  <a:pt x="368" y="14"/>
                </a:lnTo>
                <a:lnTo>
                  <a:pt x="346" y="10"/>
                </a:lnTo>
                <a:lnTo>
                  <a:pt x="324" y="4"/>
                </a:lnTo>
                <a:lnTo>
                  <a:pt x="302" y="2"/>
                </a:lnTo>
                <a:lnTo>
                  <a:pt x="278" y="0"/>
                </a:lnTo>
                <a:lnTo>
                  <a:pt x="268" y="0"/>
                </a:lnTo>
                <a:lnTo>
                  <a:pt x="256" y="2"/>
                </a:lnTo>
                <a:lnTo>
                  <a:pt x="246" y="2"/>
                </a:lnTo>
                <a:lnTo>
                  <a:pt x="234" y="4"/>
                </a:lnTo>
                <a:lnTo>
                  <a:pt x="224" y="4"/>
                </a:lnTo>
                <a:lnTo>
                  <a:pt x="212" y="8"/>
                </a:lnTo>
                <a:lnTo>
                  <a:pt x="202" y="10"/>
                </a:lnTo>
                <a:lnTo>
                  <a:pt x="190" y="12"/>
                </a:lnTo>
                <a:lnTo>
                  <a:pt x="180" y="16"/>
                </a:lnTo>
                <a:lnTo>
                  <a:pt x="168" y="20"/>
                </a:lnTo>
                <a:lnTo>
                  <a:pt x="158" y="24"/>
                </a:lnTo>
                <a:lnTo>
                  <a:pt x="148" y="30"/>
                </a:lnTo>
                <a:lnTo>
                  <a:pt x="138" y="34"/>
                </a:lnTo>
                <a:lnTo>
                  <a:pt x="128" y="40"/>
                </a:lnTo>
                <a:lnTo>
                  <a:pt x="118" y="46"/>
                </a:lnTo>
                <a:lnTo>
                  <a:pt x="108" y="52"/>
                </a:lnTo>
                <a:lnTo>
                  <a:pt x="100" y="60"/>
                </a:lnTo>
                <a:lnTo>
                  <a:pt x="90" y="66"/>
                </a:lnTo>
                <a:lnTo>
                  <a:pt x="82" y="74"/>
                </a:lnTo>
                <a:lnTo>
                  <a:pt x="74" y="84"/>
                </a:lnTo>
                <a:lnTo>
                  <a:pt x="66" y="90"/>
                </a:lnTo>
                <a:lnTo>
                  <a:pt x="60" y="100"/>
                </a:lnTo>
                <a:lnTo>
                  <a:pt x="52" y="110"/>
                </a:lnTo>
                <a:lnTo>
                  <a:pt x="46" y="118"/>
                </a:lnTo>
                <a:lnTo>
                  <a:pt x="40" y="128"/>
                </a:lnTo>
                <a:lnTo>
                  <a:pt x="34" y="138"/>
                </a:lnTo>
                <a:lnTo>
                  <a:pt x="30" y="148"/>
                </a:lnTo>
                <a:lnTo>
                  <a:pt x="26" y="158"/>
                </a:lnTo>
                <a:lnTo>
                  <a:pt x="22" y="168"/>
                </a:lnTo>
                <a:lnTo>
                  <a:pt x="18" y="180"/>
                </a:lnTo>
                <a:lnTo>
                  <a:pt x="12" y="200"/>
                </a:lnTo>
                <a:lnTo>
                  <a:pt x="6" y="222"/>
                </a:lnTo>
                <a:lnTo>
                  <a:pt x="2" y="242"/>
                </a:lnTo>
                <a:lnTo>
                  <a:pt x="0" y="264"/>
                </a:lnTo>
                <a:lnTo>
                  <a:pt x="0" y="276"/>
                </a:lnTo>
                <a:lnTo>
                  <a:pt x="0" y="286"/>
                </a:lnTo>
                <a:lnTo>
                  <a:pt x="0" y="298"/>
                </a:lnTo>
                <a:lnTo>
                  <a:pt x="2" y="308"/>
                </a:lnTo>
                <a:lnTo>
                  <a:pt x="2" y="320"/>
                </a:lnTo>
                <a:lnTo>
                  <a:pt x="6" y="332"/>
                </a:lnTo>
                <a:lnTo>
                  <a:pt x="8" y="342"/>
                </a:lnTo>
                <a:lnTo>
                  <a:pt x="10" y="352"/>
                </a:lnTo>
                <a:lnTo>
                  <a:pt x="14" y="364"/>
                </a:lnTo>
                <a:lnTo>
                  <a:pt x="18" y="374"/>
                </a:lnTo>
                <a:lnTo>
                  <a:pt x="24" y="384"/>
                </a:lnTo>
                <a:lnTo>
                  <a:pt x="28" y="394"/>
                </a:lnTo>
                <a:lnTo>
                  <a:pt x="34" y="404"/>
                </a:lnTo>
                <a:lnTo>
                  <a:pt x="42" y="414"/>
                </a:lnTo>
                <a:lnTo>
                  <a:pt x="48" y="424"/>
                </a:lnTo>
                <a:lnTo>
                  <a:pt x="56" y="432"/>
                </a:lnTo>
                <a:lnTo>
                  <a:pt x="64" y="440"/>
                </a:lnTo>
                <a:lnTo>
                  <a:pt x="72" y="448"/>
                </a:lnTo>
                <a:lnTo>
                  <a:pt x="80" y="454"/>
                </a:lnTo>
                <a:lnTo>
                  <a:pt x="88" y="462"/>
                </a:lnTo>
                <a:lnTo>
                  <a:pt x="98" y="468"/>
                </a:lnTo>
                <a:lnTo>
                  <a:pt x="108" y="474"/>
                </a:lnTo>
                <a:lnTo>
                  <a:pt x="116" y="480"/>
                </a:lnTo>
                <a:lnTo>
                  <a:pt x="126" y="484"/>
                </a:lnTo>
                <a:lnTo>
                  <a:pt x="136" y="490"/>
                </a:lnTo>
                <a:lnTo>
                  <a:pt x="146" y="494"/>
                </a:lnTo>
                <a:lnTo>
                  <a:pt x="156" y="498"/>
                </a:lnTo>
                <a:lnTo>
                  <a:pt x="166" y="502"/>
                </a:lnTo>
                <a:lnTo>
                  <a:pt x="186" y="506"/>
                </a:lnTo>
                <a:lnTo>
                  <a:pt x="208" y="512"/>
                </a:lnTo>
                <a:lnTo>
                  <a:pt x="228" y="514"/>
                </a:lnTo>
                <a:lnTo>
                  <a:pt x="250" y="516"/>
                </a:lnTo>
                <a:lnTo>
                  <a:pt x="270" y="516"/>
                </a:lnTo>
                <a:lnTo>
                  <a:pt x="292" y="516"/>
                </a:lnTo>
                <a:lnTo>
                  <a:pt x="312" y="514"/>
                </a:lnTo>
                <a:lnTo>
                  <a:pt x="332" y="510"/>
                </a:lnTo>
                <a:lnTo>
                  <a:pt x="354" y="506"/>
                </a:lnTo>
                <a:lnTo>
                  <a:pt x="374" y="502"/>
                </a:lnTo>
                <a:lnTo>
                  <a:pt x="394" y="496"/>
                </a:lnTo>
                <a:lnTo>
                  <a:pt x="412" y="488"/>
                </a:lnTo>
                <a:lnTo>
                  <a:pt x="432" y="480"/>
                </a:lnTo>
                <a:lnTo>
                  <a:pt x="450" y="470"/>
                </a:lnTo>
                <a:lnTo>
                  <a:pt x="468" y="460"/>
                </a:lnTo>
                <a:lnTo>
                  <a:pt x="476" y="452"/>
                </a:lnTo>
                <a:lnTo>
                  <a:pt x="486" y="446"/>
                </a:lnTo>
                <a:lnTo>
                  <a:pt x="502" y="434"/>
                </a:lnTo>
                <a:lnTo>
                  <a:pt x="516" y="420"/>
                </a:lnTo>
                <a:lnTo>
                  <a:pt x="518" y="418"/>
                </a:lnTo>
                <a:lnTo>
                  <a:pt x="514" y="442"/>
                </a:lnTo>
                <a:lnTo>
                  <a:pt x="512" y="460"/>
                </a:lnTo>
                <a:lnTo>
                  <a:pt x="508" y="478"/>
                </a:lnTo>
                <a:lnTo>
                  <a:pt x="502" y="494"/>
                </a:lnTo>
                <a:lnTo>
                  <a:pt x="498" y="512"/>
                </a:lnTo>
                <a:lnTo>
                  <a:pt x="490" y="528"/>
                </a:lnTo>
                <a:lnTo>
                  <a:pt x="484" y="544"/>
                </a:lnTo>
                <a:lnTo>
                  <a:pt x="476" y="560"/>
                </a:lnTo>
                <a:lnTo>
                  <a:pt x="470" y="576"/>
                </a:lnTo>
                <a:lnTo>
                  <a:pt x="460" y="592"/>
                </a:lnTo>
                <a:lnTo>
                  <a:pt x="452" y="606"/>
                </a:lnTo>
                <a:lnTo>
                  <a:pt x="442" y="622"/>
                </a:lnTo>
                <a:lnTo>
                  <a:pt x="432" y="636"/>
                </a:lnTo>
                <a:lnTo>
                  <a:pt x="420" y="650"/>
                </a:lnTo>
                <a:lnTo>
                  <a:pt x="410" y="664"/>
                </a:lnTo>
                <a:lnTo>
                  <a:pt x="398" y="678"/>
                </a:lnTo>
                <a:lnTo>
                  <a:pt x="388" y="686"/>
                </a:lnTo>
                <a:lnTo>
                  <a:pt x="500" y="686"/>
                </a:lnTo>
                <a:lnTo>
                  <a:pt x="512" y="672"/>
                </a:lnTo>
                <a:close/>
                <a:moveTo>
                  <a:pt x="502" y="372"/>
                </a:moveTo>
                <a:lnTo>
                  <a:pt x="486" y="388"/>
                </a:lnTo>
                <a:lnTo>
                  <a:pt x="474" y="400"/>
                </a:lnTo>
                <a:lnTo>
                  <a:pt x="458" y="412"/>
                </a:lnTo>
                <a:lnTo>
                  <a:pt x="444" y="420"/>
                </a:lnTo>
                <a:lnTo>
                  <a:pt x="428" y="430"/>
                </a:lnTo>
                <a:lnTo>
                  <a:pt x="412" y="438"/>
                </a:lnTo>
                <a:lnTo>
                  <a:pt x="396" y="444"/>
                </a:lnTo>
                <a:lnTo>
                  <a:pt x="378" y="450"/>
                </a:lnTo>
                <a:lnTo>
                  <a:pt x="360" y="456"/>
                </a:lnTo>
                <a:lnTo>
                  <a:pt x="344" y="460"/>
                </a:lnTo>
                <a:lnTo>
                  <a:pt x="324" y="462"/>
                </a:lnTo>
                <a:lnTo>
                  <a:pt x="308" y="464"/>
                </a:lnTo>
                <a:lnTo>
                  <a:pt x="290" y="466"/>
                </a:lnTo>
                <a:lnTo>
                  <a:pt x="272" y="464"/>
                </a:lnTo>
                <a:lnTo>
                  <a:pt x="252" y="464"/>
                </a:lnTo>
                <a:lnTo>
                  <a:pt x="236" y="462"/>
                </a:lnTo>
                <a:lnTo>
                  <a:pt x="218" y="460"/>
                </a:lnTo>
                <a:lnTo>
                  <a:pt x="200" y="454"/>
                </a:lnTo>
                <a:lnTo>
                  <a:pt x="184" y="448"/>
                </a:lnTo>
                <a:lnTo>
                  <a:pt x="168" y="442"/>
                </a:lnTo>
                <a:lnTo>
                  <a:pt x="152" y="434"/>
                </a:lnTo>
                <a:lnTo>
                  <a:pt x="138" y="426"/>
                </a:lnTo>
                <a:lnTo>
                  <a:pt x="124" y="416"/>
                </a:lnTo>
                <a:lnTo>
                  <a:pt x="118" y="410"/>
                </a:lnTo>
                <a:lnTo>
                  <a:pt x="112" y="404"/>
                </a:lnTo>
                <a:lnTo>
                  <a:pt x="106" y="398"/>
                </a:lnTo>
                <a:lnTo>
                  <a:pt x="100" y="392"/>
                </a:lnTo>
                <a:lnTo>
                  <a:pt x="96" y="386"/>
                </a:lnTo>
                <a:lnTo>
                  <a:pt x="92" y="380"/>
                </a:lnTo>
                <a:lnTo>
                  <a:pt x="86" y="372"/>
                </a:lnTo>
                <a:lnTo>
                  <a:pt x="84" y="366"/>
                </a:lnTo>
                <a:lnTo>
                  <a:pt x="80" y="358"/>
                </a:lnTo>
                <a:lnTo>
                  <a:pt x="76" y="350"/>
                </a:lnTo>
                <a:lnTo>
                  <a:pt x="74" y="344"/>
                </a:lnTo>
                <a:lnTo>
                  <a:pt x="72" y="336"/>
                </a:lnTo>
                <a:lnTo>
                  <a:pt x="68" y="320"/>
                </a:lnTo>
                <a:lnTo>
                  <a:pt x="66" y="304"/>
                </a:lnTo>
                <a:lnTo>
                  <a:pt x="66" y="286"/>
                </a:lnTo>
                <a:lnTo>
                  <a:pt x="68" y="270"/>
                </a:lnTo>
                <a:lnTo>
                  <a:pt x="70" y="252"/>
                </a:lnTo>
                <a:lnTo>
                  <a:pt x="74" y="236"/>
                </a:lnTo>
                <a:lnTo>
                  <a:pt x="78" y="220"/>
                </a:lnTo>
                <a:lnTo>
                  <a:pt x="84" y="204"/>
                </a:lnTo>
                <a:lnTo>
                  <a:pt x="90" y="188"/>
                </a:lnTo>
                <a:lnTo>
                  <a:pt x="98" y="174"/>
                </a:lnTo>
                <a:lnTo>
                  <a:pt x="108" y="160"/>
                </a:lnTo>
                <a:lnTo>
                  <a:pt x="116" y="148"/>
                </a:lnTo>
                <a:lnTo>
                  <a:pt x="128" y="134"/>
                </a:lnTo>
                <a:lnTo>
                  <a:pt x="140" y="124"/>
                </a:lnTo>
                <a:lnTo>
                  <a:pt x="152" y="116"/>
                </a:lnTo>
                <a:lnTo>
                  <a:pt x="166" y="106"/>
                </a:lnTo>
                <a:lnTo>
                  <a:pt x="180" y="100"/>
                </a:lnTo>
                <a:lnTo>
                  <a:pt x="196" y="94"/>
                </a:lnTo>
                <a:lnTo>
                  <a:pt x="212" y="90"/>
                </a:lnTo>
                <a:lnTo>
                  <a:pt x="228" y="86"/>
                </a:lnTo>
                <a:lnTo>
                  <a:pt x="244" y="84"/>
                </a:lnTo>
                <a:lnTo>
                  <a:pt x="260" y="84"/>
                </a:lnTo>
                <a:lnTo>
                  <a:pt x="276" y="84"/>
                </a:lnTo>
                <a:lnTo>
                  <a:pt x="294" y="86"/>
                </a:lnTo>
                <a:lnTo>
                  <a:pt x="310" y="88"/>
                </a:lnTo>
                <a:lnTo>
                  <a:pt x="326" y="92"/>
                </a:lnTo>
                <a:lnTo>
                  <a:pt x="342" y="96"/>
                </a:lnTo>
                <a:lnTo>
                  <a:pt x="358" y="102"/>
                </a:lnTo>
                <a:lnTo>
                  <a:pt x="372" y="110"/>
                </a:lnTo>
                <a:lnTo>
                  <a:pt x="388" y="116"/>
                </a:lnTo>
                <a:lnTo>
                  <a:pt x="400" y="126"/>
                </a:lnTo>
                <a:lnTo>
                  <a:pt x="414" y="136"/>
                </a:lnTo>
                <a:lnTo>
                  <a:pt x="426" y="146"/>
                </a:lnTo>
                <a:lnTo>
                  <a:pt x="438" y="158"/>
                </a:lnTo>
                <a:lnTo>
                  <a:pt x="450" y="168"/>
                </a:lnTo>
                <a:lnTo>
                  <a:pt x="460" y="182"/>
                </a:lnTo>
                <a:lnTo>
                  <a:pt x="466" y="190"/>
                </a:lnTo>
                <a:lnTo>
                  <a:pt x="474" y="200"/>
                </a:lnTo>
                <a:lnTo>
                  <a:pt x="478" y="210"/>
                </a:lnTo>
                <a:lnTo>
                  <a:pt x="484" y="220"/>
                </a:lnTo>
                <a:lnTo>
                  <a:pt x="490" y="232"/>
                </a:lnTo>
                <a:lnTo>
                  <a:pt x="494" y="242"/>
                </a:lnTo>
                <a:lnTo>
                  <a:pt x="498" y="252"/>
                </a:lnTo>
                <a:lnTo>
                  <a:pt x="502" y="264"/>
                </a:lnTo>
                <a:lnTo>
                  <a:pt x="506" y="274"/>
                </a:lnTo>
                <a:lnTo>
                  <a:pt x="510" y="286"/>
                </a:lnTo>
                <a:lnTo>
                  <a:pt x="514" y="308"/>
                </a:lnTo>
                <a:lnTo>
                  <a:pt x="518" y="332"/>
                </a:lnTo>
                <a:lnTo>
                  <a:pt x="520" y="354"/>
                </a:lnTo>
                <a:lnTo>
                  <a:pt x="502" y="3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8" name="Freeform 7"/>
          <p:cNvSpPr>
            <a:spLocks/>
          </p:cNvSpPr>
          <p:nvPr userDrawn="1"/>
        </p:nvSpPr>
        <p:spPr bwMode="auto">
          <a:xfrm>
            <a:off x="2450720" y="5282317"/>
            <a:ext cx="1426368" cy="939625"/>
          </a:xfrm>
          <a:custGeom>
            <a:avLst/>
            <a:gdLst>
              <a:gd name="T0" fmla="*/ 82 w 674"/>
              <a:gd name="T1" fmla="*/ 418 h 444"/>
              <a:gd name="T2" fmla="*/ 100 w 674"/>
              <a:gd name="T3" fmla="*/ 382 h 444"/>
              <a:gd name="T4" fmla="*/ 122 w 674"/>
              <a:gd name="T5" fmla="*/ 326 h 444"/>
              <a:gd name="T6" fmla="*/ 150 w 674"/>
              <a:gd name="T7" fmla="*/ 252 h 444"/>
              <a:gd name="T8" fmla="*/ 176 w 674"/>
              <a:gd name="T9" fmla="*/ 180 h 444"/>
              <a:gd name="T10" fmla="*/ 192 w 674"/>
              <a:gd name="T11" fmla="*/ 144 h 444"/>
              <a:gd name="T12" fmla="*/ 208 w 674"/>
              <a:gd name="T13" fmla="*/ 112 h 444"/>
              <a:gd name="T14" fmla="*/ 228 w 674"/>
              <a:gd name="T15" fmla="*/ 82 h 444"/>
              <a:gd name="T16" fmla="*/ 238 w 674"/>
              <a:gd name="T17" fmla="*/ 70 h 444"/>
              <a:gd name="T18" fmla="*/ 250 w 674"/>
              <a:gd name="T19" fmla="*/ 60 h 444"/>
              <a:gd name="T20" fmla="*/ 264 w 674"/>
              <a:gd name="T21" fmla="*/ 52 h 444"/>
              <a:gd name="T22" fmla="*/ 278 w 674"/>
              <a:gd name="T23" fmla="*/ 46 h 444"/>
              <a:gd name="T24" fmla="*/ 292 w 674"/>
              <a:gd name="T25" fmla="*/ 44 h 444"/>
              <a:gd name="T26" fmla="*/ 306 w 674"/>
              <a:gd name="T27" fmla="*/ 46 h 444"/>
              <a:gd name="T28" fmla="*/ 322 w 674"/>
              <a:gd name="T29" fmla="*/ 52 h 444"/>
              <a:gd name="T30" fmla="*/ 336 w 674"/>
              <a:gd name="T31" fmla="*/ 58 h 444"/>
              <a:gd name="T32" fmla="*/ 350 w 674"/>
              <a:gd name="T33" fmla="*/ 68 h 444"/>
              <a:gd name="T34" fmla="*/ 376 w 674"/>
              <a:gd name="T35" fmla="*/ 92 h 444"/>
              <a:gd name="T36" fmla="*/ 398 w 674"/>
              <a:gd name="T37" fmla="*/ 120 h 444"/>
              <a:gd name="T38" fmla="*/ 420 w 674"/>
              <a:gd name="T39" fmla="*/ 150 h 444"/>
              <a:gd name="T40" fmla="*/ 438 w 674"/>
              <a:gd name="T41" fmla="*/ 184 h 444"/>
              <a:gd name="T42" fmla="*/ 462 w 674"/>
              <a:gd name="T43" fmla="*/ 234 h 444"/>
              <a:gd name="T44" fmla="*/ 498 w 674"/>
              <a:gd name="T45" fmla="*/ 306 h 444"/>
              <a:gd name="T46" fmla="*/ 528 w 674"/>
              <a:gd name="T47" fmla="*/ 358 h 444"/>
              <a:gd name="T48" fmla="*/ 550 w 674"/>
              <a:gd name="T49" fmla="*/ 392 h 444"/>
              <a:gd name="T50" fmla="*/ 574 w 674"/>
              <a:gd name="T51" fmla="*/ 424 h 444"/>
              <a:gd name="T52" fmla="*/ 590 w 674"/>
              <a:gd name="T53" fmla="*/ 444 h 444"/>
              <a:gd name="T54" fmla="*/ 670 w 674"/>
              <a:gd name="T55" fmla="*/ 442 h 444"/>
              <a:gd name="T56" fmla="*/ 644 w 674"/>
              <a:gd name="T57" fmla="*/ 416 h 444"/>
              <a:gd name="T58" fmla="*/ 620 w 674"/>
              <a:gd name="T59" fmla="*/ 388 h 444"/>
              <a:gd name="T60" fmla="*/ 596 w 674"/>
              <a:gd name="T61" fmla="*/ 358 h 444"/>
              <a:gd name="T62" fmla="*/ 574 w 674"/>
              <a:gd name="T63" fmla="*/ 328 h 444"/>
              <a:gd name="T64" fmla="*/ 542 w 674"/>
              <a:gd name="T65" fmla="*/ 280 h 444"/>
              <a:gd name="T66" fmla="*/ 526 w 674"/>
              <a:gd name="T67" fmla="*/ 248 h 444"/>
              <a:gd name="T68" fmla="*/ 490 w 674"/>
              <a:gd name="T69" fmla="*/ 178 h 444"/>
              <a:gd name="T70" fmla="*/ 470 w 674"/>
              <a:gd name="T71" fmla="*/ 144 h 444"/>
              <a:gd name="T72" fmla="*/ 448 w 674"/>
              <a:gd name="T73" fmla="*/ 108 h 444"/>
              <a:gd name="T74" fmla="*/ 422 w 674"/>
              <a:gd name="T75" fmla="*/ 76 h 444"/>
              <a:gd name="T76" fmla="*/ 394 w 674"/>
              <a:gd name="T77" fmla="*/ 46 h 444"/>
              <a:gd name="T78" fmla="*/ 368 w 674"/>
              <a:gd name="T79" fmla="*/ 26 h 444"/>
              <a:gd name="T80" fmla="*/ 348 w 674"/>
              <a:gd name="T81" fmla="*/ 14 h 444"/>
              <a:gd name="T82" fmla="*/ 328 w 674"/>
              <a:gd name="T83" fmla="*/ 6 h 444"/>
              <a:gd name="T84" fmla="*/ 304 w 674"/>
              <a:gd name="T85" fmla="*/ 0 h 444"/>
              <a:gd name="T86" fmla="*/ 280 w 674"/>
              <a:gd name="T87" fmla="*/ 2 h 444"/>
              <a:gd name="T88" fmla="*/ 256 w 674"/>
              <a:gd name="T89" fmla="*/ 8 h 444"/>
              <a:gd name="T90" fmla="*/ 234 w 674"/>
              <a:gd name="T91" fmla="*/ 18 h 444"/>
              <a:gd name="T92" fmla="*/ 216 w 674"/>
              <a:gd name="T93" fmla="*/ 32 h 444"/>
              <a:gd name="T94" fmla="*/ 200 w 674"/>
              <a:gd name="T95" fmla="*/ 46 h 444"/>
              <a:gd name="T96" fmla="*/ 186 w 674"/>
              <a:gd name="T97" fmla="*/ 64 h 444"/>
              <a:gd name="T98" fmla="*/ 170 w 674"/>
              <a:gd name="T99" fmla="*/ 90 h 444"/>
              <a:gd name="T100" fmla="*/ 150 w 674"/>
              <a:gd name="T101" fmla="*/ 126 h 444"/>
              <a:gd name="T102" fmla="*/ 134 w 674"/>
              <a:gd name="T103" fmla="*/ 164 h 444"/>
              <a:gd name="T104" fmla="*/ 106 w 674"/>
              <a:gd name="T105" fmla="*/ 236 h 444"/>
              <a:gd name="T106" fmla="*/ 76 w 674"/>
              <a:gd name="T107" fmla="*/ 308 h 444"/>
              <a:gd name="T108" fmla="*/ 52 w 674"/>
              <a:gd name="T109" fmla="*/ 358 h 444"/>
              <a:gd name="T110" fmla="*/ 34 w 674"/>
              <a:gd name="T111" fmla="*/ 392 h 444"/>
              <a:gd name="T112" fmla="*/ 14 w 674"/>
              <a:gd name="T113" fmla="*/ 424 h 444"/>
              <a:gd name="T114" fmla="*/ 0 w 674"/>
              <a:gd name="T115" fmla="*/ 444 h 444"/>
              <a:gd name="T116" fmla="*/ 72 w 674"/>
              <a:gd name="T117" fmla="*/ 436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4" h="444">
                <a:moveTo>
                  <a:pt x="72" y="436"/>
                </a:moveTo>
                <a:lnTo>
                  <a:pt x="82" y="418"/>
                </a:lnTo>
                <a:lnTo>
                  <a:pt x="90" y="400"/>
                </a:lnTo>
                <a:lnTo>
                  <a:pt x="100" y="382"/>
                </a:lnTo>
                <a:lnTo>
                  <a:pt x="108" y="364"/>
                </a:lnTo>
                <a:lnTo>
                  <a:pt x="122" y="326"/>
                </a:lnTo>
                <a:lnTo>
                  <a:pt x="136" y="290"/>
                </a:lnTo>
                <a:lnTo>
                  <a:pt x="150" y="252"/>
                </a:lnTo>
                <a:lnTo>
                  <a:pt x="164" y="216"/>
                </a:lnTo>
                <a:lnTo>
                  <a:pt x="176" y="180"/>
                </a:lnTo>
                <a:lnTo>
                  <a:pt x="184" y="162"/>
                </a:lnTo>
                <a:lnTo>
                  <a:pt x="192" y="144"/>
                </a:lnTo>
                <a:lnTo>
                  <a:pt x="198" y="128"/>
                </a:lnTo>
                <a:lnTo>
                  <a:pt x="208" y="112"/>
                </a:lnTo>
                <a:lnTo>
                  <a:pt x="218" y="96"/>
                </a:lnTo>
                <a:lnTo>
                  <a:pt x="228" y="82"/>
                </a:lnTo>
                <a:lnTo>
                  <a:pt x="232" y="76"/>
                </a:lnTo>
                <a:lnTo>
                  <a:pt x="238" y="70"/>
                </a:lnTo>
                <a:lnTo>
                  <a:pt x="246" y="64"/>
                </a:lnTo>
                <a:lnTo>
                  <a:pt x="250" y="60"/>
                </a:lnTo>
                <a:lnTo>
                  <a:pt x="258" y="54"/>
                </a:lnTo>
                <a:lnTo>
                  <a:pt x="264" y="52"/>
                </a:lnTo>
                <a:lnTo>
                  <a:pt x="272" y="48"/>
                </a:lnTo>
                <a:lnTo>
                  <a:pt x="278" y="46"/>
                </a:lnTo>
                <a:lnTo>
                  <a:pt x="286" y="44"/>
                </a:lnTo>
                <a:lnTo>
                  <a:pt x="292" y="44"/>
                </a:lnTo>
                <a:lnTo>
                  <a:pt x="300" y="44"/>
                </a:lnTo>
                <a:lnTo>
                  <a:pt x="306" y="46"/>
                </a:lnTo>
                <a:lnTo>
                  <a:pt x="314" y="48"/>
                </a:lnTo>
                <a:lnTo>
                  <a:pt x="322" y="52"/>
                </a:lnTo>
                <a:lnTo>
                  <a:pt x="328" y="54"/>
                </a:lnTo>
                <a:lnTo>
                  <a:pt x="336" y="58"/>
                </a:lnTo>
                <a:lnTo>
                  <a:pt x="342" y="62"/>
                </a:lnTo>
                <a:lnTo>
                  <a:pt x="350" y="68"/>
                </a:lnTo>
                <a:lnTo>
                  <a:pt x="362" y="80"/>
                </a:lnTo>
                <a:lnTo>
                  <a:pt x="376" y="92"/>
                </a:lnTo>
                <a:lnTo>
                  <a:pt x="388" y="106"/>
                </a:lnTo>
                <a:lnTo>
                  <a:pt x="398" y="120"/>
                </a:lnTo>
                <a:lnTo>
                  <a:pt x="410" y="134"/>
                </a:lnTo>
                <a:lnTo>
                  <a:pt x="420" y="150"/>
                </a:lnTo>
                <a:lnTo>
                  <a:pt x="428" y="166"/>
                </a:lnTo>
                <a:lnTo>
                  <a:pt x="438" y="184"/>
                </a:lnTo>
                <a:lnTo>
                  <a:pt x="446" y="200"/>
                </a:lnTo>
                <a:lnTo>
                  <a:pt x="462" y="234"/>
                </a:lnTo>
                <a:lnTo>
                  <a:pt x="480" y="270"/>
                </a:lnTo>
                <a:lnTo>
                  <a:pt x="498" y="306"/>
                </a:lnTo>
                <a:lnTo>
                  <a:pt x="518" y="340"/>
                </a:lnTo>
                <a:lnTo>
                  <a:pt x="528" y="358"/>
                </a:lnTo>
                <a:lnTo>
                  <a:pt x="540" y="374"/>
                </a:lnTo>
                <a:lnTo>
                  <a:pt x="550" y="392"/>
                </a:lnTo>
                <a:lnTo>
                  <a:pt x="562" y="408"/>
                </a:lnTo>
                <a:lnTo>
                  <a:pt x="574" y="424"/>
                </a:lnTo>
                <a:lnTo>
                  <a:pt x="586" y="440"/>
                </a:lnTo>
                <a:lnTo>
                  <a:pt x="590" y="444"/>
                </a:lnTo>
                <a:lnTo>
                  <a:pt x="674" y="444"/>
                </a:lnTo>
                <a:lnTo>
                  <a:pt x="670" y="442"/>
                </a:lnTo>
                <a:lnTo>
                  <a:pt x="658" y="430"/>
                </a:lnTo>
                <a:lnTo>
                  <a:pt x="644" y="416"/>
                </a:lnTo>
                <a:lnTo>
                  <a:pt x="632" y="402"/>
                </a:lnTo>
                <a:lnTo>
                  <a:pt x="620" y="388"/>
                </a:lnTo>
                <a:lnTo>
                  <a:pt x="608" y="374"/>
                </a:lnTo>
                <a:lnTo>
                  <a:pt x="596" y="358"/>
                </a:lnTo>
                <a:lnTo>
                  <a:pt x="584" y="344"/>
                </a:lnTo>
                <a:lnTo>
                  <a:pt x="574" y="328"/>
                </a:lnTo>
                <a:lnTo>
                  <a:pt x="564" y="312"/>
                </a:lnTo>
                <a:lnTo>
                  <a:pt x="542" y="280"/>
                </a:lnTo>
                <a:lnTo>
                  <a:pt x="534" y="264"/>
                </a:lnTo>
                <a:lnTo>
                  <a:pt x="526" y="248"/>
                </a:lnTo>
                <a:lnTo>
                  <a:pt x="508" y="214"/>
                </a:lnTo>
                <a:lnTo>
                  <a:pt x="490" y="178"/>
                </a:lnTo>
                <a:lnTo>
                  <a:pt x="480" y="162"/>
                </a:lnTo>
                <a:lnTo>
                  <a:pt x="470" y="144"/>
                </a:lnTo>
                <a:lnTo>
                  <a:pt x="458" y="126"/>
                </a:lnTo>
                <a:lnTo>
                  <a:pt x="448" y="108"/>
                </a:lnTo>
                <a:lnTo>
                  <a:pt x="436" y="92"/>
                </a:lnTo>
                <a:lnTo>
                  <a:pt x="422" y="76"/>
                </a:lnTo>
                <a:lnTo>
                  <a:pt x="408" y="62"/>
                </a:lnTo>
                <a:lnTo>
                  <a:pt x="394" y="46"/>
                </a:lnTo>
                <a:lnTo>
                  <a:pt x="376" y="32"/>
                </a:lnTo>
                <a:lnTo>
                  <a:pt x="368" y="26"/>
                </a:lnTo>
                <a:lnTo>
                  <a:pt x="360" y="20"/>
                </a:lnTo>
                <a:lnTo>
                  <a:pt x="348" y="14"/>
                </a:lnTo>
                <a:lnTo>
                  <a:pt x="338" y="10"/>
                </a:lnTo>
                <a:lnTo>
                  <a:pt x="328" y="6"/>
                </a:lnTo>
                <a:lnTo>
                  <a:pt x="316" y="2"/>
                </a:lnTo>
                <a:lnTo>
                  <a:pt x="304" y="0"/>
                </a:lnTo>
                <a:lnTo>
                  <a:pt x="292" y="0"/>
                </a:lnTo>
                <a:lnTo>
                  <a:pt x="280" y="2"/>
                </a:lnTo>
                <a:lnTo>
                  <a:pt x="268" y="4"/>
                </a:lnTo>
                <a:lnTo>
                  <a:pt x="256" y="8"/>
                </a:lnTo>
                <a:lnTo>
                  <a:pt x="246" y="12"/>
                </a:lnTo>
                <a:lnTo>
                  <a:pt x="234" y="18"/>
                </a:lnTo>
                <a:lnTo>
                  <a:pt x="226" y="24"/>
                </a:lnTo>
                <a:lnTo>
                  <a:pt x="216" y="32"/>
                </a:lnTo>
                <a:lnTo>
                  <a:pt x="208" y="38"/>
                </a:lnTo>
                <a:lnTo>
                  <a:pt x="200" y="46"/>
                </a:lnTo>
                <a:lnTo>
                  <a:pt x="192" y="54"/>
                </a:lnTo>
                <a:lnTo>
                  <a:pt x="186" y="64"/>
                </a:lnTo>
                <a:lnTo>
                  <a:pt x="180" y="72"/>
                </a:lnTo>
                <a:lnTo>
                  <a:pt x="170" y="90"/>
                </a:lnTo>
                <a:lnTo>
                  <a:pt x="160" y="108"/>
                </a:lnTo>
                <a:lnTo>
                  <a:pt x="150" y="126"/>
                </a:lnTo>
                <a:lnTo>
                  <a:pt x="142" y="144"/>
                </a:lnTo>
                <a:lnTo>
                  <a:pt x="134" y="164"/>
                </a:lnTo>
                <a:lnTo>
                  <a:pt x="120" y="200"/>
                </a:lnTo>
                <a:lnTo>
                  <a:pt x="106" y="236"/>
                </a:lnTo>
                <a:lnTo>
                  <a:pt x="92" y="272"/>
                </a:lnTo>
                <a:lnTo>
                  <a:pt x="76" y="308"/>
                </a:lnTo>
                <a:lnTo>
                  <a:pt x="60" y="342"/>
                </a:lnTo>
                <a:lnTo>
                  <a:pt x="52" y="358"/>
                </a:lnTo>
                <a:lnTo>
                  <a:pt x="44" y="376"/>
                </a:lnTo>
                <a:lnTo>
                  <a:pt x="34" y="392"/>
                </a:lnTo>
                <a:lnTo>
                  <a:pt x="24" y="408"/>
                </a:lnTo>
                <a:lnTo>
                  <a:pt x="14" y="424"/>
                </a:lnTo>
                <a:lnTo>
                  <a:pt x="4" y="438"/>
                </a:lnTo>
                <a:lnTo>
                  <a:pt x="0" y="444"/>
                </a:lnTo>
                <a:lnTo>
                  <a:pt x="68" y="444"/>
                </a:lnTo>
                <a:lnTo>
                  <a:pt x="72" y="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29" name="Freeform 8"/>
          <p:cNvSpPr>
            <a:spLocks noEditPoints="1"/>
          </p:cNvSpPr>
          <p:nvPr userDrawn="1"/>
        </p:nvSpPr>
        <p:spPr bwMode="auto">
          <a:xfrm>
            <a:off x="4956388" y="4770179"/>
            <a:ext cx="3614593" cy="1451763"/>
          </a:xfrm>
          <a:custGeom>
            <a:avLst/>
            <a:gdLst>
              <a:gd name="T0" fmla="*/ 336 w 1708"/>
              <a:gd name="T1" fmla="*/ 642 h 686"/>
              <a:gd name="T2" fmla="*/ 350 w 1708"/>
              <a:gd name="T3" fmla="*/ 598 h 686"/>
              <a:gd name="T4" fmla="*/ 292 w 1708"/>
              <a:gd name="T5" fmla="*/ 436 h 686"/>
              <a:gd name="T6" fmla="*/ 402 w 1708"/>
              <a:gd name="T7" fmla="*/ 326 h 686"/>
              <a:gd name="T8" fmla="*/ 482 w 1708"/>
              <a:gd name="T9" fmla="*/ 316 h 686"/>
              <a:gd name="T10" fmla="*/ 554 w 1708"/>
              <a:gd name="T11" fmla="*/ 372 h 686"/>
              <a:gd name="T12" fmla="*/ 676 w 1708"/>
              <a:gd name="T13" fmla="*/ 570 h 686"/>
              <a:gd name="T14" fmla="*/ 756 w 1708"/>
              <a:gd name="T15" fmla="*/ 650 h 686"/>
              <a:gd name="T16" fmla="*/ 1058 w 1708"/>
              <a:gd name="T17" fmla="*/ 680 h 686"/>
              <a:gd name="T18" fmla="*/ 1138 w 1708"/>
              <a:gd name="T19" fmla="*/ 614 h 686"/>
              <a:gd name="T20" fmla="*/ 1220 w 1708"/>
              <a:gd name="T21" fmla="*/ 444 h 686"/>
              <a:gd name="T22" fmla="*/ 1384 w 1708"/>
              <a:gd name="T23" fmla="*/ 342 h 686"/>
              <a:gd name="T24" fmla="*/ 1492 w 1708"/>
              <a:gd name="T25" fmla="*/ 306 h 686"/>
              <a:gd name="T26" fmla="*/ 1568 w 1708"/>
              <a:gd name="T27" fmla="*/ 328 h 686"/>
              <a:gd name="T28" fmla="*/ 1618 w 1708"/>
              <a:gd name="T29" fmla="*/ 390 h 686"/>
              <a:gd name="T30" fmla="*/ 1628 w 1708"/>
              <a:gd name="T31" fmla="*/ 486 h 686"/>
              <a:gd name="T32" fmla="*/ 1602 w 1708"/>
              <a:gd name="T33" fmla="*/ 574 h 686"/>
              <a:gd name="T34" fmla="*/ 1514 w 1708"/>
              <a:gd name="T35" fmla="*/ 680 h 686"/>
              <a:gd name="T36" fmla="*/ 1678 w 1708"/>
              <a:gd name="T37" fmla="*/ 586 h 686"/>
              <a:gd name="T38" fmla="*/ 1708 w 1708"/>
              <a:gd name="T39" fmla="*/ 470 h 686"/>
              <a:gd name="T40" fmla="*/ 1688 w 1708"/>
              <a:gd name="T41" fmla="*/ 348 h 686"/>
              <a:gd name="T42" fmla="*/ 1604 w 1708"/>
              <a:gd name="T43" fmla="*/ 250 h 686"/>
              <a:gd name="T44" fmla="*/ 1466 w 1708"/>
              <a:gd name="T45" fmla="*/ 220 h 686"/>
              <a:gd name="T46" fmla="*/ 1338 w 1708"/>
              <a:gd name="T47" fmla="*/ 264 h 686"/>
              <a:gd name="T48" fmla="*/ 1230 w 1708"/>
              <a:gd name="T49" fmla="*/ 236 h 686"/>
              <a:gd name="T50" fmla="*/ 1194 w 1708"/>
              <a:gd name="T51" fmla="*/ 84 h 686"/>
              <a:gd name="T52" fmla="*/ 1116 w 1708"/>
              <a:gd name="T53" fmla="*/ 12 h 686"/>
              <a:gd name="T54" fmla="*/ 998 w 1708"/>
              <a:gd name="T55" fmla="*/ 10 h 686"/>
              <a:gd name="T56" fmla="*/ 920 w 1708"/>
              <a:gd name="T57" fmla="*/ 62 h 686"/>
              <a:gd name="T58" fmla="*/ 880 w 1708"/>
              <a:gd name="T59" fmla="*/ 172 h 686"/>
              <a:gd name="T60" fmla="*/ 898 w 1708"/>
              <a:gd name="T61" fmla="*/ 294 h 686"/>
              <a:gd name="T62" fmla="*/ 964 w 1708"/>
              <a:gd name="T63" fmla="*/ 398 h 686"/>
              <a:gd name="T64" fmla="*/ 1078 w 1708"/>
              <a:gd name="T65" fmla="*/ 462 h 686"/>
              <a:gd name="T66" fmla="*/ 1106 w 1708"/>
              <a:gd name="T67" fmla="*/ 566 h 686"/>
              <a:gd name="T68" fmla="*/ 1060 w 1708"/>
              <a:gd name="T69" fmla="*/ 620 h 686"/>
              <a:gd name="T70" fmla="*/ 976 w 1708"/>
              <a:gd name="T71" fmla="*/ 658 h 686"/>
              <a:gd name="T72" fmla="*/ 880 w 1708"/>
              <a:gd name="T73" fmla="*/ 656 h 686"/>
              <a:gd name="T74" fmla="*/ 754 w 1708"/>
              <a:gd name="T75" fmla="*/ 592 h 686"/>
              <a:gd name="T76" fmla="*/ 654 w 1708"/>
              <a:gd name="T77" fmla="*/ 446 h 686"/>
              <a:gd name="T78" fmla="*/ 554 w 1708"/>
              <a:gd name="T79" fmla="*/ 306 h 686"/>
              <a:gd name="T80" fmla="*/ 478 w 1708"/>
              <a:gd name="T81" fmla="*/ 266 h 686"/>
              <a:gd name="T82" fmla="*/ 376 w 1708"/>
              <a:gd name="T83" fmla="*/ 284 h 686"/>
              <a:gd name="T84" fmla="*/ 250 w 1708"/>
              <a:gd name="T85" fmla="*/ 402 h 686"/>
              <a:gd name="T86" fmla="*/ 78 w 1708"/>
              <a:gd name="T87" fmla="*/ 544 h 686"/>
              <a:gd name="T88" fmla="*/ 6 w 1708"/>
              <a:gd name="T89" fmla="*/ 586 h 686"/>
              <a:gd name="T90" fmla="*/ 16 w 1708"/>
              <a:gd name="T91" fmla="*/ 674 h 686"/>
              <a:gd name="T92" fmla="*/ 1100 w 1708"/>
              <a:gd name="T93" fmla="*/ 372 h 686"/>
              <a:gd name="T94" fmla="*/ 1034 w 1708"/>
              <a:gd name="T95" fmla="*/ 340 h 686"/>
              <a:gd name="T96" fmla="*/ 984 w 1708"/>
              <a:gd name="T97" fmla="*/ 272 h 686"/>
              <a:gd name="T98" fmla="*/ 966 w 1708"/>
              <a:gd name="T99" fmla="*/ 186 h 686"/>
              <a:gd name="T100" fmla="*/ 986 w 1708"/>
              <a:gd name="T101" fmla="*/ 114 h 686"/>
              <a:gd name="T102" fmla="*/ 1048 w 1708"/>
              <a:gd name="T103" fmla="*/ 82 h 686"/>
              <a:gd name="T104" fmla="*/ 1102 w 1708"/>
              <a:gd name="T105" fmla="*/ 90 h 686"/>
              <a:gd name="T106" fmla="*/ 1144 w 1708"/>
              <a:gd name="T107" fmla="*/ 156 h 686"/>
              <a:gd name="T108" fmla="*/ 1162 w 1708"/>
              <a:gd name="T109" fmla="*/ 326 h 686"/>
              <a:gd name="T110" fmla="*/ 58 w 1708"/>
              <a:gd name="T111" fmla="*/ 632 h 686"/>
              <a:gd name="T112" fmla="*/ 82 w 1708"/>
              <a:gd name="T113" fmla="*/ 596 h 6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08" h="686">
                <a:moveTo>
                  <a:pt x="138" y="678"/>
                </a:moveTo>
                <a:lnTo>
                  <a:pt x="154" y="650"/>
                </a:lnTo>
                <a:lnTo>
                  <a:pt x="184" y="604"/>
                </a:lnTo>
                <a:lnTo>
                  <a:pt x="210" y="608"/>
                </a:lnTo>
                <a:lnTo>
                  <a:pt x="238" y="614"/>
                </a:lnTo>
                <a:lnTo>
                  <a:pt x="266" y="620"/>
                </a:lnTo>
                <a:lnTo>
                  <a:pt x="292" y="628"/>
                </a:lnTo>
                <a:lnTo>
                  <a:pt x="314" y="634"/>
                </a:lnTo>
                <a:lnTo>
                  <a:pt x="336" y="642"/>
                </a:lnTo>
                <a:lnTo>
                  <a:pt x="380" y="656"/>
                </a:lnTo>
                <a:lnTo>
                  <a:pt x="424" y="672"/>
                </a:lnTo>
                <a:lnTo>
                  <a:pt x="460" y="686"/>
                </a:lnTo>
                <a:lnTo>
                  <a:pt x="578" y="686"/>
                </a:lnTo>
                <a:lnTo>
                  <a:pt x="570" y="682"/>
                </a:lnTo>
                <a:lnTo>
                  <a:pt x="484" y="648"/>
                </a:lnTo>
                <a:lnTo>
                  <a:pt x="440" y="630"/>
                </a:lnTo>
                <a:lnTo>
                  <a:pt x="396" y="614"/>
                </a:lnTo>
                <a:lnTo>
                  <a:pt x="350" y="598"/>
                </a:lnTo>
                <a:lnTo>
                  <a:pt x="304" y="584"/>
                </a:lnTo>
                <a:lnTo>
                  <a:pt x="258" y="570"/>
                </a:lnTo>
                <a:lnTo>
                  <a:pt x="212" y="560"/>
                </a:lnTo>
                <a:lnTo>
                  <a:pt x="210" y="560"/>
                </a:lnTo>
                <a:lnTo>
                  <a:pt x="232" y="524"/>
                </a:lnTo>
                <a:lnTo>
                  <a:pt x="254" y="492"/>
                </a:lnTo>
                <a:lnTo>
                  <a:pt x="266" y="472"/>
                </a:lnTo>
                <a:lnTo>
                  <a:pt x="280" y="454"/>
                </a:lnTo>
                <a:lnTo>
                  <a:pt x="292" y="436"/>
                </a:lnTo>
                <a:lnTo>
                  <a:pt x="306" y="416"/>
                </a:lnTo>
                <a:lnTo>
                  <a:pt x="322" y="400"/>
                </a:lnTo>
                <a:lnTo>
                  <a:pt x="336" y="382"/>
                </a:lnTo>
                <a:lnTo>
                  <a:pt x="352" y="366"/>
                </a:lnTo>
                <a:lnTo>
                  <a:pt x="368" y="352"/>
                </a:lnTo>
                <a:lnTo>
                  <a:pt x="376" y="346"/>
                </a:lnTo>
                <a:lnTo>
                  <a:pt x="384" y="338"/>
                </a:lnTo>
                <a:lnTo>
                  <a:pt x="392" y="332"/>
                </a:lnTo>
                <a:lnTo>
                  <a:pt x="402" y="326"/>
                </a:lnTo>
                <a:lnTo>
                  <a:pt x="410" y="322"/>
                </a:lnTo>
                <a:lnTo>
                  <a:pt x="418" y="318"/>
                </a:lnTo>
                <a:lnTo>
                  <a:pt x="428" y="316"/>
                </a:lnTo>
                <a:lnTo>
                  <a:pt x="436" y="312"/>
                </a:lnTo>
                <a:lnTo>
                  <a:pt x="446" y="312"/>
                </a:lnTo>
                <a:lnTo>
                  <a:pt x="456" y="310"/>
                </a:lnTo>
                <a:lnTo>
                  <a:pt x="464" y="312"/>
                </a:lnTo>
                <a:lnTo>
                  <a:pt x="474" y="314"/>
                </a:lnTo>
                <a:lnTo>
                  <a:pt x="482" y="316"/>
                </a:lnTo>
                <a:lnTo>
                  <a:pt x="490" y="320"/>
                </a:lnTo>
                <a:lnTo>
                  <a:pt x="500" y="324"/>
                </a:lnTo>
                <a:lnTo>
                  <a:pt x="508" y="328"/>
                </a:lnTo>
                <a:lnTo>
                  <a:pt x="516" y="336"/>
                </a:lnTo>
                <a:lnTo>
                  <a:pt x="526" y="340"/>
                </a:lnTo>
                <a:lnTo>
                  <a:pt x="532" y="348"/>
                </a:lnTo>
                <a:lnTo>
                  <a:pt x="540" y="356"/>
                </a:lnTo>
                <a:lnTo>
                  <a:pt x="548" y="364"/>
                </a:lnTo>
                <a:lnTo>
                  <a:pt x="554" y="372"/>
                </a:lnTo>
                <a:lnTo>
                  <a:pt x="568" y="390"/>
                </a:lnTo>
                <a:lnTo>
                  <a:pt x="580" y="408"/>
                </a:lnTo>
                <a:lnTo>
                  <a:pt x="592" y="428"/>
                </a:lnTo>
                <a:lnTo>
                  <a:pt x="604" y="448"/>
                </a:lnTo>
                <a:lnTo>
                  <a:pt x="614" y="468"/>
                </a:lnTo>
                <a:lnTo>
                  <a:pt x="638" y="508"/>
                </a:lnTo>
                <a:lnTo>
                  <a:pt x="650" y="530"/>
                </a:lnTo>
                <a:lnTo>
                  <a:pt x="662" y="550"/>
                </a:lnTo>
                <a:lnTo>
                  <a:pt x="676" y="570"/>
                </a:lnTo>
                <a:lnTo>
                  <a:pt x="684" y="580"/>
                </a:lnTo>
                <a:lnTo>
                  <a:pt x="690" y="590"/>
                </a:lnTo>
                <a:lnTo>
                  <a:pt x="700" y="600"/>
                </a:lnTo>
                <a:lnTo>
                  <a:pt x="708" y="610"/>
                </a:lnTo>
                <a:lnTo>
                  <a:pt x="716" y="618"/>
                </a:lnTo>
                <a:lnTo>
                  <a:pt x="726" y="626"/>
                </a:lnTo>
                <a:lnTo>
                  <a:pt x="736" y="634"/>
                </a:lnTo>
                <a:lnTo>
                  <a:pt x="746" y="642"/>
                </a:lnTo>
                <a:lnTo>
                  <a:pt x="756" y="650"/>
                </a:lnTo>
                <a:lnTo>
                  <a:pt x="766" y="656"/>
                </a:lnTo>
                <a:lnTo>
                  <a:pt x="778" y="664"/>
                </a:lnTo>
                <a:lnTo>
                  <a:pt x="788" y="670"/>
                </a:lnTo>
                <a:lnTo>
                  <a:pt x="798" y="676"/>
                </a:lnTo>
                <a:lnTo>
                  <a:pt x="810" y="680"/>
                </a:lnTo>
                <a:lnTo>
                  <a:pt x="822" y="686"/>
                </a:lnTo>
                <a:lnTo>
                  <a:pt x="822" y="686"/>
                </a:lnTo>
                <a:lnTo>
                  <a:pt x="1046" y="686"/>
                </a:lnTo>
                <a:lnTo>
                  <a:pt x="1058" y="680"/>
                </a:lnTo>
                <a:lnTo>
                  <a:pt x="1068" y="676"/>
                </a:lnTo>
                <a:lnTo>
                  <a:pt x="1080" y="668"/>
                </a:lnTo>
                <a:lnTo>
                  <a:pt x="1090" y="660"/>
                </a:lnTo>
                <a:lnTo>
                  <a:pt x="1100" y="652"/>
                </a:lnTo>
                <a:lnTo>
                  <a:pt x="1110" y="644"/>
                </a:lnTo>
                <a:lnTo>
                  <a:pt x="1120" y="634"/>
                </a:lnTo>
                <a:lnTo>
                  <a:pt x="1124" y="630"/>
                </a:lnTo>
                <a:lnTo>
                  <a:pt x="1130" y="624"/>
                </a:lnTo>
                <a:lnTo>
                  <a:pt x="1138" y="614"/>
                </a:lnTo>
                <a:lnTo>
                  <a:pt x="1146" y="604"/>
                </a:lnTo>
                <a:lnTo>
                  <a:pt x="1152" y="592"/>
                </a:lnTo>
                <a:lnTo>
                  <a:pt x="1164" y="570"/>
                </a:lnTo>
                <a:lnTo>
                  <a:pt x="1176" y="546"/>
                </a:lnTo>
                <a:lnTo>
                  <a:pt x="1184" y="524"/>
                </a:lnTo>
                <a:lnTo>
                  <a:pt x="1192" y="500"/>
                </a:lnTo>
                <a:lnTo>
                  <a:pt x="1198" y="478"/>
                </a:lnTo>
                <a:lnTo>
                  <a:pt x="1206" y="450"/>
                </a:lnTo>
                <a:lnTo>
                  <a:pt x="1220" y="444"/>
                </a:lnTo>
                <a:lnTo>
                  <a:pt x="1232" y="438"/>
                </a:lnTo>
                <a:lnTo>
                  <a:pt x="1238" y="436"/>
                </a:lnTo>
                <a:lnTo>
                  <a:pt x="1244" y="432"/>
                </a:lnTo>
                <a:lnTo>
                  <a:pt x="1268" y="418"/>
                </a:lnTo>
                <a:lnTo>
                  <a:pt x="1288" y="406"/>
                </a:lnTo>
                <a:lnTo>
                  <a:pt x="1326" y="380"/>
                </a:lnTo>
                <a:lnTo>
                  <a:pt x="1346" y="366"/>
                </a:lnTo>
                <a:lnTo>
                  <a:pt x="1364" y="354"/>
                </a:lnTo>
                <a:lnTo>
                  <a:pt x="1384" y="342"/>
                </a:lnTo>
                <a:lnTo>
                  <a:pt x="1402" y="332"/>
                </a:lnTo>
                <a:lnTo>
                  <a:pt x="1420" y="324"/>
                </a:lnTo>
                <a:lnTo>
                  <a:pt x="1438" y="316"/>
                </a:lnTo>
                <a:lnTo>
                  <a:pt x="1448" y="312"/>
                </a:lnTo>
                <a:lnTo>
                  <a:pt x="1456" y="310"/>
                </a:lnTo>
                <a:lnTo>
                  <a:pt x="1466" y="308"/>
                </a:lnTo>
                <a:lnTo>
                  <a:pt x="1474" y="308"/>
                </a:lnTo>
                <a:lnTo>
                  <a:pt x="1484" y="306"/>
                </a:lnTo>
                <a:lnTo>
                  <a:pt x="1492" y="306"/>
                </a:lnTo>
                <a:lnTo>
                  <a:pt x="1502" y="306"/>
                </a:lnTo>
                <a:lnTo>
                  <a:pt x="1510" y="308"/>
                </a:lnTo>
                <a:lnTo>
                  <a:pt x="1520" y="308"/>
                </a:lnTo>
                <a:lnTo>
                  <a:pt x="1528" y="310"/>
                </a:lnTo>
                <a:lnTo>
                  <a:pt x="1538" y="314"/>
                </a:lnTo>
                <a:lnTo>
                  <a:pt x="1546" y="316"/>
                </a:lnTo>
                <a:lnTo>
                  <a:pt x="1554" y="320"/>
                </a:lnTo>
                <a:lnTo>
                  <a:pt x="1562" y="324"/>
                </a:lnTo>
                <a:lnTo>
                  <a:pt x="1568" y="328"/>
                </a:lnTo>
                <a:lnTo>
                  <a:pt x="1576" y="334"/>
                </a:lnTo>
                <a:lnTo>
                  <a:pt x="1582" y="338"/>
                </a:lnTo>
                <a:lnTo>
                  <a:pt x="1588" y="346"/>
                </a:lnTo>
                <a:lnTo>
                  <a:pt x="1594" y="352"/>
                </a:lnTo>
                <a:lnTo>
                  <a:pt x="1600" y="358"/>
                </a:lnTo>
                <a:lnTo>
                  <a:pt x="1604" y="366"/>
                </a:lnTo>
                <a:lnTo>
                  <a:pt x="1610" y="374"/>
                </a:lnTo>
                <a:lnTo>
                  <a:pt x="1614" y="382"/>
                </a:lnTo>
                <a:lnTo>
                  <a:pt x="1618" y="390"/>
                </a:lnTo>
                <a:lnTo>
                  <a:pt x="1620" y="400"/>
                </a:lnTo>
                <a:lnTo>
                  <a:pt x="1624" y="408"/>
                </a:lnTo>
                <a:lnTo>
                  <a:pt x="1626" y="418"/>
                </a:lnTo>
                <a:lnTo>
                  <a:pt x="1628" y="426"/>
                </a:lnTo>
                <a:lnTo>
                  <a:pt x="1630" y="436"/>
                </a:lnTo>
                <a:lnTo>
                  <a:pt x="1630" y="446"/>
                </a:lnTo>
                <a:lnTo>
                  <a:pt x="1630" y="456"/>
                </a:lnTo>
                <a:lnTo>
                  <a:pt x="1630" y="466"/>
                </a:lnTo>
                <a:lnTo>
                  <a:pt x="1628" y="486"/>
                </a:lnTo>
                <a:lnTo>
                  <a:pt x="1628" y="496"/>
                </a:lnTo>
                <a:lnTo>
                  <a:pt x="1626" y="506"/>
                </a:lnTo>
                <a:lnTo>
                  <a:pt x="1624" y="516"/>
                </a:lnTo>
                <a:lnTo>
                  <a:pt x="1622" y="526"/>
                </a:lnTo>
                <a:lnTo>
                  <a:pt x="1618" y="536"/>
                </a:lnTo>
                <a:lnTo>
                  <a:pt x="1614" y="546"/>
                </a:lnTo>
                <a:lnTo>
                  <a:pt x="1610" y="554"/>
                </a:lnTo>
                <a:lnTo>
                  <a:pt x="1606" y="564"/>
                </a:lnTo>
                <a:lnTo>
                  <a:pt x="1602" y="574"/>
                </a:lnTo>
                <a:lnTo>
                  <a:pt x="1596" y="582"/>
                </a:lnTo>
                <a:lnTo>
                  <a:pt x="1586" y="600"/>
                </a:lnTo>
                <a:lnTo>
                  <a:pt x="1574" y="618"/>
                </a:lnTo>
                <a:lnTo>
                  <a:pt x="1560" y="634"/>
                </a:lnTo>
                <a:lnTo>
                  <a:pt x="1554" y="644"/>
                </a:lnTo>
                <a:lnTo>
                  <a:pt x="1546" y="652"/>
                </a:lnTo>
                <a:lnTo>
                  <a:pt x="1530" y="666"/>
                </a:lnTo>
                <a:lnTo>
                  <a:pt x="1524" y="674"/>
                </a:lnTo>
                <a:lnTo>
                  <a:pt x="1514" y="680"/>
                </a:lnTo>
                <a:lnTo>
                  <a:pt x="1508" y="686"/>
                </a:lnTo>
                <a:lnTo>
                  <a:pt x="1608" y="686"/>
                </a:lnTo>
                <a:lnTo>
                  <a:pt x="1612" y="680"/>
                </a:lnTo>
                <a:lnTo>
                  <a:pt x="1630" y="662"/>
                </a:lnTo>
                <a:lnTo>
                  <a:pt x="1644" y="642"/>
                </a:lnTo>
                <a:lnTo>
                  <a:pt x="1660" y="620"/>
                </a:lnTo>
                <a:lnTo>
                  <a:pt x="1666" y="608"/>
                </a:lnTo>
                <a:lnTo>
                  <a:pt x="1672" y="596"/>
                </a:lnTo>
                <a:lnTo>
                  <a:pt x="1678" y="586"/>
                </a:lnTo>
                <a:lnTo>
                  <a:pt x="1682" y="572"/>
                </a:lnTo>
                <a:lnTo>
                  <a:pt x="1688" y="560"/>
                </a:lnTo>
                <a:lnTo>
                  <a:pt x="1692" y="548"/>
                </a:lnTo>
                <a:lnTo>
                  <a:pt x="1696" y="536"/>
                </a:lnTo>
                <a:lnTo>
                  <a:pt x="1700" y="522"/>
                </a:lnTo>
                <a:lnTo>
                  <a:pt x="1702" y="510"/>
                </a:lnTo>
                <a:lnTo>
                  <a:pt x="1704" y="496"/>
                </a:lnTo>
                <a:lnTo>
                  <a:pt x="1706" y="482"/>
                </a:lnTo>
                <a:lnTo>
                  <a:pt x="1708" y="470"/>
                </a:lnTo>
                <a:lnTo>
                  <a:pt x="1708" y="456"/>
                </a:lnTo>
                <a:lnTo>
                  <a:pt x="1708" y="444"/>
                </a:lnTo>
                <a:lnTo>
                  <a:pt x="1708" y="430"/>
                </a:lnTo>
                <a:lnTo>
                  <a:pt x="1706" y="416"/>
                </a:lnTo>
                <a:lnTo>
                  <a:pt x="1704" y="402"/>
                </a:lnTo>
                <a:lnTo>
                  <a:pt x="1702" y="388"/>
                </a:lnTo>
                <a:lnTo>
                  <a:pt x="1698" y="376"/>
                </a:lnTo>
                <a:lnTo>
                  <a:pt x="1694" y="362"/>
                </a:lnTo>
                <a:lnTo>
                  <a:pt x="1688" y="348"/>
                </a:lnTo>
                <a:lnTo>
                  <a:pt x="1682" y="336"/>
                </a:lnTo>
                <a:lnTo>
                  <a:pt x="1676" y="324"/>
                </a:lnTo>
                <a:lnTo>
                  <a:pt x="1668" y="310"/>
                </a:lnTo>
                <a:lnTo>
                  <a:pt x="1660" y="300"/>
                </a:lnTo>
                <a:lnTo>
                  <a:pt x="1650" y="288"/>
                </a:lnTo>
                <a:lnTo>
                  <a:pt x="1640" y="278"/>
                </a:lnTo>
                <a:lnTo>
                  <a:pt x="1628" y="268"/>
                </a:lnTo>
                <a:lnTo>
                  <a:pt x="1616" y="258"/>
                </a:lnTo>
                <a:lnTo>
                  <a:pt x="1604" y="250"/>
                </a:lnTo>
                <a:lnTo>
                  <a:pt x="1590" y="244"/>
                </a:lnTo>
                <a:lnTo>
                  <a:pt x="1578" y="238"/>
                </a:lnTo>
                <a:lnTo>
                  <a:pt x="1550" y="228"/>
                </a:lnTo>
                <a:lnTo>
                  <a:pt x="1536" y="226"/>
                </a:lnTo>
                <a:lnTo>
                  <a:pt x="1524" y="222"/>
                </a:lnTo>
                <a:lnTo>
                  <a:pt x="1508" y="220"/>
                </a:lnTo>
                <a:lnTo>
                  <a:pt x="1494" y="218"/>
                </a:lnTo>
                <a:lnTo>
                  <a:pt x="1480" y="218"/>
                </a:lnTo>
                <a:lnTo>
                  <a:pt x="1466" y="220"/>
                </a:lnTo>
                <a:lnTo>
                  <a:pt x="1452" y="222"/>
                </a:lnTo>
                <a:lnTo>
                  <a:pt x="1438" y="226"/>
                </a:lnTo>
                <a:lnTo>
                  <a:pt x="1424" y="228"/>
                </a:lnTo>
                <a:lnTo>
                  <a:pt x="1410" y="232"/>
                </a:lnTo>
                <a:lnTo>
                  <a:pt x="1398" y="236"/>
                </a:lnTo>
                <a:lnTo>
                  <a:pt x="1384" y="240"/>
                </a:lnTo>
                <a:lnTo>
                  <a:pt x="1372" y="246"/>
                </a:lnTo>
                <a:lnTo>
                  <a:pt x="1362" y="252"/>
                </a:lnTo>
                <a:lnTo>
                  <a:pt x="1338" y="264"/>
                </a:lnTo>
                <a:lnTo>
                  <a:pt x="1316" y="278"/>
                </a:lnTo>
                <a:lnTo>
                  <a:pt x="1296" y="290"/>
                </a:lnTo>
                <a:lnTo>
                  <a:pt x="1276" y="304"/>
                </a:lnTo>
                <a:lnTo>
                  <a:pt x="1238" y="330"/>
                </a:lnTo>
                <a:lnTo>
                  <a:pt x="1226" y="338"/>
                </a:lnTo>
                <a:lnTo>
                  <a:pt x="1228" y="312"/>
                </a:lnTo>
                <a:lnTo>
                  <a:pt x="1230" y="284"/>
                </a:lnTo>
                <a:lnTo>
                  <a:pt x="1230" y="260"/>
                </a:lnTo>
                <a:lnTo>
                  <a:pt x="1230" y="236"/>
                </a:lnTo>
                <a:lnTo>
                  <a:pt x="1228" y="210"/>
                </a:lnTo>
                <a:lnTo>
                  <a:pt x="1224" y="184"/>
                </a:lnTo>
                <a:lnTo>
                  <a:pt x="1220" y="160"/>
                </a:lnTo>
                <a:lnTo>
                  <a:pt x="1218" y="148"/>
                </a:lnTo>
                <a:lnTo>
                  <a:pt x="1214" y="134"/>
                </a:lnTo>
                <a:lnTo>
                  <a:pt x="1210" y="122"/>
                </a:lnTo>
                <a:lnTo>
                  <a:pt x="1206" y="108"/>
                </a:lnTo>
                <a:lnTo>
                  <a:pt x="1200" y="96"/>
                </a:lnTo>
                <a:lnTo>
                  <a:pt x="1194" y="84"/>
                </a:lnTo>
                <a:lnTo>
                  <a:pt x="1186" y="72"/>
                </a:lnTo>
                <a:lnTo>
                  <a:pt x="1178" y="58"/>
                </a:lnTo>
                <a:lnTo>
                  <a:pt x="1168" y="48"/>
                </a:lnTo>
                <a:lnTo>
                  <a:pt x="1156" y="36"/>
                </a:lnTo>
                <a:lnTo>
                  <a:pt x="1144" y="28"/>
                </a:lnTo>
                <a:lnTo>
                  <a:pt x="1138" y="22"/>
                </a:lnTo>
                <a:lnTo>
                  <a:pt x="1130" y="18"/>
                </a:lnTo>
                <a:lnTo>
                  <a:pt x="1124" y="14"/>
                </a:lnTo>
                <a:lnTo>
                  <a:pt x="1116" y="12"/>
                </a:lnTo>
                <a:lnTo>
                  <a:pt x="1100" y="6"/>
                </a:lnTo>
                <a:lnTo>
                  <a:pt x="1092" y="4"/>
                </a:lnTo>
                <a:lnTo>
                  <a:pt x="1086" y="2"/>
                </a:lnTo>
                <a:lnTo>
                  <a:pt x="1070" y="0"/>
                </a:lnTo>
                <a:lnTo>
                  <a:pt x="1054" y="0"/>
                </a:lnTo>
                <a:lnTo>
                  <a:pt x="1040" y="2"/>
                </a:lnTo>
                <a:lnTo>
                  <a:pt x="1026" y="4"/>
                </a:lnTo>
                <a:lnTo>
                  <a:pt x="1012" y="6"/>
                </a:lnTo>
                <a:lnTo>
                  <a:pt x="998" y="10"/>
                </a:lnTo>
                <a:lnTo>
                  <a:pt x="990" y="12"/>
                </a:lnTo>
                <a:lnTo>
                  <a:pt x="982" y="16"/>
                </a:lnTo>
                <a:lnTo>
                  <a:pt x="968" y="22"/>
                </a:lnTo>
                <a:lnTo>
                  <a:pt x="962" y="26"/>
                </a:lnTo>
                <a:lnTo>
                  <a:pt x="956" y="30"/>
                </a:lnTo>
                <a:lnTo>
                  <a:pt x="948" y="34"/>
                </a:lnTo>
                <a:lnTo>
                  <a:pt x="942" y="40"/>
                </a:lnTo>
                <a:lnTo>
                  <a:pt x="930" y="50"/>
                </a:lnTo>
                <a:lnTo>
                  <a:pt x="920" y="62"/>
                </a:lnTo>
                <a:lnTo>
                  <a:pt x="912" y="74"/>
                </a:lnTo>
                <a:lnTo>
                  <a:pt x="902" y="88"/>
                </a:lnTo>
                <a:lnTo>
                  <a:pt x="898" y="94"/>
                </a:lnTo>
                <a:lnTo>
                  <a:pt x="896" y="102"/>
                </a:lnTo>
                <a:lnTo>
                  <a:pt x="890" y="116"/>
                </a:lnTo>
                <a:lnTo>
                  <a:pt x="886" y="130"/>
                </a:lnTo>
                <a:lnTo>
                  <a:pt x="882" y="144"/>
                </a:lnTo>
                <a:lnTo>
                  <a:pt x="880" y="158"/>
                </a:lnTo>
                <a:lnTo>
                  <a:pt x="880" y="172"/>
                </a:lnTo>
                <a:lnTo>
                  <a:pt x="878" y="186"/>
                </a:lnTo>
                <a:lnTo>
                  <a:pt x="878" y="200"/>
                </a:lnTo>
                <a:lnTo>
                  <a:pt x="880" y="214"/>
                </a:lnTo>
                <a:lnTo>
                  <a:pt x="882" y="228"/>
                </a:lnTo>
                <a:lnTo>
                  <a:pt x="884" y="242"/>
                </a:lnTo>
                <a:lnTo>
                  <a:pt x="886" y="256"/>
                </a:lnTo>
                <a:lnTo>
                  <a:pt x="890" y="268"/>
                </a:lnTo>
                <a:lnTo>
                  <a:pt x="894" y="282"/>
                </a:lnTo>
                <a:lnTo>
                  <a:pt x="898" y="294"/>
                </a:lnTo>
                <a:lnTo>
                  <a:pt x="902" y="308"/>
                </a:lnTo>
                <a:lnTo>
                  <a:pt x="908" y="320"/>
                </a:lnTo>
                <a:lnTo>
                  <a:pt x="914" y="332"/>
                </a:lnTo>
                <a:lnTo>
                  <a:pt x="922" y="344"/>
                </a:lnTo>
                <a:lnTo>
                  <a:pt x="928" y="356"/>
                </a:lnTo>
                <a:lnTo>
                  <a:pt x="938" y="366"/>
                </a:lnTo>
                <a:lnTo>
                  <a:pt x="946" y="378"/>
                </a:lnTo>
                <a:lnTo>
                  <a:pt x="954" y="388"/>
                </a:lnTo>
                <a:lnTo>
                  <a:pt x="964" y="398"/>
                </a:lnTo>
                <a:lnTo>
                  <a:pt x="976" y="408"/>
                </a:lnTo>
                <a:lnTo>
                  <a:pt x="986" y="418"/>
                </a:lnTo>
                <a:lnTo>
                  <a:pt x="998" y="426"/>
                </a:lnTo>
                <a:lnTo>
                  <a:pt x="1010" y="434"/>
                </a:lnTo>
                <a:lnTo>
                  <a:pt x="1022" y="440"/>
                </a:lnTo>
                <a:lnTo>
                  <a:pt x="1036" y="448"/>
                </a:lnTo>
                <a:lnTo>
                  <a:pt x="1050" y="454"/>
                </a:lnTo>
                <a:lnTo>
                  <a:pt x="1064" y="458"/>
                </a:lnTo>
                <a:lnTo>
                  <a:pt x="1078" y="462"/>
                </a:lnTo>
                <a:lnTo>
                  <a:pt x="1094" y="464"/>
                </a:lnTo>
                <a:lnTo>
                  <a:pt x="1110" y="466"/>
                </a:lnTo>
                <a:lnTo>
                  <a:pt x="1124" y="466"/>
                </a:lnTo>
                <a:lnTo>
                  <a:pt x="1142" y="464"/>
                </a:lnTo>
                <a:lnTo>
                  <a:pt x="1134" y="486"/>
                </a:lnTo>
                <a:lnTo>
                  <a:pt x="1130" y="506"/>
                </a:lnTo>
                <a:lnTo>
                  <a:pt x="1122" y="526"/>
                </a:lnTo>
                <a:lnTo>
                  <a:pt x="1114" y="546"/>
                </a:lnTo>
                <a:lnTo>
                  <a:pt x="1106" y="566"/>
                </a:lnTo>
                <a:lnTo>
                  <a:pt x="1100" y="576"/>
                </a:lnTo>
                <a:lnTo>
                  <a:pt x="1094" y="582"/>
                </a:lnTo>
                <a:lnTo>
                  <a:pt x="1092" y="588"/>
                </a:lnTo>
                <a:lnTo>
                  <a:pt x="1090" y="592"/>
                </a:lnTo>
                <a:lnTo>
                  <a:pt x="1086" y="594"/>
                </a:lnTo>
                <a:lnTo>
                  <a:pt x="1082" y="598"/>
                </a:lnTo>
                <a:lnTo>
                  <a:pt x="1076" y="606"/>
                </a:lnTo>
                <a:lnTo>
                  <a:pt x="1068" y="612"/>
                </a:lnTo>
                <a:lnTo>
                  <a:pt x="1060" y="620"/>
                </a:lnTo>
                <a:lnTo>
                  <a:pt x="1052" y="626"/>
                </a:lnTo>
                <a:lnTo>
                  <a:pt x="1042" y="632"/>
                </a:lnTo>
                <a:lnTo>
                  <a:pt x="1034" y="636"/>
                </a:lnTo>
                <a:lnTo>
                  <a:pt x="1024" y="642"/>
                </a:lnTo>
                <a:lnTo>
                  <a:pt x="1014" y="646"/>
                </a:lnTo>
                <a:lnTo>
                  <a:pt x="1006" y="650"/>
                </a:lnTo>
                <a:lnTo>
                  <a:pt x="996" y="652"/>
                </a:lnTo>
                <a:lnTo>
                  <a:pt x="986" y="656"/>
                </a:lnTo>
                <a:lnTo>
                  <a:pt x="976" y="658"/>
                </a:lnTo>
                <a:lnTo>
                  <a:pt x="966" y="660"/>
                </a:lnTo>
                <a:lnTo>
                  <a:pt x="954" y="662"/>
                </a:lnTo>
                <a:lnTo>
                  <a:pt x="944" y="662"/>
                </a:lnTo>
                <a:lnTo>
                  <a:pt x="934" y="662"/>
                </a:lnTo>
                <a:lnTo>
                  <a:pt x="922" y="662"/>
                </a:lnTo>
                <a:lnTo>
                  <a:pt x="912" y="662"/>
                </a:lnTo>
                <a:lnTo>
                  <a:pt x="902" y="660"/>
                </a:lnTo>
                <a:lnTo>
                  <a:pt x="890" y="658"/>
                </a:lnTo>
                <a:lnTo>
                  <a:pt x="880" y="656"/>
                </a:lnTo>
                <a:lnTo>
                  <a:pt x="870" y="654"/>
                </a:lnTo>
                <a:lnTo>
                  <a:pt x="860" y="650"/>
                </a:lnTo>
                <a:lnTo>
                  <a:pt x="848" y="648"/>
                </a:lnTo>
                <a:lnTo>
                  <a:pt x="838" y="644"/>
                </a:lnTo>
                <a:lnTo>
                  <a:pt x="828" y="638"/>
                </a:lnTo>
                <a:lnTo>
                  <a:pt x="808" y="630"/>
                </a:lnTo>
                <a:lnTo>
                  <a:pt x="790" y="618"/>
                </a:lnTo>
                <a:lnTo>
                  <a:pt x="772" y="606"/>
                </a:lnTo>
                <a:lnTo>
                  <a:pt x="754" y="592"/>
                </a:lnTo>
                <a:lnTo>
                  <a:pt x="748" y="586"/>
                </a:lnTo>
                <a:lnTo>
                  <a:pt x="740" y="578"/>
                </a:lnTo>
                <a:lnTo>
                  <a:pt x="732" y="570"/>
                </a:lnTo>
                <a:lnTo>
                  <a:pt x="724" y="562"/>
                </a:lnTo>
                <a:lnTo>
                  <a:pt x="710" y="546"/>
                </a:lnTo>
                <a:lnTo>
                  <a:pt x="698" y="526"/>
                </a:lnTo>
                <a:lnTo>
                  <a:pt x="686" y="508"/>
                </a:lnTo>
                <a:lnTo>
                  <a:pt x="676" y="488"/>
                </a:lnTo>
                <a:lnTo>
                  <a:pt x="654" y="446"/>
                </a:lnTo>
                <a:lnTo>
                  <a:pt x="642" y="426"/>
                </a:lnTo>
                <a:lnTo>
                  <a:pt x="630" y="404"/>
                </a:lnTo>
                <a:lnTo>
                  <a:pt x="618" y="384"/>
                </a:lnTo>
                <a:lnTo>
                  <a:pt x="604" y="364"/>
                </a:lnTo>
                <a:lnTo>
                  <a:pt x="590" y="344"/>
                </a:lnTo>
                <a:lnTo>
                  <a:pt x="582" y="334"/>
                </a:lnTo>
                <a:lnTo>
                  <a:pt x="574" y="324"/>
                </a:lnTo>
                <a:lnTo>
                  <a:pt x="564" y="316"/>
                </a:lnTo>
                <a:lnTo>
                  <a:pt x="554" y="306"/>
                </a:lnTo>
                <a:lnTo>
                  <a:pt x="544" y="298"/>
                </a:lnTo>
                <a:lnTo>
                  <a:pt x="534" y="290"/>
                </a:lnTo>
                <a:lnTo>
                  <a:pt x="524" y="282"/>
                </a:lnTo>
                <a:lnTo>
                  <a:pt x="518" y="280"/>
                </a:lnTo>
                <a:lnTo>
                  <a:pt x="512" y="276"/>
                </a:lnTo>
                <a:lnTo>
                  <a:pt x="498" y="270"/>
                </a:lnTo>
                <a:lnTo>
                  <a:pt x="492" y="268"/>
                </a:lnTo>
                <a:lnTo>
                  <a:pt x="484" y="268"/>
                </a:lnTo>
                <a:lnTo>
                  <a:pt x="478" y="266"/>
                </a:lnTo>
                <a:lnTo>
                  <a:pt x="470" y="264"/>
                </a:lnTo>
                <a:lnTo>
                  <a:pt x="464" y="264"/>
                </a:lnTo>
                <a:lnTo>
                  <a:pt x="456" y="262"/>
                </a:lnTo>
                <a:lnTo>
                  <a:pt x="442" y="264"/>
                </a:lnTo>
                <a:lnTo>
                  <a:pt x="428" y="266"/>
                </a:lnTo>
                <a:lnTo>
                  <a:pt x="414" y="268"/>
                </a:lnTo>
                <a:lnTo>
                  <a:pt x="402" y="272"/>
                </a:lnTo>
                <a:lnTo>
                  <a:pt x="388" y="278"/>
                </a:lnTo>
                <a:lnTo>
                  <a:pt x="376" y="284"/>
                </a:lnTo>
                <a:lnTo>
                  <a:pt x="366" y="290"/>
                </a:lnTo>
                <a:lnTo>
                  <a:pt x="354" y="298"/>
                </a:lnTo>
                <a:lnTo>
                  <a:pt x="344" y="306"/>
                </a:lnTo>
                <a:lnTo>
                  <a:pt x="334" y="312"/>
                </a:lnTo>
                <a:lnTo>
                  <a:pt x="316" y="328"/>
                </a:lnTo>
                <a:lnTo>
                  <a:pt x="298" y="346"/>
                </a:lnTo>
                <a:lnTo>
                  <a:pt x="280" y="364"/>
                </a:lnTo>
                <a:lnTo>
                  <a:pt x="264" y="382"/>
                </a:lnTo>
                <a:lnTo>
                  <a:pt x="250" y="402"/>
                </a:lnTo>
                <a:lnTo>
                  <a:pt x="234" y="420"/>
                </a:lnTo>
                <a:lnTo>
                  <a:pt x="206" y="458"/>
                </a:lnTo>
                <a:lnTo>
                  <a:pt x="174" y="502"/>
                </a:lnTo>
                <a:lnTo>
                  <a:pt x="142" y="546"/>
                </a:lnTo>
                <a:lnTo>
                  <a:pt x="130" y="544"/>
                </a:lnTo>
                <a:lnTo>
                  <a:pt x="116" y="544"/>
                </a:lnTo>
                <a:lnTo>
                  <a:pt x="104" y="542"/>
                </a:lnTo>
                <a:lnTo>
                  <a:pt x="90" y="542"/>
                </a:lnTo>
                <a:lnTo>
                  <a:pt x="78" y="544"/>
                </a:lnTo>
                <a:lnTo>
                  <a:pt x="62" y="546"/>
                </a:lnTo>
                <a:lnTo>
                  <a:pt x="48" y="550"/>
                </a:lnTo>
                <a:lnTo>
                  <a:pt x="44" y="552"/>
                </a:lnTo>
                <a:lnTo>
                  <a:pt x="40" y="552"/>
                </a:lnTo>
                <a:lnTo>
                  <a:pt x="32" y="558"/>
                </a:lnTo>
                <a:lnTo>
                  <a:pt x="26" y="562"/>
                </a:lnTo>
                <a:lnTo>
                  <a:pt x="18" y="568"/>
                </a:lnTo>
                <a:lnTo>
                  <a:pt x="12" y="576"/>
                </a:lnTo>
                <a:lnTo>
                  <a:pt x="6" y="586"/>
                </a:lnTo>
                <a:lnTo>
                  <a:pt x="4" y="590"/>
                </a:lnTo>
                <a:lnTo>
                  <a:pt x="4" y="594"/>
                </a:lnTo>
                <a:lnTo>
                  <a:pt x="0" y="604"/>
                </a:lnTo>
                <a:lnTo>
                  <a:pt x="0" y="612"/>
                </a:lnTo>
                <a:lnTo>
                  <a:pt x="0" y="622"/>
                </a:lnTo>
                <a:lnTo>
                  <a:pt x="2" y="638"/>
                </a:lnTo>
                <a:lnTo>
                  <a:pt x="6" y="652"/>
                </a:lnTo>
                <a:lnTo>
                  <a:pt x="12" y="664"/>
                </a:lnTo>
                <a:lnTo>
                  <a:pt x="16" y="674"/>
                </a:lnTo>
                <a:lnTo>
                  <a:pt x="24" y="684"/>
                </a:lnTo>
                <a:lnTo>
                  <a:pt x="24" y="686"/>
                </a:lnTo>
                <a:lnTo>
                  <a:pt x="132" y="686"/>
                </a:lnTo>
                <a:lnTo>
                  <a:pt x="138" y="678"/>
                </a:lnTo>
                <a:close/>
                <a:moveTo>
                  <a:pt x="1134" y="372"/>
                </a:moveTo>
                <a:lnTo>
                  <a:pt x="1124" y="374"/>
                </a:lnTo>
                <a:lnTo>
                  <a:pt x="1116" y="374"/>
                </a:lnTo>
                <a:lnTo>
                  <a:pt x="1108" y="372"/>
                </a:lnTo>
                <a:lnTo>
                  <a:pt x="1100" y="372"/>
                </a:lnTo>
                <a:lnTo>
                  <a:pt x="1092" y="370"/>
                </a:lnTo>
                <a:lnTo>
                  <a:pt x="1084" y="368"/>
                </a:lnTo>
                <a:lnTo>
                  <a:pt x="1078" y="366"/>
                </a:lnTo>
                <a:lnTo>
                  <a:pt x="1070" y="364"/>
                </a:lnTo>
                <a:lnTo>
                  <a:pt x="1062" y="360"/>
                </a:lnTo>
                <a:lnTo>
                  <a:pt x="1054" y="356"/>
                </a:lnTo>
                <a:lnTo>
                  <a:pt x="1048" y="352"/>
                </a:lnTo>
                <a:lnTo>
                  <a:pt x="1042" y="346"/>
                </a:lnTo>
                <a:lnTo>
                  <a:pt x="1034" y="340"/>
                </a:lnTo>
                <a:lnTo>
                  <a:pt x="1028" y="334"/>
                </a:lnTo>
                <a:lnTo>
                  <a:pt x="1022" y="328"/>
                </a:lnTo>
                <a:lnTo>
                  <a:pt x="1014" y="320"/>
                </a:lnTo>
                <a:lnTo>
                  <a:pt x="1010" y="312"/>
                </a:lnTo>
                <a:lnTo>
                  <a:pt x="1004" y="306"/>
                </a:lnTo>
                <a:lnTo>
                  <a:pt x="998" y="296"/>
                </a:lnTo>
                <a:lnTo>
                  <a:pt x="994" y="288"/>
                </a:lnTo>
                <a:lnTo>
                  <a:pt x="990" y="280"/>
                </a:lnTo>
                <a:lnTo>
                  <a:pt x="984" y="272"/>
                </a:lnTo>
                <a:lnTo>
                  <a:pt x="982" y="262"/>
                </a:lnTo>
                <a:lnTo>
                  <a:pt x="978" y="254"/>
                </a:lnTo>
                <a:lnTo>
                  <a:pt x="974" y="244"/>
                </a:lnTo>
                <a:lnTo>
                  <a:pt x="972" y="234"/>
                </a:lnTo>
                <a:lnTo>
                  <a:pt x="970" y="226"/>
                </a:lnTo>
                <a:lnTo>
                  <a:pt x="968" y="216"/>
                </a:lnTo>
                <a:lnTo>
                  <a:pt x="968" y="206"/>
                </a:lnTo>
                <a:lnTo>
                  <a:pt x="966" y="196"/>
                </a:lnTo>
                <a:lnTo>
                  <a:pt x="966" y="186"/>
                </a:lnTo>
                <a:lnTo>
                  <a:pt x="966" y="178"/>
                </a:lnTo>
                <a:lnTo>
                  <a:pt x="966" y="168"/>
                </a:lnTo>
                <a:lnTo>
                  <a:pt x="968" y="160"/>
                </a:lnTo>
                <a:lnTo>
                  <a:pt x="968" y="152"/>
                </a:lnTo>
                <a:lnTo>
                  <a:pt x="972" y="142"/>
                </a:lnTo>
                <a:lnTo>
                  <a:pt x="974" y="134"/>
                </a:lnTo>
                <a:lnTo>
                  <a:pt x="978" y="128"/>
                </a:lnTo>
                <a:lnTo>
                  <a:pt x="982" y="120"/>
                </a:lnTo>
                <a:lnTo>
                  <a:pt x="986" y="114"/>
                </a:lnTo>
                <a:lnTo>
                  <a:pt x="990" y="108"/>
                </a:lnTo>
                <a:lnTo>
                  <a:pt x="996" y="104"/>
                </a:lnTo>
                <a:lnTo>
                  <a:pt x="1002" y="98"/>
                </a:lnTo>
                <a:lnTo>
                  <a:pt x="1008" y="94"/>
                </a:lnTo>
                <a:lnTo>
                  <a:pt x="1016" y="92"/>
                </a:lnTo>
                <a:lnTo>
                  <a:pt x="1018" y="88"/>
                </a:lnTo>
                <a:lnTo>
                  <a:pt x="1024" y="88"/>
                </a:lnTo>
                <a:lnTo>
                  <a:pt x="1032" y="86"/>
                </a:lnTo>
                <a:lnTo>
                  <a:pt x="1048" y="82"/>
                </a:lnTo>
                <a:lnTo>
                  <a:pt x="1066" y="80"/>
                </a:lnTo>
                <a:lnTo>
                  <a:pt x="1070" y="82"/>
                </a:lnTo>
                <a:lnTo>
                  <a:pt x="1074" y="82"/>
                </a:lnTo>
                <a:lnTo>
                  <a:pt x="1078" y="82"/>
                </a:lnTo>
                <a:lnTo>
                  <a:pt x="1080" y="82"/>
                </a:lnTo>
                <a:lnTo>
                  <a:pt x="1088" y="84"/>
                </a:lnTo>
                <a:lnTo>
                  <a:pt x="1094" y="86"/>
                </a:lnTo>
                <a:lnTo>
                  <a:pt x="1098" y="88"/>
                </a:lnTo>
                <a:lnTo>
                  <a:pt x="1102" y="90"/>
                </a:lnTo>
                <a:lnTo>
                  <a:pt x="1108" y="94"/>
                </a:lnTo>
                <a:lnTo>
                  <a:pt x="1112" y="100"/>
                </a:lnTo>
                <a:lnTo>
                  <a:pt x="1120" y="106"/>
                </a:lnTo>
                <a:lnTo>
                  <a:pt x="1124" y="112"/>
                </a:lnTo>
                <a:lnTo>
                  <a:pt x="1130" y="120"/>
                </a:lnTo>
                <a:lnTo>
                  <a:pt x="1134" y="128"/>
                </a:lnTo>
                <a:lnTo>
                  <a:pt x="1136" y="138"/>
                </a:lnTo>
                <a:lnTo>
                  <a:pt x="1142" y="146"/>
                </a:lnTo>
                <a:lnTo>
                  <a:pt x="1144" y="156"/>
                </a:lnTo>
                <a:lnTo>
                  <a:pt x="1148" y="166"/>
                </a:lnTo>
                <a:lnTo>
                  <a:pt x="1150" y="176"/>
                </a:lnTo>
                <a:lnTo>
                  <a:pt x="1154" y="196"/>
                </a:lnTo>
                <a:lnTo>
                  <a:pt x="1158" y="218"/>
                </a:lnTo>
                <a:lnTo>
                  <a:pt x="1160" y="240"/>
                </a:lnTo>
                <a:lnTo>
                  <a:pt x="1162" y="262"/>
                </a:lnTo>
                <a:lnTo>
                  <a:pt x="1162" y="284"/>
                </a:lnTo>
                <a:lnTo>
                  <a:pt x="1162" y="304"/>
                </a:lnTo>
                <a:lnTo>
                  <a:pt x="1162" y="326"/>
                </a:lnTo>
                <a:lnTo>
                  <a:pt x="1160" y="348"/>
                </a:lnTo>
                <a:lnTo>
                  <a:pt x="1158" y="368"/>
                </a:lnTo>
                <a:lnTo>
                  <a:pt x="1150" y="370"/>
                </a:lnTo>
                <a:lnTo>
                  <a:pt x="1142" y="372"/>
                </a:lnTo>
                <a:lnTo>
                  <a:pt x="1134" y="372"/>
                </a:lnTo>
                <a:close/>
                <a:moveTo>
                  <a:pt x="96" y="610"/>
                </a:moveTo>
                <a:lnTo>
                  <a:pt x="68" y="648"/>
                </a:lnTo>
                <a:lnTo>
                  <a:pt x="62" y="640"/>
                </a:lnTo>
                <a:lnTo>
                  <a:pt x="58" y="632"/>
                </a:lnTo>
                <a:lnTo>
                  <a:pt x="56" y="624"/>
                </a:lnTo>
                <a:lnTo>
                  <a:pt x="56" y="616"/>
                </a:lnTo>
                <a:lnTo>
                  <a:pt x="54" y="612"/>
                </a:lnTo>
                <a:lnTo>
                  <a:pt x="56" y="608"/>
                </a:lnTo>
                <a:lnTo>
                  <a:pt x="58" y="604"/>
                </a:lnTo>
                <a:lnTo>
                  <a:pt x="60" y="602"/>
                </a:lnTo>
                <a:lnTo>
                  <a:pt x="66" y="598"/>
                </a:lnTo>
                <a:lnTo>
                  <a:pt x="74" y="596"/>
                </a:lnTo>
                <a:lnTo>
                  <a:pt x="82" y="596"/>
                </a:lnTo>
                <a:lnTo>
                  <a:pt x="90" y="594"/>
                </a:lnTo>
                <a:lnTo>
                  <a:pt x="100" y="594"/>
                </a:lnTo>
                <a:lnTo>
                  <a:pt x="108" y="594"/>
                </a:lnTo>
                <a:lnTo>
                  <a:pt x="96" y="6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60" name="Group 59"/>
          <p:cNvGrpSpPr/>
          <p:nvPr userDrawn="1"/>
        </p:nvGrpSpPr>
        <p:grpSpPr>
          <a:xfrm>
            <a:off x="414867" y="6451865"/>
            <a:ext cx="11360149" cy="170688"/>
            <a:chOff x="311150" y="4838899"/>
            <a:chExt cx="8520112" cy="128016"/>
          </a:xfrm>
        </p:grpSpPr>
        <p:grpSp>
          <p:nvGrpSpPr>
            <p:cNvPr id="61" name="Group 60" descr="Blackboard logo" title="Blackboard logo"/>
            <p:cNvGrpSpPr>
              <a:grpSpLocks noChangeAspect="1"/>
            </p:cNvGrpSpPr>
            <p:nvPr userDrawn="1"/>
          </p:nvGrpSpPr>
          <p:grpSpPr>
            <a:xfrm>
              <a:off x="311150" y="4851501"/>
              <a:ext cx="768114" cy="107749"/>
              <a:chOff x="311150" y="4851501"/>
              <a:chExt cx="768114" cy="107749"/>
            </a:xfrm>
            <a:solidFill>
              <a:schemeClr val="bg1"/>
            </a:solidFill>
          </p:grpSpPr>
          <p:sp>
            <p:nvSpPr>
              <p:cNvPr id="73" name="Freeform 5" descr=" " title=" "/>
              <p:cNvSpPr>
                <a:spLocks noEditPoints="1"/>
              </p:cNvSpPr>
              <p:nvPr userDrawn="1"/>
            </p:nvSpPr>
            <p:spPr bwMode="auto">
              <a:xfrm>
                <a:off x="311150" y="4855768"/>
                <a:ext cx="84679" cy="101748"/>
              </a:xfrm>
              <a:custGeom>
                <a:avLst/>
                <a:gdLst>
                  <a:gd name="T0" fmla="*/ 1001 w 1271"/>
                  <a:gd name="T1" fmla="*/ 1053 h 1526"/>
                  <a:gd name="T2" fmla="*/ 983 w 1271"/>
                  <a:gd name="T3" fmla="*/ 989 h 1526"/>
                  <a:gd name="T4" fmla="*/ 943 w 1271"/>
                  <a:gd name="T5" fmla="*/ 939 h 1526"/>
                  <a:gd name="T6" fmla="*/ 881 w 1271"/>
                  <a:gd name="T7" fmla="*/ 901 h 1526"/>
                  <a:gd name="T8" fmla="*/ 797 w 1271"/>
                  <a:gd name="T9" fmla="*/ 878 h 1526"/>
                  <a:gd name="T10" fmla="*/ 689 w 1271"/>
                  <a:gd name="T11" fmla="*/ 870 h 1526"/>
                  <a:gd name="T12" fmla="*/ 708 w 1271"/>
                  <a:gd name="T13" fmla="*/ 1289 h 1526"/>
                  <a:gd name="T14" fmla="*/ 773 w 1271"/>
                  <a:gd name="T15" fmla="*/ 1286 h 1526"/>
                  <a:gd name="T16" fmla="*/ 857 w 1271"/>
                  <a:gd name="T17" fmla="*/ 1268 h 1526"/>
                  <a:gd name="T18" fmla="*/ 924 w 1271"/>
                  <a:gd name="T19" fmla="*/ 1235 h 1526"/>
                  <a:gd name="T20" fmla="*/ 971 w 1271"/>
                  <a:gd name="T21" fmla="*/ 1188 h 1526"/>
                  <a:gd name="T22" fmla="*/ 997 w 1271"/>
                  <a:gd name="T23" fmla="*/ 1127 h 1526"/>
                  <a:gd name="T24" fmla="*/ 917 w 1271"/>
                  <a:gd name="T25" fmla="*/ 434 h 1526"/>
                  <a:gd name="T26" fmla="*/ 912 w 1271"/>
                  <a:gd name="T27" fmla="*/ 390 h 1526"/>
                  <a:gd name="T28" fmla="*/ 890 w 1271"/>
                  <a:gd name="T29" fmla="*/ 334 h 1526"/>
                  <a:gd name="T30" fmla="*/ 848 w 1271"/>
                  <a:gd name="T31" fmla="*/ 290 h 1526"/>
                  <a:gd name="T32" fmla="*/ 788 w 1271"/>
                  <a:gd name="T33" fmla="*/ 258 h 1526"/>
                  <a:gd name="T34" fmla="*/ 711 w 1271"/>
                  <a:gd name="T35" fmla="*/ 242 h 1526"/>
                  <a:gd name="T36" fmla="*/ 264 w 1271"/>
                  <a:gd name="T37" fmla="*/ 238 h 1526"/>
                  <a:gd name="T38" fmla="*/ 629 w 1271"/>
                  <a:gd name="T39" fmla="*/ 643 h 1526"/>
                  <a:gd name="T40" fmla="*/ 720 w 1271"/>
                  <a:gd name="T41" fmla="*/ 636 h 1526"/>
                  <a:gd name="T42" fmla="*/ 797 w 1271"/>
                  <a:gd name="T43" fmla="*/ 614 h 1526"/>
                  <a:gd name="T44" fmla="*/ 856 w 1271"/>
                  <a:gd name="T45" fmla="*/ 579 h 1526"/>
                  <a:gd name="T46" fmla="*/ 891 w 1271"/>
                  <a:gd name="T47" fmla="*/ 537 h 1526"/>
                  <a:gd name="T48" fmla="*/ 905 w 1271"/>
                  <a:gd name="T49" fmla="*/ 507 h 1526"/>
                  <a:gd name="T50" fmla="*/ 916 w 1271"/>
                  <a:gd name="T51" fmla="*/ 460 h 1526"/>
                  <a:gd name="T52" fmla="*/ 1186 w 1271"/>
                  <a:gd name="T53" fmla="*/ 391 h 1526"/>
                  <a:gd name="T54" fmla="*/ 1175 w 1271"/>
                  <a:gd name="T55" fmla="*/ 487 h 1526"/>
                  <a:gd name="T56" fmla="*/ 1147 w 1271"/>
                  <a:gd name="T57" fmla="*/ 565 h 1526"/>
                  <a:gd name="T58" fmla="*/ 1104 w 1271"/>
                  <a:gd name="T59" fmla="*/ 630 h 1526"/>
                  <a:gd name="T60" fmla="*/ 1050 w 1271"/>
                  <a:gd name="T61" fmla="*/ 681 h 1526"/>
                  <a:gd name="T62" fmla="*/ 989 w 1271"/>
                  <a:gd name="T63" fmla="*/ 722 h 1526"/>
                  <a:gd name="T64" fmla="*/ 1001 w 1271"/>
                  <a:gd name="T65" fmla="*/ 745 h 1526"/>
                  <a:gd name="T66" fmla="*/ 1090 w 1271"/>
                  <a:gd name="T67" fmla="*/ 788 h 1526"/>
                  <a:gd name="T68" fmla="*/ 1164 w 1271"/>
                  <a:gd name="T69" fmla="*/ 843 h 1526"/>
                  <a:gd name="T70" fmla="*/ 1213 w 1271"/>
                  <a:gd name="T71" fmla="*/ 899 h 1526"/>
                  <a:gd name="T72" fmla="*/ 1236 w 1271"/>
                  <a:gd name="T73" fmla="*/ 939 h 1526"/>
                  <a:gd name="T74" fmla="*/ 1253 w 1271"/>
                  <a:gd name="T75" fmla="*/ 983 h 1526"/>
                  <a:gd name="T76" fmla="*/ 1265 w 1271"/>
                  <a:gd name="T77" fmla="*/ 1032 h 1526"/>
                  <a:gd name="T78" fmla="*/ 1270 w 1271"/>
                  <a:gd name="T79" fmla="*/ 1086 h 1526"/>
                  <a:gd name="T80" fmla="*/ 1270 w 1271"/>
                  <a:gd name="T81" fmla="*/ 1130 h 1526"/>
                  <a:gd name="T82" fmla="*/ 1260 w 1271"/>
                  <a:gd name="T83" fmla="*/ 1202 h 1526"/>
                  <a:gd name="T84" fmla="*/ 1240 w 1271"/>
                  <a:gd name="T85" fmla="*/ 1268 h 1526"/>
                  <a:gd name="T86" fmla="*/ 1207 w 1271"/>
                  <a:gd name="T87" fmla="*/ 1325 h 1526"/>
                  <a:gd name="T88" fmla="*/ 1167 w 1271"/>
                  <a:gd name="T89" fmla="*/ 1375 h 1526"/>
                  <a:gd name="T90" fmla="*/ 1115 w 1271"/>
                  <a:gd name="T91" fmla="*/ 1419 h 1526"/>
                  <a:gd name="T92" fmla="*/ 1056 w 1271"/>
                  <a:gd name="T93" fmla="*/ 1455 h 1526"/>
                  <a:gd name="T94" fmla="*/ 988 w 1271"/>
                  <a:gd name="T95" fmla="*/ 1484 h 1526"/>
                  <a:gd name="T96" fmla="*/ 911 w 1271"/>
                  <a:gd name="T97" fmla="*/ 1505 h 1526"/>
                  <a:gd name="T98" fmla="*/ 828 w 1271"/>
                  <a:gd name="T99" fmla="*/ 1520 h 1526"/>
                  <a:gd name="T100" fmla="*/ 738 w 1271"/>
                  <a:gd name="T101" fmla="*/ 1526 h 1526"/>
                  <a:gd name="T102" fmla="*/ 0 w 1271"/>
                  <a:gd name="T103" fmla="*/ 0 h 1526"/>
                  <a:gd name="T104" fmla="*/ 713 w 1271"/>
                  <a:gd name="T105" fmla="*/ 0 h 1526"/>
                  <a:gd name="T106" fmla="*/ 794 w 1271"/>
                  <a:gd name="T107" fmla="*/ 8 h 1526"/>
                  <a:gd name="T108" fmla="*/ 868 w 1271"/>
                  <a:gd name="T109" fmla="*/ 22 h 1526"/>
                  <a:gd name="T110" fmla="*/ 936 w 1271"/>
                  <a:gd name="T111" fmla="*/ 42 h 1526"/>
                  <a:gd name="T112" fmla="*/ 997 w 1271"/>
                  <a:gd name="T113" fmla="*/ 71 h 1526"/>
                  <a:gd name="T114" fmla="*/ 1050 w 1271"/>
                  <a:gd name="T115" fmla="*/ 106 h 1526"/>
                  <a:gd name="T116" fmla="*/ 1095 w 1271"/>
                  <a:gd name="T117" fmla="*/ 147 h 1526"/>
                  <a:gd name="T118" fmla="*/ 1131 w 1271"/>
                  <a:gd name="T119" fmla="*/ 194 h 1526"/>
                  <a:gd name="T120" fmla="*/ 1158 w 1271"/>
                  <a:gd name="T121" fmla="*/ 247 h 1526"/>
                  <a:gd name="T122" fmla="*/ 1176 w 1271"/>
                  <a:gd name="T123" fmla="*/ 305 h 1526"/>
                  <a:gd name="T124" fmla="*/ 1185 w 1271"/>
                  <a:gd name="T125" fmla="*/ 368 h 1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71" h="1526">
                    <a:moveTo>
                      <a:pt x="1002" y="1077"/>
                    </a:moveTo>
                    <a:lnTo>
                      <a:pt x="1002" y="1077"/>
                    </a:lnTo>
                    <a:lnTo>
                      <a:pt x="1001" y="1053"/>
                    </a:lnTo>
                    <a:lnTo>
                      <a:pt x="997" y="1031"/>
                    </a:lnTo>
                    <a:lnTo>
                      <a:pt x="991" y="1010"/>
                    </a:lnTo>
                    <a:lnTo>
                      <a:pt x="983" y="989"/>
                    </a:lnTo>
                    <a:lnTo>
                      <a:pt x="972" y="972"/>
                    </a:lnTo>
                    <a:lnTo>
                      <a:pt x="959" y="955"/>
                    </a:lnTo>
                    <a:lnTo>
                      <a:pt x="943" y="939"/>
                    </a:lnTo>
                    <a:lnTo>
                      <a:pt x="924" y="925"/>
                    </a:lnTo>
                    <a:lnTo>
                      <a:pt x="904" y="912"/>
                    </a:lnTo>
                    <a:lnTo>
                      <a:pt x="881" y="901"/>
                    </a:lnTo>
                    <a:lnTo>
                      <a:pt x="855" y="892"/>
                    </a:lnTo>
                    <a:lnTo>
                      <a:pt x="826" y="884"/>
                    </a:lnTo>
                    <a:lnTo>
                      <a:pt x="797" y="878"/>
                    </a:lnTo>
                    <a:lnTo>
                      <a:pt x="763" y="874"/>
                    </a:lnTo>
                    <a:lnTo>
                      <a:pt x="727" y="871"/>
                    </a:lnTo>
                    <a:lnTo>
                      <a:pt x="689" y="870"/>
                    </a:lnTo>
                    <a:lnTo>
                      <a:pt x="264" y="870"/>
                    </a:lnTo>
                    <a:lnTo>
                      <a:pt x="264" y="1289"/>
                    </a:lnTo>
                    <a:lnTo>
                      <a:pt x="708" y="1289"/>
                    </a:lnTo>
                    <a:lnTo>
                      <a:pt x="708" y="1289"/>
                    </a:lnTo>
                    <a:lnTo>
                      <a:pt x="742" y="1288"/>
                    </a:lnTo>
                    <a:lnTo>
                      <a:pt x="773" y="1286"/>
                    </a:lnTo>
                    <a:lnTo>
                      <a:pt x="804" y="1281"/>
                    </a:lnTo>
                    <a:lnTo>
                      <a:pt x="831" y="1275"/>
                    </a:lnTo>
                    <a:lnTo>
                      <a:pt x="857" y="1268"/>
                    </a:lnTo>
                    <a:lnTo>
                      <a:pt x="881" y="1258"/>
                    </a:lnTo>
                    <a:lnTo>
                      <a:pt x="904" y="1247"/>
                    </a:lnTo>
                    <a:lnTo>
                      <a:pt x="924" y="1235"/>
                    </a:lnTo>
                    <a:lnTo>
                      <a:pt x="942" y="1221"/>
                    </a:lnTo>
                    <a:lnTo>
                      <a:pt x="958" y="1206"/>
                    </a:lnTo>
                    <a:lnTo>
                      <a:pt x="971" y="1188"/>
                    </a:lnTo>
                    <a:lnTo>
                      <a:pt x="982" y="1169"/>
                    </a:lnTo>
                    <a:lnTo>
                      <a:pt x="991" y="1148"/>
                    </a:lnTo>
                    <a:lnTo>
                      <a:pt x="997" y="1127"/>
                    </a:lnTo>
                    <a:lnTo>
                      <a:pt x="1001" y="1103"/>
                    </a:lnTo>
                    <a:lnTo>
                      <a:pt x="1002" y="1077"/>
                    </a:lnTo>
                    <a:close/>
                    <a:moveTo>
                      <a:pt x="917" y="434"/>
                    </a:moveTo>
                    <a:lnTo>
                      <a:pt x="917" y="434"/>
                    </a:lnTo>
                    <a:lnTo>
                      <a:pt x="916" y="411"/>
                    </a:lnTo>
                    <a:lnTo>
                      <a:pt x="912" y="390"/>
                    </a:lnTo>
                    <a:lnTo>
                      <a:pt x="908" y="371"/>
                    </a:lnTo>
                    <a:lnTo>
                      <a:pt x="899" y="352"/>
                    </a:lnTo>
                    <a:lnTo>
                      <a:pt x="890" y="334"/>
                    </a:lnTo>
                    <a:lnTo>
                      <a:pt x="878" y="318"/>
                    </a:lnTo>
                    <a:lnTo>
                      <a:pt x="863" y="303"/>
                    </a:lnTo>
                    <a:lnTo>
                      <a:pt x="848" y="290"/>
                    </a:lnTo>
                    <a:lnTo>
                      <a:pt x="830" y="278"/>
                    </a:lnTo>
                    <a:lnTo>
                      <a:pt x="810" y="268"/>
                    </a:lnTo>
                    <a:lnTo>
                      <a:pt x="788" y="258"/>
                    </a:lnTo>
                    <a:lnTo>
                      <a:pt x="764" y="251"/>
                    </a:lnTo>
                    <a:lnTo>
                      <a:pt x="738" y="245"/>
                    </a:lnTo>
                    <a:lnTo>
                      <a:pt x="711" y="242"/>
                    </a:lnTo>
                    <a:lnTo>
                      <a:pt x="681" y="239"/>
                    </a:lnTo>
                    <a:lnTo>
                      <a:pt x="650" y="238"/>
                    </a:lnTo>
                    <a:lnTo>
                      <a:pt x="264" y="238"/>
                    </a:lnTo>
                    <a:lnTo>
                      <a:pt x="264" y="643"/>
                    </a:lnTo>
                    <a:lnTo>
                      <a:pt x="629" y="643"/>
                    </a:lnTo>
                    <a:lnTo>
                      <a:pt x="629" y="643"/>
                    </a:lnTo>
                    <a:lnTo>
                      <a:pt x="662" y="643"/>
                    </a:lnTo>
                    <a:lnTo>
                      <a:pt x="691" y="641"/>
                    </a:lnTo>
                    <a:lnTo>
                      <a:pt x="720" y="636"/>
                    </a:lnTo>
                    <a:lnTo>
                      <a:pt x="748" y="631"/>
                    </a:lnTo>
                    <a:lnTo>
                      <a:pt x="773" y="624"/>
                    </a:lnTo>
                    <a:lnTo>
                      <a:pt x="797" y="614"/>
                    </a:lnTo>
                    <a:lnTo>
                      <a:pt x="818" y="605"/>
                    </a:lnTo>
                    <a:lnTo>
                      <a:pt x="838" y="592"/>
                    </a:lnTo>
                    <a:lnTo>
                      <a:pt x="856" y="579"/>
                    </a:lnTo>
                    <a:lnTo>
                      <a:pt x="872" y="563"/>
                    </a:lnTo>
                    <a:lnTo>
                      <a:pt x="885" y="546"/>
                    </a:lnTo>
                    <a:lnTo>
                      <a:pt x="891" y="537"/>
                    </a:lnTo>
                    <a:lnTo>
                      <a:pt x="897" y="527"/>
                    </a:lnTo>
                    <a:lnTo>
                      <a:pt x="902" y="516"/>
                    </a:lnTo>
                    <a:lnTo>
                      <a:pt x="905" y="507"/>
                    </a:lnTo>
                    <a:lnTo>
                      <a:pt x="909" y="495"/>
                    </a:lnTo>
                    <a:lnTo>
                      <a:pt x="912" y="484"/>
                    </a:lnTo>
                    <a:lnTo>
                      <a:pt x="916" y="460"/>
                    </a:lnTo>
                    <a:lnTo>
                      <a:pt x="917" y="434"/>
                    </a:lnTo>
                    <a:close/>
                    <a:moveTo>
                      <a:pt x="1186" y="391"/>
                    </a:moveTo>
                    <a:lnTo>
                      <a:pt x="1186" y="391"/>
                    </a:lnTo>
                    <a:lnTo>
                      <a:pt x="1185" y="425"/>
                    </a:lnTo>
                    <a:lnTo>
                      <a:pt x="1181" y="457"/>
                    </a:lnTo>
                    <a:lnTo>
                      <a:pt x="1175" y="487"/>
                    </a:lnTo>
                    <a:lnTo>
                      <a:pt x="1167" y="515"/>
                    </a:lnTo>
                    <a:lnTo>
                      <a:pt x="1157" y="542"/>
                    </a:lnTo>
                    <a:lnTo>
                      <a:pt x="1147" y="565"/>
                    </a:lnTo>
                    <a:lnTo>
                      <a:pt x="1133" y="589"/>
                    </a:lnTo>
                    <a:lnTo>
                      <a:pt x="1119" y="610"/>
                    </a:lnTo>
                    <a:lnTo>
                      <a:pt x="1104" y="630"/>
                    </a:lnTo>
                    <a:lnTo>
                      <a:pt x="1087" y="648"/>
                    </a:lnTo>
                    <a:lnTo>
                      <a:pt x="1069" y="666"/>
                    </a:lnTo>
                    <a:lnTo>
                      <a:pt x="1050" y="681"/>
                    </a:lnTo>
                    <a:lnTo>
                      <a:pt x="1029" y="696"/>
                    </a:lnTo>
                    <a:lnTo>
                      <a:pt x="1009" y="709"/>
                    </a:lnTo>
                    <a:lnTo>
                      <a:pt x="989" y="722"/>
                    </a:lnTo>
                    <a:lnTo>
                      <a:pt x="967" y="733"/>
                    </a:lnTo>
                    <a:lnTo>
                      <a:pt x="967" y="733"/>
                    </a:lnTo>
                    <a:lnTo>
                      <a:pt x="1001" y="745"/>
                    </a:lnTo>
                    <a:lnTo>
                      <a:pt x="1032" y="758"/>
                    </a:lnTo>
                    <a:lnTo>
                      <a:pt x="1062" y="772"/>
                    </a:lnTo>
                    <a:lnTo>
                      <a:pt x="1090" y="788"/>
                    </a:lnTo>
                    <a:lnTo>
                      <a:pt x="1117" y="804"/>
                    </a:lnTo>
                    <a:lnTo>
                      <a:pt x="1142" y="822"/>
                    </a:lnTo>
                    <a:lnTo>
                      <a:pt x="1164" y="843"/>
                    </a:lnTo>
                    <a:lnTo>
                      <a:pt x="1186" y="864"/>
                    </a:lnTo>
                    <a:lnTo>
                      <a:pt x="1205" y="887"/>
                    </a:lnTo>
                    <a:lnTo>
                      <a:pt x="1213" y="899"/>
                    </a:lnTo>
                    <a:lnTo>
                      <a:pt x="1222" y="912"/>
                    </a:lnTo>
                    <a:lnTo>
                      <a:pt x="1229" y="925"/>
                    </a:lnTo>
                    <a:lnTo>
                      <a:pt x="1236" y="939"/>
                    </a:lnTo>
                    <a:lnTo>
                      <a:pt x="1242" y="952"/>
                    </a:lnTo>
                    <a:lnTo>
                      <a:pt x="1248" y="968"/>
                    </a:lnTo>
                    <a:lnTo>
                      <a:pt x="1253" y="983"/>
                    </a:lnTo>
                    <a:lnTo>
                      <a:pt x="1258" y="999"/>
                    </a:lnTo>
                    <a:lnTo>
                      <a:pt x="1261" y="1016"/>
                    </a:lnTo>
                    <a:lnTo>
                      <a:pt x="1265" y="1032"/>
                    </a:lnTo>
                    <a:lnTo>
                      <a:pt x="1267" y="1049"/>
                    </a:lnTo>
                    <a:lnTo>
                      <a:pt x="1268" y="1067"/>
                    </a:lnTo>
                    <a:lnTo>
                      <a:pt x="1270" y="1086"/>
                    </a:lnTo>
                    <a:lnTo>
                      <a:pt x="1271" y="1105"/>
                    </a:lnTo>
                    <a:lnTo>
                      <a:pt x="1271" y="1105"/>
                    </a:lnTo>
                    <a:lnTo>
                      <a:pt x="1270" y="1130"/>
                    </a:lnTo>
                    <a:lnTo>
                      <a:pt x="1267" y="1155"/>
                    </a:lnTo>
                    <a:lnTo>
                      <a:pt x="1265" y="1179"/>
                    </a:lnTo>
                    <a:lnTo>
                      <a:pt x="1260" y="1202"/>
                    </a:lnTo>
                    <a:lnTo>
                      <a:pt x="1254" y="1225"/>
                    </a:lnTo>
                    <a:lnTo>
                      <a:pt x="1247" y="1246"/>
                    </a:lnTo>
                    <a:lnTo>
                      <a:pt x="1240" y="1268"/>
                    </a:lnTo>
                    <a:lnTo>
                      <a:pt x="1230" y="1287"/>
                    </a:lnTo>
                    <a:lnTo>
                      <a:pt x="1219" y="1306"/>
                    </a:lnTo>
                    <a:lnTo>
                      <a:pt x="1207" y="1325"/>
                    </a:lnTo>
                    <a:lnTo>
                      <a:pt x="1195" y="1343"/>
                    </a:lnTo>
                    <a:lnTo>
                      <a:pt x="1181" y="1360"/>
                    </a:lnTo>
                    <a:lnTo>
                      <a:pt x="1167" y="1375"/>
                    </a:lnTo>
                    <a:lnTo>
                      <a:pt x="1150" y="1391"/>
                    </a:lnTo>
                    <a:lnTo>
                      <a:pt x="1133" y="1405"/>
                    </a:lnTo>
                    <a:lnTo>
                      <a:pt x="1115" y="1419"/>
                    </a:lnTo>
                    <a:lnTo>
                      <a:pt x="1096" y="1431"/>
                    </a:lnTo>
                    <a:lnTo>
                      <a:pt x="1077" y="1445"/>
                    </a:lnTo>
                    <a:lnTo>
                      <a:pt x="1056" y="1455"/>
                    </a:lnTo>
                    <a:lnTo>
                      <a:pt x="1034" y="1466"/>
                    </a:lnTo>
                    <a:lnTo>
                      <a:pt x="1012" y="1476"/>
                    </a:lnTo>
                    <a:lnTo>
                      <a:pt x="988" y="1484"/>
                    </a:lnTo>
                    <a:lnTo>
                      <a:pt x="963" y="1492"/>
                    </a:lnTo>
                    <a:lnTo>
                      <a:pt x="938" y="1499"/>
                    </a:lnTo>
                    <a:lnTo>
                      <a:pt x="911" y="1505"/>
                    </a:lnTo>
                    <a:lnTo>
                      <a:pt x="885" y="1511"/>
                    </a:lnTo>
                    <a:lnTo>
                      <a:pt x="856" y="1516"/>
                    </a:lnTo>
                    <a:lnTo>
                      <a:pt x="828" y="1520"/>
                    </a:lnTo>
                    <a:lnTo>
                      <a:pt x="799" y="1522"/>
                    </a:lnTo>
                    <a:lnTo>
                      <a:pt x="768" y="1525"/>
                    </a:lnTo>
                    <a:lnTo>
                      <a:pt x="738" y="1526"/>
                    </a:lnTo>
                    <a:lnTo>
                      <a:pt x="706" y="1526"/>
                    </a:lnTo>
                    <a:lnTo>
                      <a:pt x="0" y="1526"/>
                    </a:lnTo>
                    <a:lnTo>
                      <a:pt x="0" y="0"/>
                    </a:lnTo>
                    <a:lnTo>
                      <a:pt x="684" y="0"/>
                    </a:lnTo>
                    <a:lnTo>
                      <a:pt x="684" y="0"/>
                    </a:lnTo>
                    <a:lnTo>
                      <a:pt x="713" y="0"/>
                    </a:lnTo>
                    <a:lnTo>
                      <a:pt x="740" y="3"/>
                    </a:lnTo>
                    <a:lnTo>
                      <a:pt x="768" y="4"/>
                    </a:lnTo>
                    <a:lnTo>
                      <a:pt x="794" y="8"/>
                    </a:lnTo>
                    <a:lnTo>
                      <a:pt x="819" y="11"/>
                    </a:lnTo>
                    <a:lnTo>
                      <a:pt x="844" y="16"/>
                    </a:lnTo>
                    <a:lnTo>
                      <a:pt x="868" y="22"/>
                    </a:lnTo>
                    <a:lnTo>
                      <a:pt x="892" y="28"/>
                    </a:lnTo>
                    <a:lnTo>
                      <a:pt x="915" y="35"/>
                    </a:lnTo>
                    <a:lnTo>
                      <a:pt x="936" y="42"/>
                    </a:lnTo>
                    <a:lnTo>
                      <a:pt x="958" y="52"/>
                    </a:lnTo>
                    <a:lnTo>
                      <a:pt x="978" y="61"/>
                    </a:lnTo>
                    <a:lnTo>
                      <a:pt x="997" y="71"/>
                    </a:lnTo>
                    <a:lnTo>
                      <a:pt x="1015" y="82"/>
                    </a:lnTo>
                    <a:lnTo>
                      <a:pt x="1033" y="94"/>
                    </a:lnTo>
                    <a:lnTo>
                      <a:pt x="1050" y="106"/>
                    </a:lnTo>
                    <a:lnTo>
                      <a:pt x="1065" y="119"/>
                    </a:lnTo>
                    <a:lnTo>
                      <a:pt x="1081" y="133"/>
                    </a:lnTo>
                    <a:lnTo>
                      <a:pt x="1095" y="147"/>
                    </a:lnTo>
                    <a:lnTo>
                      <a:pt x="1108" y="162"/>
                    </a:lnTo>
                    <a:lnTo>
                      <a:pt x="1120" y="177"/>
                    </a:lnTo>
                    <a:lnTo>
                      <a:pt x="1131" y="194"/>
                    </a:lnTo>
                    <a:lnTo>
                      <a:pt x="1142" y="211"/>
                    </a:lnTo>
                    <a:lnTo>
                      <a:pt x="1150" y="229"/>
                    </a:lnTo>
                    <a:lnTo>
                      <a:pt x="1158" y="247"/>
                    </a:lnTo>
                    <a:lnTo>
                      <a:pt x="1166" y="266"/>
                    </a:lnTo>
                    <a:lnTo>
                      <a:pt x="1172" y="285"/>
                    </a:lnTo>
                    <a:lnTo>
                      <a:pt x="1176" y="305"/>
                    </a:lnTo>
                    <a:lnTo>
                      <a:pt x="1180" y="325"/>
                    </a:lnTo>
                    <a:lnTo>
                      <a:pt x="1184" y="347"/>
                    </a:lnTo>
                    <a:lnTo>
                      <a:pt x="1185" y="368"/>
                    </a:lnTo>
                    <a:lnTo>
                      <a:pt x="1186" y="3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Rectangle 9" descr=" " title=" "/>
              <p:cNvSpPr>
                <a:spLocks noChangeArrowheads="1"/>
              </p:cNvSpPr>
              <p:nvPr userDrawn="1"/>
            </p:nvSpPr>
            <p:spPr bwMode="auto">
              <a:xfrm>
                <a:off x="407698" y="4851501"/>
                <a:ext cx="17603" cy="1060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0" descr=" " title=" "/>
              <p:cNvSpPr>
                <a:spLocks noEditPoints="1"/>
              </p:cNvSpPr>
              <p:nvPr userDrawn="1"/>
            </p:nvSpPr>
            <p:spPr bwMode="auto">
              <a:xfrm>
                <a:off x="435835" y="4879638"/>
                <a:ext cx="69477" cy="79478"/>
              </a:xfrm>
              <a:custGeom>
                <a:avLst/>
                <a:gdLst>
                  <a:gd name="T0" fmla="*/ 735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2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2 w 1044"/>
                  <a:gd name="T15" fmla="*/ 879 h 1192"/>
                  <a:gd name="T16" fmla="*/ 313 w 1044"/>
                  <a:gd name="T17" fmla="*/ 937 h 1192"/>
                  <a:gd name="T18" fmla="*/ 377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89 w 1044"/>
                  <a:gd name="T33" fmla="*/ 679 h 1192"/>
                  <a:gd name="T34" fmla="*/ 768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4 w 1044"/>
                  <a:gd name="T47" fmla="*/ 1168 h 1192"/>
                  <a:gd name="T48" fmla="*/ 185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3 w 1044"/>
                  <a:gd name="T55" fmla="*/ 989 h 1192"/>
                  <a:gd name="T56" fmla="*/ 10 w 1044"/>
                  <a:gd name="T57" fmla="*/ 917 h 1192"/>
                  <a:gd name="T58" fmla="*/ 0 w 1044"/>
                  <a:gd name="T59" fmla="*/ 836 h 1192"/>
                  <a:gd name="T60" fmla="*/ 2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5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6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89" y="679"/>
                    </a:moveTo>
                    <a:lnTo>
                      <a:pt x="789" y="679"/>
                    </a:lnTo>
                    <a:lnTo>
                      <a:pt x="763" y="670"/>
                    </a:lnTo>
                    <a:lnTo>
                      <a:pt x="735" y="661"/>
                    </a:lnTo>
                    <a:lnTo>
                      <a:pt x="703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4" y="646"/>
                    </a:lnTo>
                    <a:lnTo>
                      <a:pt x="392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2" y="708"/>
                    </a:lnTo>
                    <a:lnTo>
                      <a:pt x="290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2" y="879"/>
                    </a:lnTo>
                    <a:lnTo>
                      <a:pt x="280" y="896"/>
                    </a:lnTo>
                    <a:lnTo>
                      <a:pt x="289" y="911"/>
                    </a:lnTo>
                    <a:lnTo>
                      <a:pt x="300" y="924"/>
                    </a:lnTo>
                    <a:lnTo>
                      <a:pt x="313" y="937"/>
                    </a:lnTo>
                    <a:lnTo>
                      <a:pt x="326" y="948"/>
                    </a:lnTo>
                    <a:lnTo>
                      <a:pt x="343" y="959"/>
                    </a:lnTo>
                    <a:lnTo>
                      <a:pt x="360" y="967"/>
                    </a:lnTo>
                    <a:lnTo>
                      <a:pt x="377" y="976"/>
                    </a:lnTo>
                    <a:lnTo>
                      <a:pt x="398" y="982"/>
                    </a:lnTo>
                    <a:lnTo>
                      <a:pt x="418" y="986"/>
                    </a:lnTo>
                    <a:lnTo>
                      <a:pt x="440" y="990"/>
                    </a:lnTo>
                    <a:lnTo>
                      <a:pt x="461" y="992"/>
                    </a:lnTo>
                    <a:lnTo>
                      <a:pt x="485" y="992"/>
                    </a:lnTo>
                    <a:lnTo>
                      <a:pt x="485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3" y="802"/>
                    </a:lnTo>
                    <a:lnTo>
                      <a:pt x="786" y="790"/>
                    </a:lnTo>
                    <a:lnTo>
                      <a:pt x="788" y="777"/>
                    </a:lnTo>
                    <a:lnTo>
                      <a:pt x="788" y="764"/>
                    </a:lnTo>
                    <a:lnTo>
                      <a:pt x="789" y="751"/>
                    </a:lnTo>
                    <a:lnTo>
                      <a:pt x="789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8" y="1043"/>
                    </a:lnTo>
                    <a:lnTo>
                      <a:pt x="751" y="1059"/>
                    </a:lnTo>
                    <a:lnTo>
                      <a:pt x="735" y="1076"/>
                    </a:lnTo>
                    <a:lnTo>
                      <a:pt x="715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50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1" y="1179"/>
                    </a:lnTo>
                    <a:lnTo>
                      <a:pt x="272" y="1174"/>
                    </a:lnTo>
                    <a:lnTo>
                      <a:pt x="254" y="1168"/>
                    </a:lnTo>
                    <a:lnTo>
                      <a:pt x="237" y="1162"/>
                    </a:lnTo>
                    <a:lnTo>
                      <a:pt x="219" y="1155"/>
                    </a:lnTo>
                    <a:lnTo>
                      <a:pt x="202" y="1148"/>
                    </a:lnTo>
                    <a:lnTo>
                      <a:pt x="185" y="1139"/>
                    </a:lnTo>
                    <a:lnTo>
                      <a:pt x="168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5" y="1064"/>
                    </a:lnTo>
                    <a:lnTo>
                      <a:pt x="73" y="1050"/>
                    </a:lnTo>
                    <a:lnTo>
                      <a:pt x="62" y="1035"/>
                    </a:lnTo>
                    <a:lnTo>
                      <a:pt x="51" y="1021"/>
                    </a:lnTo>
                    <a:lnTo>
                      <a:pt x="42" y="1005"/>
                    </a:lnTo>
                    <a:lnTo>
                      <a:pt x="33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4" y="936"/>
                    </a:lnTo>
                    <a:lnTo>
                      <a:pt x="10" y="917"/>
                    </a:lnTo>
                    <a:lnTo>
                      <a:pt x="6" y="898"/>
                    </a:lnTo>
                    <a:lnTo>
                      <a:pt x="2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2" y="787"/>
                    </a:lnTo>
                    <a:lnTo>
                      <a:pt x="6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0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70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3" y="451"/>
                    </a:lnTo>
                    <a:lnTo>
                      <a:pt x="780" y="425"/>
                    </a:lnTo>
                    <a:lnTo>
                      <a:pt x="775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4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3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9" y="246"/>
                    </a:lnTo>
                    <a:lnTo>
                      <a:pt x="328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1" y="290"/>
                    </a:lnTo>
                    <a:lnTo>
                      <a:pt x="173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6" y="39"/>
                    </a:lnTo>
                    <a:lnTo>
                      <a:pt x="271" y="32"/>
                    </a:lnTo>
                    <a:lnTo>
                      <a:pt x="297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10" y="6"/>
                    </a:lnTo>
                    <a:lnTo>
                      <a:pt x="440" y="3"/>
                    </a:lnTo>
                    <a:lnTo>
                      <a:pt x="472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29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8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1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6" y="236"/>
                    </a:lnTo>
                    <a:lnTo>
                      <a:pt x="1004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11" descr=" " title=" "/>
              <p:cNvSpPr>
                <a:spLocks/>
              </p:cNvSpPr>
              <p:nvPr userDrawn="1"/>
            </p:nvSpPr>
            <p:spPr bwMode="auto">
              <a:xfrm>
                <a:off x="514780" y="4879238"/>
                <a:ext cx="71077" cy="80012"/>
              </a:xfrm>
              <a:custGeom>
                <a:avLst/>
                <a:gdLst>
                  <a:gd name="T0" fmla="*/ 531 w 1065"/>
                  <a:gd name="T1" fmla="*/ 1198 h 1200"/>
                  <a:gd name="T2" fmla="*/ 413 w 1065"/>
                  <a:gd name="T3" fmla="*/ 1174 h 1200"/>
                  <a:gd name="T4" fmla="*/ 306 w 1065"/>
                  <a:gd name="T5" fmla="*/ 1128 h 1200"/>
                  <a:gd name="T6" fmla="*/ 211 w 1065"/>
                  <a:gd name="T7" fmla="*/ 1064 h 1200"/>
                  <a:gd name="T8" fmla="*/ 131 w 1065"/>
                  <a:gd name="T9" fmla="*/ 983 h 1200"/>
                  <a:gd name="T10" fmla="*/ 69 w 1065"/>
                  <a:gd name="T11" fmla="*/ 887 h 1200"/>
                  <a:gd name="T12" fmla="*/ 25 w 1065"/>
                  <a:gd name="T13" fmla="*/ 781 h 1200"/>
                  <a:gd name="T14" fmla="*/ 4 w 1065"/>
                  <a:gd name="T15" fmla="*/ 665 h 1200"/>
                  <a:gd name="T16" fmla="*/ 1 w 1065"/>
                  <a:gd name="T17" fmla="*/ 573 h 1200"/>
                  <a:gd name="T18" fmla="*/ 18 w 1065"/>
                  <a:gd name="T19" fmla="*/ 454 h 1200"/>
                  <a:gd name="T20" fmla="*/ 56 w 1065"/>
                  <a:gd name="T21" fmla="*/ 344 h 1200"/>
                  <a:gd name="T22" fmla="*/ 115 w 1065"/>
                  <a:gd name="T23" fmla="*/ 244 h 1200"/>
                  <a:gd name="T24" fmla="*/ 190 w 1065"/>
                  <a:gd name="T25" fmla="*/ 158 h 1200"/>
                  <a:gd name="T26" fmla="*/ 281 w 1065"/>
                  <a:gd name="T27" fmla="*/ 88 h 1200"/>
                  <a:gd name="T28" fmla="*/ 386 w 1065"/>
                  <a:gd name="T29" fmla="*/ 37 h 1200"/>
                  <a:gd name="T30" fmla="*/ 503 w 1065"/>
                  <a:gd name="T31" fmla="*/ 7 h 1200"/>
                  <a:gd name="T32" fmla="*/ 597 w 1065"/>
                  <a:gd name="T33" fmla="*/ 0 h 1200"/>
                  <a:gd name="T34" fmla="*/ 745 w 1065"/>
                  <a:gd name="T35" fmla="*/ 14 h 1200"/>
                  <a:gd name="T36" fmla="*/ 868 w 1065"/>
                  <a:gd name="T37" fmla="*/ 55 h 1200"/>
                  <a:gd name="T38" fmla="*/ 971 w 1065"/>
                  <a:gd name="T39" fmla="*/ 118 h 1200"/>
                  <a:gd name="T40" fmla="*/ 1057 w 1065"/>
                  <a:gd name="T41" fmla="*/ 198 h 1200"/>
                  <a:gd name="T42" fmla="*/ 847 w 1065"/>
                  <a:gd name="T43" fmla="*/ 329 h 1200"/>
                  <a:gd name="T44" fmla="*/ 781 w 1065"/>
                  <a:gd name="T45" fmla="*/ 280 h 1200"/>
                  <a:gd name="T46" fmla="*/ 707 w 1065"/>
                  <a:gd name="T47" fmla="*/ 247 h 1200"/>
                  <a:gd name="T48" fmla="*/ 619 w 1065"/>
                  <a:gd name="T49" fmla="*/ 231 h 1200"/>
                  <a:gd name="T50" fmla="*/ 559 w 1065"/>
                  <a:gd name="T51" fmla="*/ 233 h 1200"/>
                  <a:gd name="T52" fmla="*/ 493 w 1065"/>
                  <a:gd name="T53" fmla="*/ 247 h 1200"/>
                  <a:gd name="T54" fmla="*/ 433 w 1065"/>
                  <a:gd name="T55" fmla="*/ 276 h 1200"/>
                  <a:gd name="T56" fmla="*/ 381 w 1065"/>
                  <a:gd name="T57" fmla="*/ 315 h 1200"/>
                  <a:gd name="T58" fmla="*/ 337 w 1065"/>
                  <a:gd name="T59" fmla="*/ 365 h 1200"/>
                  <a:gd name="T60" fmla="*/ 302 w 1065"/>
                  <a:gd name="T61" fmla="*/ 424 h 1200"/>
                  <a:gd name="T62" fmla="*/ 278 w 1065"/>
                  <a:gd name="T63" fmla="*/ 489 h 1200"/>
                  <a:gd name="T64" fmla="*/ 265 w 1065"/>
                  <a:gd name="T65" fmla="*/ 561 h 1200"/>
                  <a:gd name="T66" fmla="*/ 264 w 1065"/>
                  <a:gd name="T67" fmla="*/ 618 h 1200"/>
                  <a:gd name="T68" fmla="*/ 273 w 1065"/>
                  <a:gd name="T69" fmla="*/ 692 h 1200"/>
                  <a:gd name="T70" fmla="*/ 295 w 1065"/>
                  <a:gd name="T71" fmla="*/ 762 h 1200"/>
                  <a:gd name="T72" fmla="*/ 328 w 1065"/>
                  <a:gd name="T73" fmla="*/ 823 h 1200"/>
                  <a:gd name="T74" fmla="*/ 371 w 1065"/>
                  <a:gd name="T75" fmla="*/ 875 h 1200"/>
                  <a:gd name="T76" fmla="*/ 424 w 1065"/>
                  <a:gd name="T77" fmla="*/ 918 h 1200"/>
                  <a:gd name="T78" fmla="*/ 485 w 1065"/>
                  <a:gd name="T79" fmla="*/ 949 h 1200"/>
                  <a:gd name="T80" fmla="*/ 553 w 1065"/>
                  <a:gd name="T81" fmla="*/ 967 h 1200"/>
                  <a:gd name="T82" fmla="*/ 608 w 1065"/>
                  <a:gd name="T83" fmla="*/ 972 h 1200"/>
                  <a:gd name="T84" fmla="*/ 695 w 1065"/>
                  <a:gd name="T85" fmla="*/ 961 h 1200"/>
                  <a:gd name="T86" fmla="*/ 773 w 1065"/>
                  <a:gd name="T87" fmla="*/ 931 h 1200"/>
                  <a:gd name="T88" fmla="*/ 842 w 1065"/>
                  <a:gd name="T89" fmla="*/ 886 h 1200"/>
                  <a:gd name="T90" fmla="*/ 1065 w 1065"/>
                  <a:gd name="T91" fmla="*/ 985 h 1200"/>
                  <a:gd name="T92" fmla="*/ 1000 w 1065"/>
                  <a:gd name="T93" fmla="*/ 1052 h 1200"/>
                  <a:gd name="T94" fmla="*/ 899 w 1065"/>
                  <a:gd name="T95" fmla="*/ 1125 h 1200"/>
                  <a:gd name="T96" fmla="*/ 781 w 1065"/>
                  <a:gd name="T97" fmla="*/ 1176 h 1200"/>
                  <a:gd name="T98" fmla="*/ 635 w 1065"/>
                  <a:gd name="T99" fmla="*/ 1199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65" h="1200">
                    <a:moveTo>
                      <a:pt x="595" y="1200"/>
                    </a:moveTo>
                    <a:lnTo>
                      <a:pt x="595" y="1200"/>
                    </a:lnTo>
                    <a:lnTo>
                      <a:pt x="562" y="1200"/>
                    </a:lnTo>
                    <a:lnTo>
                      <a:pt x="531" y="1198"/>
                    </a:lnTo>
                    <a:lnTo>
                      <a:pt x="502" y="1194"/>
                    </a:lnTo>
                    <a:lnTo>
                      <a:pt x="471" y="1188"/>
                    </a:lnTo>
                    <a:lnTo>
                      <a:pt x="442" y="1182"/>
                    </a:lnTo>
                    <a:lnTo>
                      <a:pt x="413" y="1174"/>
                    </a:lnTo>
                    <a:lnTo>
                      <a:pt x="385" y="1164"/>
                    </a:lnTo>
                    <a:lnTo>
                      <a:pt x="357" y="1153"/>
                    </a:lnTo>
                    <a:lnTo>
                      <a:pt x="331" y="1141"/>
                    </a:lnTo>
                    <a:lnTo>
                      <a:pt x="306" y="1128"/>
                    </a:lnTo>
                    <a:lnTo>
                      <a:pt x="281" y="1114"/>
                    </a:lnTo>
                    <a:lnTo>
                      <a:pt x="257" y="1098"/>
                    </a:lnTo>
                    <a:lnTo>
                      <a:pt x="233" y="1082"/>
                    </a:lnTo>
                    <a:lnTo>
                      <a:pt x="211" y="1064"/>
                    </a:lnTo>
                    <a:lnTo>
                      <a:pt x="190" y="1045"/>
                    </a:lnTo>
                    <a:lnTo>
                      <a:pt x="170" y="1026"/>
                    </a:lnTo>
                    <a:lnTo>
                      <a:pt x="149" y="1004"/>
                    </a:lnTo>
                    <a:lnTo>
                      <a:pt x="131" y="983"/>
                    </a:lnTo>
                    <a:lnTo>
                      <a:pt x="115" y="960"/>
                    </a:lnTo>
                    <a:lnTo>
                      <a:pt x="98" y="937"/>
                    </a:lnTo>
                    <a:lnTo>
                      <a:pt x="84" y="912"/>
                    </a:lnTo>
                    <a:lnTo>
                      <a:pt x="69" y="887"/>
                    </a:lnTo>
                    <a:lnTo>
                      <a:pt x="56" y="862"/>
                    </a:lnTo>
                    <a:lnTo>
                      <a:pt x="45" y="836"/>
                    </a:lnTo>
                    <a:lnTo>
                      <a:pt x="35" y="808"/>
                    </a:lnTo>
                    <a:lnTo>
                      <a:pt x="25" y="781"/>
                    </a:lnTo>
                    <a:lnTo>
                      <a:pt x="18" y="752"/>
                    </a:lnTo>
                    <a:lnTo>
                      <a:pt x="12" y="723"/>
                    </a:lnTo>
                    <a:lnTo>
                      <a:pt x="7" y="694"/>
                    </a:lnTo>
                    <a:lnTo>
                      <a:pt x="4" y="665"/>
                    </a:lnTo>
                    <a:lnTo>
                      <a:pt x="1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1" y="573"/>
                    </a:lnTo>
                    <a:lnTo>
                      <a:pt x="4" y="542"/>
                    </a:lnTo>
                    <a:lnTo>
                      <a:pt x="7" y="512"/>
                    </a:lnTo>
                    <a:lnTo>
                      <a:pt x="12" y="483"/>
                    </a:lnTo>
                    <a:lnTo>
                      <a:pt x="18" y="454"/>
                    </a:lnTo>
                    <a:lnTo>
                      <a:pt x="25" y="426"/>
                    </a:lnTo>
                    <a:lnTo>
                      <a:pt x="35" y="397"/>
                    </a:lnTo>
                    <a:lnTo>
                      <a:pt x="45" y="370"/>
                    </a:lnTo>
                    <a:lnTo>
                      <a:pt x="56" y="344"/>
                    </a:lnTo>
                    <a:lnTo>
                      <a:pt x="69" y="317"/>
                    </a:lnTo>
                    <a:lnTo>
                      <a:pt x="84" y="292"/>
                    </a:lnTo>
                    <a:lnTo>
                      <a:pt x="98" y="267"/>
                    </a:lnTo>
                    <a:lnTo>
                      <a:pt x="115" y="244"/>
                    </a:lnTo>
                    <a:lnTo>
                      <a:pt x="131" y="221"/>
                    </a:lnTo>
                    <a:lnTo>
                      <a:pt x="150" y="199"/>
                    </a:lnTo>
                    <a:lnTo>
                      <a:pt x="170" y="178"/>
                    </a:lnTo>
                    <a:lnTo>
                      <a:pt x="190" y="158"/>
                    </a:lnTo>
                    <a:lnTo>
                      <a:pt x="211" y="139"/>
                    </a:lnTo>
                    <a:lnTo>
                      <a:pt x="234" y="121"/>
                    </a:lnTo>
                    <a:lnTo>
                      <a:pt x="257" y="104"/>
                    </a:lnTo>
                    <a:lnTo>
                      <a:pt x="281" y="88"/>
                    </a:lnTo>
                    <a:lnTo>
                      <a:pt x="306" y="74"/>
                    </a:lnTo>
                    <a:lnTo>
                      <a:pt x="332" y="61"/>
                    </a:lnTo>
                    <a:lnTo>
                      <a:pt x="358" y="47"/>
                    </a:lnTo>
                    <a:lnTo>
                      <a:pt x="386" y="37"/>
                    </a:lnTo>
                    <a:lnTo>
                      <a:pt x="414" y="27"/>
                    </a:lnTo>
                    <a:lnTo>
                      <a:pt x="443" y="19"/>
                    </a:lnTo>
                    <a:lnTo>
                      <a:pt x="473" y="12"/>
                    </a:lnTo>
                    <a:lnTo>
                      <a:pt x="503" y="7"/>
                    </a:lnTo>
                    <a:lnTo>
                      <a:pt x="534" y="3"/>
                    </a:lnTo>
                    <a:lnTo>
                      <a:pt x="565" y="1"/>
                    </a:lnTo>
                    <a:lnTo>
                      <a:pt x="597" y="0"/>
                    </a:lnTo>
                    <a:lnTo>
                      <a:pt x="597" y="0"/>
                    </a:lnTo>
                    <a:lnTo>
                      <a:pt x="637" y="1"/>
                    </a:lnTo>
                    <a:lnTo>
                      <a:pt x="675" y="3"/>
                    </a:lnTo>
                    <a:lnTo>
                      <a:pt x="711" y="8"/>
                    </a:lnTo>
                    <a:lnTo>
                      <a:pt x="745" y="14"/>
                    </a:lnTo>
                    <a:lnTo>
                      <a:pt x="779" y="22"/>
                    </a:lnTo>
                    <a:lnTo>
                      <a:pt x="810" y="32"/>
                    </a:lnTo>
                    <a:lnTo>
                      <a:pt x="840" y="43"/>
                    </a:lnTo>
                    <a:lnTo>
                      <a:pt x="868" y="55"/>
                    </a:lnTo>
                    <a:lnTo>
                      <a:pt x="896" y="69"/>
                    </a:lnTo>
                    <a:lnTo>
                      <a:pt x="922" y="83"/>
                    </a:lnTo>
                    <a:lnTo>
                      <a:pt x="947" y="100"/>
                    </a:lnTo>
                    <a:lnTo>
                      <a:pt x="971" y="118"/>
                    </a:lnTo>
                    <a:lnTo>
                      <a:pt x="994" y="136"/>
                    </a:lnTo>
                    <a:lnTo>
                      <a:pt x="1015" y="156"/>
                    </a:lnTo>
                    <a:lnTo>
                      <a:pt x="1037" y="176"/>
                    </a:lnTo>
                    <a:lnTo>
                      <a:pt x="1057" y="198"/>
                    </a:lnTo>
                    <a:lnTo>
                      <a:pt x="893" y="375"/>
                    </a:lnTo>
                    <a:lnTo>
                      <a:pt x="893" y="375"/>
                    </a:lnTo>
                    <a:lnTo>
                      <a:pt x="862" y="344"/>
                    </a:lnTo>
                    <a:lnTo>
                      <a:pt x="847" y="329"/>
                    </a:lnTo>
                    <a:lnTo>
                      <a:pt x="831" y="316"/>
                    </a:lnTo>
                    <a:lnTo>
                      <a:pt x="814" y="303"/>
                    </a:lnTo>
                    <a:lnTo>
                      <a:pt x="798" y="291"/>
                    </a:lnTo>
                    <a:lnTo>
                      <a:pt x="781" y="280"/>
                    </a:lnTo>
                    <a:lnTo>
                      <a:pt x="763" y="271"/>
                    </a:lnTo>
                    <a:lnTo>
                      <a:pt x="745" y="261"/>
                    </a:lnTo>
                    <a:lnTo>
                      <a:pt x="726" y="254"/>
                    </a:lnTo>
                    <a:lnTo>
                      <a:pt x="707" y="247"/>
                    </a:lnTo>
                    <a:lnTo>
                      <a:pt x="685" y="241"/>
                    </a:lnTo>
                    <a:lnTo>
                      <a:pt x="665" y="236"/>
                    </a:lnTo>
                    <a:lnTo>
                      <a:pt x="642" y="233"/>
                    </a:lnTo>
                    <a:lnTo>
                      <a:pt x="619" y="231"/>
                    </a:lnTo>
                    <a:lnTo>
                      <a:pt x="595" y="230"/>
                    </a:lnTo>
                    <a:lnTo>
                      <a:pt x="595" y="230"/>
                    </a:lnTo>
                    <a:lnTo>
                      <a:pt x="577" y="231"/>
                    </a:lnTo>
                    <a:lnTo>
                      <a:pt x="559" y="233"/>
                    </a:lnTo>
                    <a:lnTo>
                      <a:pt x="542" y="235"/>
                    </a:lnTo>
                    <a:lnTo>
                      <a:pt x="525" y="239"/>
                    </a:lnTo>
                    <a:lnTo>
                      <a:pt x="509" y="242"/>
                    </a:lnTo>
                    <a:lnTo>
                      <a:pt x="493" y="247"/>
                    </a:lnTo>
                    <a:lnTo>
                      <a:pt x="478" y="253"/>
                    </a:lnTo>
                    <a:lnTo>
                      <a:pt x="462" y="260"/>
                    </a:lnTo>
                    <a:lnTo>
                      <a:pt x="448" y="267"/>
                    </a:lnTo>
                    <a:lnTo>
                      <a:pt x="433" y="276"/>
                    </a:lnTo>
                    <a:lnTo>
                      <a:pt x="419" y="284"/>
                    </a:lnTo>
                    <a:lnTo>
                      <a:pt x="406" y="293"/>
                    </a:lnTo>
                    <a:lnTo>
                      <a:pt x="393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7" y="365"/>
                    </a:lnTo>
                    <a:lnTo>
                      <a:pt x="327" y="378"/>
                    </a:lnTo>
                    <a:lnTo>
                      <a:pt x="318" y="394"/>
                    </a:lnTo>
                    <a:lnTo>
                      <a:pt x="309" y="408"/>
                    </a:lnTo>
                    <a:lnTo>
                      <a:pt x="302" y="424"/>
                    </a:lnTo>
                    <a:lnTo>
                      <a:pt x="295" y="439"/>
                    </a:lnTo>
                    <a:lnTo>
                      <a:pt x="288" y="456"/>
                    </a:lnTo>
                    <a:lnTo>
                      <a:pt x="283" y="473"/>
                    </a:lnTo>
                    <a:lnTo>
                      <a:pt x="278" y="489"/>
                    </a:lnTo>
                    <a:lnTo>
                      <a:pt x="273" y="507"/>
                    </a:lnTo>
                    <a:lnTo>
                      <a:pt x="270" y="525"/>
                    </a:lnTo>
                    <a:lnTo>
                      <a:pt x="267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4" y="599"/>
                    </a:lnTo>
                    <a:lnTo>
                      <a:pt x="264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7" y="657"/>
                    </a:lnTo>
                    <a:lnTo>
                      <a:pt x="270" y="674"/>
                    </a:lnTo>
                    <a:lnTo>
                      <a:pt x="273" y="692"/>
                    </a:lnTo>
                    <a:lnTo>
                      <a:pt x="278" y="710"/>
                    </a:lnTo>
                    <a:lnTo>
                      <a:pt x="283" y="727"/>
                    </a:lnTo>
                    <a:lnTo>
                      <a:pt x="289" y="745"/>
                    </a:lnTo>
                    <a:lnTo>
                      <a:pt x="295" y="762"/>
                    </a:lnTo>
                    <a:lnTo>
                      <a:pt x="302" y="777"/>
                    </a:lnTo>
                    <a:lnTo>
                      <a:pt x="310" y="793"/>
                    </a:lnTo>
                    <a:lnTo>
                      <a:pt x="319" y="808"/>
                    </a:lnTo>
                    <a:lnTo>
                      <a:pt x="328" y="823"/>
                    </a:lnTo>
                    <a:lnTo>
                      <a:pt x="338" y="837"/>
                    </a:lnTo>
                    <a:lnTo>
                      <a:pt x="349" y="850"/>
                    </a:lnTo>
                    <a:lnTo>
                      <a:pt x="359" y="863"/>
                    </a:lnTo>
                    <a:lnTo>
                      <a:pt x="371" y="875"/>
                    </a:lnTo>
                    <a:lnTo>
                      <a:pt x="383" y="887"/>
                    </a:lnTo>
                    <a:lnTo>
                      <a:pt x="396" y="898"/>
                    </a:lnTo>
                    <a:lnTo>
                      <a:pt x="410" y="909"/>
                    </a:lnTo>
                    <a:lnTo>
                      <a:pt x="424" y="918"/>
                    </a:lnTo>
                    <a:lnTo>
                      <a:pt x="438" y="926"/>
                    </a:lnTo>
                    <a:lnTo>
                      <a:pt x="453" y="935"/>
                    </a:lnTo>
                    <a:lnTo>
                      <a:pt x="468" y="942"/>
                    </a:lnTo>
                    <a:lnTo>
                      <a:pt x="485" y="949"/>
                    </a:lnTo>
                    <a:lnTo>
                      <a:pt x="500" y="955"/>
                    </a:lnTo>
                    <a:lnTo>
                      <a:pt x="517" y="960"/>
                    </a:lnTo>
                    <a:lnTo>
                      <a:pt x="535" y="964"/>
                    </a:lnTo>
                    <a:lnTo>
                      <a:pt x="553" y="967"/>
                    </a:lnTo>
                    <a:lnTo>
                      <a:pt x="571" y="969"/>
                    </a:lnTo>
                    <a:lnTo>
                      <a:pt x="589" y="971"/>
                    </a:lnTo>
                    <a:lnTo>
                      <a:pt x="608" y="972"/>
                    </a:lnTo>
                    <a:lnTo>
                      <a:pt x="608" y="972"/>
                    </a:lnTo>
                    <a:lnTo>
                      <a:pt x="631" y="971"/>
                    </a:lnTo>
                    <a:lnTo>
                      <a:pt x="653" y="968"/>
                    </a:lnTo>
                    <a:lnTo>
                      <a:pt x="675" y="966"/>
                    </a:lnTo>
                    <a:lnTo>
                      <a:pt x="695" y="961"/>
                    </a:lnTo>
                    <a:lnTo>
                      <a:pt x="715" y="955"/>
                    </a:lnTo>
                    <a:lnTo>
                      <a:pt x="734" y="948"/>
                    </a:lnTo>
                    <a:lnTo>
                      <a:pt x="754" y="941"/>
                    </a:lnTo>
                    <a:lnTo>
                      <a:pt x="773" y="931"/>
                    </a:lnTo>
                    <a:lnTo>
                      <a:pt x="791" y="922"/>
                    </a:lnTo>
                    <a:lnTo>
                      <a:pt x="808" y="911"/>
                    </a:lnTo>
                    <a:lnTo>
                      <a:pt x="825" y="899"/>
                    </a:lnTo>
                    <a:lnTo>
                      <a:pt x="842" y="886"/>
                    </a:lnTo>
                    <a:lnTo>
                      <a:pt x="859" y="873"/>
                    </a:lnTo>
                    <a:lnTo>
                      <a:pt x="875" y="858"/>
                    </a:lnTo>
                    <a:lnTo>
                      <a:pt x="906" y="827"/>
                    </a:lnTo>
                    <a:lnTo>
                      <a:pt x="1065" y="985"/>
                    </a:lnTo>
                    <a:lnTo>
                      <a:pt x="1065" y="985"/>
                    </a:lnTo>
                    <a:lnTo>
                      <a:pt x="1044" y="1008"/>
                    </a:lnTo>
                    <a:lnTo>
                      <a:pt x="1022" y="1030"/>
                    </a:lnTo>
                    <a:lnTo>
                      <a:pt x="1000" y="1052"/>
                    </a:lnTo>
                    <a:lnTo>
                      <a:pt x="976" y="1072"/>
                    </a:lnTo>
                    <a:lnTo>
                      <a:pt x="951" y="1090"/>
                    </a:lnTo>
                    <a:lnTo>
                      <a:pt x="926" y="1108"/>
                    </a:lnTo>
                    <a:lnTo>
                      <a:pt x="899" y="1125"/>
                    </a:lnTo>
                    <a:lnTo>
                      <a:pt x="872" y="1140"/>
                    </a:lnTo>
                    <a:lnTo>
                      <a:pt x="843" y="1153"/>
                    </a:lnTo>
                    <a:lnTo>
                      <a:pt x="812" y="1165"/>
                    </a:lnTo>
                    <a:lnTo>
                      <a:pt x="781" y="1176"/>
                    </a:lnTo>
                    <a:lnTo>
                      <a:pt x="748" y="1184"/>
                    </a:lnTo>
                    <a:lnTo>
                      <a:pt x="712" y="1192"/>
                    </a:lnTo>
                    <a:lnTo>
                      <a:pt x="675" y="1196"/>
                    </a:lnTo>
                    <a:lnTo>
                      <a:pt x="635" y="1199"/>
                    </a:lnTo>
                    <a:lnTo>
                      <a:pt x="595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3" descr=" " title=" "/>
              <p:cNvSpPr>
                <a:spLocks/>
              </p:cNvSpPr>
              <p:nvPr userDrawn="1"/>
            </p:nvSpPr>
            <p:spPr bwMode="auto">
              <a:xfrm>
                <a:off x="594659" y="4851501"/>
                <a:ext cx="71744" cy="106015"/>
              </a:xfrm>
              <a:custGeom>
                <a:avLst/>
                <a:gdLst>
                  <a:gd name="T0" fmla="*/ 1076 w 1076"/>
                  <a:gd name="T1" fmla="*/ 1590 h 1590"/>
                  <a:gd name="T2" fmla="*/ 771 w 1076"/>
                  <a:gd name="T3" fmla="*/ 1590 h 1590"/>
                  <a:gd name="T4" fmla="*/ 425 w 1076"/>
                  <a:gd name="T5" fmla="*/ 1093 h 1590"/>
                  <a:gd name="T6" fmla="*/ 264 w 1076"/>
                  <a:gd name="T7" fmla="*/ 1261 h 1590"/>
                  <a:gd name="T8" fmla="*/ 264 w 1076"/>
                  <a:gd name="T9" fmla="*/ 1590 h 1590"/>
                  <a:gd name="T10" fmla="*/ 0 w 1076"/>
                  <a:gd name="T11" fmla="*/ 1590 h 1590"/>
                  <a:gd name="T12" fmla="*/ 0 w 1076"/>
                  <a:gd name="T13" fmla="*/ 0 h 1590"/>
                  <a:gd name="T14" fmla="*/ 264 w 1076"/>
                  <a:gd name="T15" fmla="*/ 0 h 1590"/>
                  <a:gd name="T16" fmla="*/ 264 w 1076"/>
                  <a:gd name="T17" fmla="*/ 950 h 1590"/>
                  <a:gd name="T18" fmla="*/ 741 w 1076"/>
                  <a:gd name="T19" fmla="*/ 440 h 1590"/>
                  <a:gd name="T20" fmla="*/ 1062 w 1076"/>
                  <a:gd name="T21" fmla="*/ 440 h 1590"/>
                  <a:gd name="T22" fmla="*/ 604 w 1076"/>
                  <a:gd name="T23" fmla="*/ 908 h 1590"/>
                  <a:gd name="T24" fmla="*/ 1076 w 1076"/>
                  <a:gd name="T25" fmla="*/ 1590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76" h="1590">
                    <a:moveTo>
                      <a:pt x="1076" y="1590"/>
                    </a:moveTo>
                    <a:lnTo>
                      <a:pt x="771" y="1590"/>
                    </a:lnTo>
                    <a:lnTo>
                      <a:pt x="425" y="1093"/>
                    </a:lnTo>
                    <a:lnTo>
                      <a:pt x="264" y="1261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950"/>
                    </a:lnTo>
                    <a:lnTo>
                      <a:pt x="741" y="440"/>
                    </a:lnTo>
                    <a:lnTo>
                      <a:pt x="1062" y="440"/>
                    </a:lnTo>
                    <a:lnTo>
                      <a:pt x="604" y="908"/>
                    </a:lnTo>
                    <a:lnTo>
                      <a:pt x="1076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14" descr=" " title=" "/>
              <p:cNvSpPr>
                <a:spLocks noEditPoints="1"/>
              </p:cNvSpPr>
              <p:nvPr userDrawn="1"/>
            </p:nvSpPr>
            <p:spPr bwMode="auto">
              <a:xfrm>
                <a:off x="675871" y="4851501"/>
                <a:ext cx="79478" cy="107616"/>
              </a:xfrm>
              <a:custGeom>
                <a:avLst/>
                <a:gdLst>
                  <a:gd name="T0" fmla="*/ 560 w 1191"/>
                  <a:gd name="T1" fmla="*/ 646 h 1615"/>
                  <a:gd name="T2" fmla="*/ 496 w 1191"/>
                  <a:gd name="T3" fmla="*/ 659 h 1615"/>
                  <a:gd name="T4" fmla="*/ 436 w 1191"/>
                  <a:gd name="T5" fmla="*/ 686 h 1615"/>
                  <a:gd name="T6" fmla="*/ 382 w 1191"/>
                  <a:gd name="T7" fmla="*/ 723 h 1615"/>
                  <a:gd name="T8" fmla="*/ 337 w 1191"/>
                  <a:gd name="T9" fmla="*/ 770 h 1615"/>
                  <a:gd name="T10" fmla="*/ 300 w 1191"/>
                  <a:gd name="T11" fmla="*/ 829 h 1615"/>
                  <a:gd name="T12" fmla="*/ 273 w 1191"/>
                  <a:gd name="T13" fmla="*/ 897 h 1615"/>
                  <a:gd name="T14" fmla="*/ 259 w 1191"/>
                  <a:gd name="T15" fmla="*/ 973 h 1615"/>
                  <a:gd name="T16" fmla="*/ 258 w 1191"/>
                  <a:gd name="T17" fmla="*/ 1036 h 1615"/>
                  <a:gd name="T18" fmla="*/ 269 w 1191"/>
                  <a:gd name="T19" fmla="*/ 1114 h 1615"/>
                  <a:gd name="T20" fmla="*/ 291 w 1191"/>
                  <a:gd name="T21" fmla="*/ 1184 h 1615"/>
                  <a:gd name="T22" fmla="*/ 326 w 1191"/>
                  <a:gd name="T23" fmla="*/ 1245 h 1615"/>
                  <a:gd name="T24" fmla="*/ 370 w 1191"/>
                  <a:gd name="T25" fmla="*/ 1296 h 1615"/>
                  <a:gd name="T26" fmla="*/ 422 w 1191"/>
                  <a:gd name="T27" fmla="*/ 1337 h 1615"/>
                  <a:gd name="T28" fmla="*/ 480 w 1191"/>
                  <a:gd name="T29" fmla="*/ 1365 h 1615"/>
                  <a:gd name="T30" fmla="*/ 543 w 1191"/>
                  <a:gd name="T31" fmla="*/ 1382 h 1615"/>
                  <a:gd name="T32" fmla="*/ 594 w 1191"/>
                  <a:gd name="T33" fmla="*/ 1385 h 1615"/>
                  <a:gd name="T34" fmla="*/ 659 w 1191"/>
                  <a:gd name="T35" fmla="*/ 1378 h 1615"/>
                  <a:gd name="T36" fmla="*/ 720 w 1191"/>
                  <a:gd name="T37" fmla="*/ 1359 h 1615"/>
                  <a:gd name="T38" fmla="*/ 776 w 1191"/>
                  <a:gd name="T39" fmla="*/ 1328 h 1615"/>
                  <a:gd name="T40" fmla="*/ 825 w 1191"/>
                  <a:gd name="T41" fmla="*/ 1286 h 1615"/>
                  <a:gd name="T42" fmla="*/ 866 w 1191"/>
                  <a:gd name="T43" fmla="*/ 1233 h 1615"/>
                  <a:gd name="T44" fmla="*/ 896 w 1191"/>
                  <a:gd name="T45" fmla="*/ 1169 h 1615"/>
                  <a:gd name="T46" fmla="*/ 915 w 1191"/>
                  <a:gd name="T47" fmla="*/ 1096 h 1615"/>
                  <a:gd name="T48" fmla="*/ 922 w 1191"/>
                  <a:gd name="T49" fmla="*/ 1015 h 1615"/>
                  <a:gd name="T50" fmla="*/ 918 w 1191"/>
                  <a:gd name="T51" fmla="*/ 953 h 1615"/>
                  <a:gd name="T52" fmla="*/ 902 w 1191"/>
                  <a:gd name="T53" fmla="*/ 879 h 1615"/>
                  <a:gd name="T54" fmla="*/ 874 w 1191"/>
                  <a:gd name="T55" fmla="*/ 813 h 1615"/>
                  <a:gd name="T56" fmla="*/ 836 w 1191"/>
                  <a:gd name="T57" fmla="*/ 757 h 1615"/>
                  <a:gd name="T58" fmla="*/ 788 w 1191"/>
                  <a:gd name="T59" fmla="*/ 712 h 1615"/>
                  <a:gd name="T60" fmla="*/ 734 w 1191"/>
                  <a:gd name="T61" fmla="*/ 677 h 1615"/>
                  <a:gd name="T62" fmla="*/ 675 w 1191"/>
                  <a:gd name="T63" fmla="*/ 655 h 1615"/>
                  <a:gd name="T64" fmla="*/ 610 w 1191"/>
                  <a:gd name="T65" fmla="*/ 645 h 1615"/>
                  <a:gd name="T66" fmla="*/ 620 w 1191"/>
                  <a:gd name="T67" fmla="*/ 1614 h 1615"/>
                  <a:gd name="T68" fmla="*/ 496 w 1191"/>
                  <a:gd name="T69" fmla="*/ 1589 h 1615"/>
                  <a:gd name="T70" fmla="*/ 395 w 1191"/>
                  <a:gd name="T71" fmla="*/ 1538 h 1615"/>
                  <a:gd name="T72" fmla="*/ 314 w 1191"/>
                  <a:gd name="T73" fmla="*/ 1470 h 1615"/>
                  <a:gd name="T74" fmla="*/ 264 w 1191"/>
                  <a:gd name="T75" fmla="*/ 1590 h 1615"/>
                  <a:gd name="T76" fmla="*/ 264 w 1191"/>
                  <a:gd name="T77" fmla="*/ 632 h 1615"/>
                  <a:gd name="T78" fmla="*/ 315 w 1191"/>
                  <a:gd name="T79" fmla="*/ 567 h 1615"/>
                  <a:gd name="T80" fmla="*/ 398 w 1191"/>
                  <a:gd name="T81" fmla="*/ 493 h 1615"/>
                  <a:gd name="T82" fmla="*/ 498 w 1191"/>
                  <a:gd name="T83" fmla="*/ 442 h 1615"/>
                  <a:gd name="T84" fmla="*/ 620 w 1191"/>
                  <a:gd name="T85" fmla="*/ 417 h 1615"/>
                  <a:gd name="T86" fmla="*/ 705 w 1191"/>
                  <a:gd name="T87" fmla="*/ 418 h 1615"/>
                  <a:gd name="T88" fmla="*/ 805 w 1191"/>
                  <a:gd name="T89" fmla="*/ 438 h 1615"/>
                  <a:gd name="T90" fmla="*/ 899 w 1191"/>
                  <a:gd name="T91" fmla="*/ 478 h 1615"/>
                  <a:gd name="T92" fmla="*/ 985 w 1191"/>
                  <a:gd name="T93" fmla="*/ 535 h 1615"/>
                  <a:gd name="T94" fmla="*/ 1061 w 1191"/>
                  <a:gd name="T95" fmla="*/ 612 h 1615"/>
                  <a:gd name="T96" fmla="*/ 1120 w 1191"/>
                  <a:gd name="T97" fmla="*/ 706 h 1615"/>
                  <a:gd name="T98" fmla="*/ 1164 w 1191"/>
                  <a:gd name="T99" fmla="*/ 817 h 1615"/>
                  <a:gd name="T100" fmla="*/ 1187 w 1191"/>
                  <a:gd name="T101" fmla="*/ 945 h 1615"/>
                  <a:gd name="T102" fmla="*/ 1189 w 1191"/>
                  <a:gd name="T103" fmla="*/ 1050 h 1615"/>
                  <a:gd name="T104" fmla="*/ 1172 w 1191"/>
                  <a:gd name="T105" fmla="*/ 1182 h 1615"/>
                  <a:gd name="T106" fmla="*/ 1133 w 1191"/>
                  <a:gd name="T107" fmla="*/ 1297 h 1615"/>
                  <a:gd name="T108" fmla="*/ 1077 w 1191"/>
                  <a:gd name="T109" fmla="*/ 1396 h 1615"/>
                  <a:gd name="T110" fmla="*/ 1006 w 1191"/>
                  <a:gd name="T111" fmla="*/ 1477 h 1615"/>
                  <a:gd name="T112" fmla="*/ 922 w 1191"/>
                  <a:gd name="T113" fmla="*/ 1540 h 1615"/>
                  <a:gd name="T114" fmla="*/ 830 w 1191"/>
                  <a:gd name="T115" fmla="*/ 1584 h 1615"/>
                  <a:gd name="T116" fmla="*/ 731 w 1191"/>
                  <a:gd name="T117" fmla="*/ 1609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4" y="644"/>
                    </a:moveTo>
                    <a:lnTo>
                      <a:pt x="594" y="644"/>
                    </a:lnTo>
                    <a:lnTo>
                      <a:pt x="577" y="645"/>
                    </a:lnTo>
                    <a:lnTo>
                      <a:pt x="560" y="646"/>
                    </a:lnTo>
                    <a:lnTo>
                      <a:pt x="543" y="649"/>
                    </a:lnTo>
                    <a:lnTo>
                      <a:pt x="528" y="651"/>
                    </a:lnTo>
                    <a:lnTo>
                      <a:pt x="511" y="655"/>
                    </a:lnTo>
                    <a:lnTo>
                      <a:pt x="496" y="659"/>
                    </a:lnTo>
                    <a:lnTo>
                      <a:pt x="480" y="664"/>
                    </a:lnTo>
                    <a:lnTo>
                      <a:pt x="466" y="671"/>
                    </a:lnTo>
                    <a:lnTo>
                      <a:pt x="450" y="677"/>
                    </a:lnTo>
                    <a:lnTo>
                      <a:pt x="436" y="686"/>
                    </a:lnTo>
                    <a:lnTo>
                      <a:pt x="422" y="694"/>
                    </a:lnTo>
                    <a:lnTo>
                      <a:pt x="408" y="702"/>
                    </a:lnTo>
                    <a:lnTo>
                      <a:pt x="395" y="712"/>
                    </a:lnTo>
                    <a:lnTo>
                      <a:pt x="382" y="723"/>
                    </a:lnTo>
                    <a:lnTo>
                      <a:pt x="370" y="733"/>
                    </a:lnTo>
                    <a:lnTo>
                      <a:pt x="358" y="745"/>
                    </a:lnTo>
                    <a:lnTo>
                      <a:pt x="346" y="758"/>
                    </a:lnTo>
                    <a:lnTo>
                      <a:pt x="337" y="770"/>
                    </a:lnTo>
                    <a:lnTo>
                      <a:pt x="326" y="785"/>
                    </a:lnTo>
                    <a:lnTo>
                      <a:pt x="316" y="799"/>
                    </a:lnTo>
                    <a:lnTo>
                      <a:pt x="308" y="813"/>
                    </a:lnTo>
                    <a:lnTo>
                      <a:pt x="300" y="829"/>
                    </a:lnTo>
                    <a:lnTo>
                      <a:pt x="291" y="846"/>
                    </a:lnTo>
                    <a:lnTo>
                      <a:pt x="284" y="862"/>
                    </a:lnTo>
                    <a:lnTo>
                      <a:pt x="278" y="879"/>
                    </a:lnTo>
                    <a:lnTo>
                      <a:pt x="273" y="897"/>
                    </a:lnTo>
                    <a:lnTo>
                      <a:pt x="269" y="916"/>
                    </a:lnTo>
                    <a:lnTo>
                      <a:pt x="264" y="934"/>
                    </a:lnTo>
                    <a:lnTo>
                      <a:pt x="262" y="954"/>
                    </a:lnTo>
                    <a:lnTo>
                      <a:pt x="259" y="973"/>
                    </a:lnTo>
                    <a:lnTo>
                      <a:pt x="258" y="994"/>
                    </a:lnTo>
                    <a:lnTo>
                      <a:pt x="257" y="1015"/>
                    </a:lnTo>
                    <a:lnTo>
                      <a:pt x="257" y="1015"/>
                    </a:lnTo>
                    <a:lnTo>
                      <a:pt x="258" y="1036"/>
                    </a:lnTo>
                    <a:lnTo>
                      <a:pt x="259" y="1056"/>
                    </a:lnTo>
                    <a:lnTo>
                      <a:pt x="262" y="1076"/>
                    </a:lnTo>
                    <a:lnTo>
                      <a:pt x="264" y="1095"/>
                    </a:lnTo>
                    <a:lnTo>
                      <a:pt x="269" y="1114"/>
                    </a:lnTo>
                    <a:lnTo>
                      <a:pt x="273" y="1132"/>
                    </a:lnTo>
                    <a:lnTo>
                      <a:pt x="278" y="1150"/>
                    </a:lnTo>
                    <a:lnTo>
                      <a:pt x="284" y="1167"/>
                    </a:lnTo>
                    <a:lnTo>
                      <a:pt x="291" y="1184"/>
                    </a:lnTo>
                    <a:lnTo>
                      <a:pt x="300" y="1200"/>
                    </a:lnTo>
                    <a:lnTo>
                      <a:pt x="308" y="1216"/>
                    </a:lnTo>
                    <a:lnTo>
                      <a:pt x="316" y="1230"/>
                    </a:lnTo>
                    <a:lnTo>
                      <a:pt x="326" y="1245"/>
                    </a:lnTo>
                    <a:lnTo>
                      <a:pt x="337" y="1259"/>
                    </a:lnTo>
                    <a:lnTo>
                      <a:pt x="346" y="1272"/>
                    </a:lnTo>
                    <a:lnTo>
                      <a:pt x="358" y="1284"/>
                    </a:lnTo>
                    <a:lnTo>
                      <a:pt x="370" y="1296"/>
                    </a:lnTo>
                    <a:lnTo>
                      <a:pt x="382" y="1307"/>
                    </a:lnTo>
                    <a:lnTo>
                      <a:pt x="395" y="1317"/>
                    </a:lnTo>
                    <a:lnTo>
                      <a:pt x="408" y="1327"/>
                    </a:lnTo>
                    <a:lnTo>
                      <a:pt x="422" y="1337"/>
                    </a:lnTo>
                    <a:lnTo>
                      <a:pt x="436" y="1345"/>
                    </a:lnTo>
                    <a:lnTo>
                      <a:pt x="450" y="1352"/>
                    </a:lnTo>
                    <a:lnTo>
                      <a:pt x="466" y="1359"/>
                    </a:lnTo>
                    <a:lnTo>
                      <a:pt x="480" y="1365"/>
                    </a:lnTo>
                    <a:lnTo>
                      <a:pt x="496" y="1370"/>
                    </a:lnTo>
                    <a:lnTo>
                      <a:pt x="511" y="1375"/>
                    </a:lnTo>
                    <a:lnTo>
                      <a:pt x="528" y="1378"/>
                    </a:lnTo>
                    <a:lnTo>
                      <a:pt x="543" y="1382"/>
                    </a:lnTo>
                    <a:lnTo>
                      <a:pt x="560" y="1383"/>
                    </a:lnTo>
                    <a:lnTo>
                      <a:pt x="577" y="1384"/>
                    </a:lnTo>
                    <a:lnTo>
                      <a:pt x="594" y="1385"/>
                    </a:lnTo>
                    <a:lnTo>
                      <a:pt x="594" y="1385"/>
                    </a:lnTo>
                    <a:lnTo>
                      <a:pt x="610" y="1385"/>
                    </a:lnTo>
                    <a:lnTo>
                      <a:pt x="627" y="1383"/>
                    </a:lnTo>
                    <a:lnTo>
                      <a:pt x="643" y="1382"/>
                    </a:lnTo>
                    <a:lnTo>
                      <a:pt x="659" y="1378"/>
                    </a:lnTo>
                    <a:lnTo>
                      <a:pt x="675" y="1375"/>
                    </a:lnTo>
                    <a:lnTo>
                      <a:pt x="690" y="1371"/>
                    </a:lnTo>
                    <a:lnTo>
                      <a:pt x="706" y="1365"/>
                    </a:lnTo>
                    <a:lnTo>
                      <a:pt x="720" y="1359"/>
                    </a:lnTo>
                    <a:lnTo>
                      <a:pt x="736" y="1353"/>
                    </a:lnTo>
                    <a:lnTo>
                      <a:pt x="750" y="1346"/>
                    </a:lnTo>
                    <a:lnTo>
                      <a:pt x="763" y="1338"/>
                    </a:lnTo>
                    <a:lnTo>
                      <a:pt x="776" y="1328"/>
                    </a:lnTo>
                    <a:lnTo>
                      <a:pt x="789" y="1319"/>
                    </a:lnTo>
                    <a:lnTo>
                      <a:pt x="801" y="1309"/>
                    </a:lnTo>
                    <a:lnTo>
                      <a:pt x="813" y="1297"/>
                    </a:lnTo>
                    <a:lnTo>
                      <a:pt x="825" y="1286"/>
                    </a:lnTo>
                    <a:lnTo>
                      <a:pt x="836" y="1273"/>
                    </a:lnTo>
                    <a:lnTo>
                      <a:pt x="847" y="1260"/>
                    </a:lnTo>
                    <a:lnTo>
                      <a:pt x="856" y="1247"/>
                    </a:lnTo>
                    <a:lnTo>
                      <a:pt x="866" y="1233"/>
                    </a:lnTo>
                    <a:lnTo>
                      <a:pt x="874" y="1218"/>
                    </a:lnTo>
                    <a:lnTo>
                      <a:pt x="883" y="1203"/>
                    </a:lnTo>
                    <a:lnTo>
                      <a:pt x="890" y="1186"/>
                    </a:lnTo>
                    <a:lnTo>
                      <a:pt x="896" y="1169"/>
                    </a:lnTo>
                    <a:lnTo>
                      <a:pt x="902" y="1153"/>
                    </a:lnTo>
                    <a:lnTo>
                      <a:pt x="908" y="1135"/>
                    </a:lnTo>
                    <a:lnTo>
                      <a:pt x="911" y="1116"/>
                    </a:lnTo>
                    <a:lnTo>
                      <a:pt x="915" y="1096"/>
                    </a:lnTo>
                    <a:lnTo>
                      <a:pt x="918" y="1077"/>
                    </a:lnTo>
                    <a:lnTo>
                      <a:pt x="921" y="1057"/>
                    </a:lnTo>
                    <a:lnTo>
                      <a:pt x="922" y="1037"/>
                    </a:lnTo>
                    <a:lnTo>
                      <a:pt x="922" y="1015"/>
                    </a:lnTo>
                    <a:lnTo>
                      <a:pt x="922" y="1015"/>
                    </a:lnTo>
                    <a:lnTo>
                      <a:pt x="922" y="994"/>
                    </a:lnTo>
                    <a:lnTo>
                      <a:pt x="921" y="973"/>
                    </a:lnTo>
                    <a:lnTo>
                      <a:pt x="918" y="953"/>
                    </a:lnTo>
                    <a:lnTo>
                      <a:pt x="915" y="934"/>
                    </a:lnTo>
                    <a:lnTo>
                      <a:pt x="911" y="915"/>
                    </a:lnTo>
                    <a:lnTo>
                      <a:pt x="906" y="897"/>
                    </a:lnTo>
                    <a:lnTo>
                      <a:pt x="902" y="879"/>
                    </a:lnTo>
                    <a:lnTo>
                      <a:pt x="896" y="861"/>
                    </a:lnTo>
                    <a:lnTo>
                      <a:pt x="889" y="844"/>
                    </a:lnTo>
                    <a:lnTo>
                      <a:pt x="881" y="829"/>
                    </a:lnTo>
                    <a:lnTo>
                      <a:pt x="874" y="813"/>
                    </a:lnTo>
                    <a:lnTo>
                      <a:pt x="865" y="798"/>
                    </a:lnTo>
                    <a:lnTo>
                      <a:pt x="856" y="784"/>
                    </a:lnTo>
                    <a:lnTo>
                      <a:pt x="846" y="770"/>
                    </a:lnTo>
                    <a:lnTo>
                      <a:pt x="836" y="757"/>
                    </a:lnTo>
                    <a:lnTo>
                      <a:pt x="824" y="745"/>
                    </a:lnTo>
                    <a:lnTo>
                      <a:pt x="813" y="733"/>
                    </a:lnTo>
                    <a:lnTo>
                      <a:pt x="801" y="721"/>
                    </a:lnTo>
                    <a:lnTo>
                      <a:pt x="788" y="712"/>
                    </a:lnTo>
                    <a:lnTo>
                      <a:pt x="775" y="702"/>
                    </a:lnTo>
                    <a:lnTo>
                      <a:pt x="762" y="693"/>
                    </a:lnTo>
                    <a:lnTo>
                      <a:pt x="749" y="684"/>
                    </a:lnTo>
                    <a:lnTo>
                      <a:pt x="734" y="677"/>
                    </a:lnTo>
                    <a:lnTo>
                      <a:pt x="720" y="670"/>
                    </a:lnTo>
                    <a:lnTo>
                      <a:pt x="705" y="664"/>
                    </a:lnTo>
                    <a:lnTo>
                      <a:pt x="690" y="659"/>
                    </a:lnTo>
                    <a:lnTo>
                      <a:pt x="675" y="655"/>
                    </a:lnTo>
                    <a:lnTo>
                      <a:pt x="658" y="651"/>
                    </a:lnTo>
                    <a:lnTo>
                      <a:pt x="643" y="649"/>
                    </a:lnTo>
                    <a:lnTo>
                      <a:pt x="626" y="646"/>
                    </a:lnTo>
                    <a:lnTo>
                      <a:pt x="610" y="645"/>
                    </a:lnTo>
                    <a:lnTo>
                      <a:pt x="594" y="644"/>
                    </a:lnTo>
                    <a:close/>
                    <a:moveTo>
                      <a:pt x="654" y="1615"/>
                    </a:moveTo>
                    <a:lnTo>
                      <a:pt x="654" y="1615"/>
                    </a:lnTo>
                    <a:lnTo>
                      <a:pt x="620" y="1614"/>
                    </a:lnTo>
                    <a:lnTo>
                      <a:pt x="586" y="1610"/>
                    </a:lnTo>
                    <a:lnTo>
                      <a:pt x="554" y="1605"/>
                    </a:lnTo>
                    <a:lnTo>
                      <a:pt x="524" y="1598"/>
                    </a:lnTo>
                    <a:lnTo>
                      <a:pt x="496" y="1589"/>
                    </a:lnTo>
                    <a:lnTo>
                      <a:pt x="468" y="1578"/>
                    </a:lnTo>
                    <a:lnTo>
                      <a:pt x="443" y="1566"/>
                    </a:lnTo>
                    <a:lnTo>
                      <a:pt x="418" y="1553"/>
                    </a:lnTo>
                    <a:lnTo>
                      <a:pt x="395" y="1538"/>
                    </a:lnTo>
                    <a:lnTo>
                      <a:pt x="373" y="1523"/>
                    </a:lnTo>
                    <a:lnTo>
                      <a:pt x="352" y="1506"/>
                    </a:lnTo>
                    <a:lnTo>
                      <a:pt x="332" y="1488"/>
                    </a:lnTo>
                    <a:lnTo>
                      <a:pt x="314" y="1470"/>
                    </a:lnTo>
                    <a:lnTo>
                      <a:pt x="296" y="1451"/>
                    </a:lnTo>
                    <a:lnTo>
                      <a:pt x="279" y="1431"/>
                    </a:lnTo>
                    <a:lnTo>
                      <a:pt x="264" y="1412"/>
                    </a:lnTo>
                    <a:lnTo>
                      <a:pt x="264" y="1590"/>
                    </a:lnTo>
                    <a:lnTo>
                      <a:pt x="0" y="1590"/>
                    </a:lnTo>
                    <a:lnTo>
                      <a:pt x="0" y="0"/>
                    </a:lnTo>
                    <a:lnTo>
                      <a:pt x="264" y="0"/>
                    </a:lnTo>
                    <a:lnTo>
                      <a:pt x="264" y="632"/>
                    </a:lnTo>
                    <a:lnTo>
                      <a:pt x="264" y="632"/>
                    </a:lnTo>
                    <a:lnTo>
                      <a:pt x="281" y="609"/>
                    </a:lnTo>
                    <a:lnTo>
                      <a:pt x="297" y="588"/>
                    </a:lnTo>
                    <a:lnTo>
                      <a:pt x="315" y="567"/>
                    </a:lnTo>
                    <a:lnTo>
                      <a:pt x="334" y="547"/>
                    </a:lnTo>
                    <a:lnTo>
                      <a:pt x="355" y="528"/>
                    </a:lnTo>
                    <a:lnTo>
                      <a:pt x="376" y="510"/>
                    </a:lnTo>
                    <a:lnTo>
                      <a:pt x="398" y="493"/>
                    </a:lnTo>
                    <a:lnTo>
                      <a:pt x="422" y="479"/>
                    </a:lnTo>
                    <a:lnTo>
                      <a:pt x="445" y="465"/>
                    </a:lnTo>
                    <a:lnTo>
                      <a:pt x="472" y="453"/>
                    </a:lnTo>
                    <a:lnTo>
                      <a:pt x="498" y="442"/>
                    </a:lnTo>
                    <a:lnTo>
                      <a:pt x="527" y="432"/>
                    </a:lnTo>
                    <a:lnTo>
                      <a:pt x="557" y="425"/>
                    </a:lnTo>
                    <a:lnTo>
                      <a:pt x="588" y="420"/>
                    </a:lnTo>
                    <a:lnTo>
                      <a:pt x="620" y="417"/>
                    </a:lnTo>
                    <a:lnTo>
                      <a:pt x="654" y="416"/>
                    </a:lnTo>
                    <a:lnTo>
                      <a:pt x="654" y="416"/>
                    </a:lnTo>
                    <a:lnTo>
                      <a:pt x="680" y="417"/>
                    </a:lnTo>
                    <a:lnTo>
                      <a:pt x="705" y="418"/>
                    </a:lnTo>
                    <a:lnTo>
                      <a:pt x="730" y="422"/>
                    </a:lnTo>
                    <a:lnTo>
                      <a:pt x="755" y="425"/>
                    </a:lnTo>
                    <a:lnTo>
                      <a:pt x="780" y="431"/>
                    </a:lnTo>
                    <a:lnTo>
                      <a:pt x="805" y="438"/>
                    </a:lnTo>
                    <a:lnTo>
                      <a:pt x="829" y="447"/>
                    </a:lnTo>
                    <a:lnTo>
                      <a:pt x="853" y="455"/>
                    </a:lnTo>
                    <a:lnTo>
                      <a:pt x="877" y="466"/>
                    </a:lnTo>
                    <a:lnTo>
                      <a:pt x="899" y="478"/>
                    </a:lnTo>
                    <a:lnTo>
                      <a:pt x="922" y="490"/>
                    </a:lnTo>
                    <a:lnTo>
                      <a:pt x="943" y="504"/>
                    </a:lnTo>
                    <a:lnTo>
                      <a:pt x="965" y="520"/>
                    </a:lnTo>
                    <a:lnTo>
                      <a:pt x="985" y="535"/>
                    </a:lnTo>
                    <a:lnTo>
                      <a:pt x="1006" y="553"/>
                    </a:lnTo>
                    <a:lnTo>
                      <a:pt x="1025" y="571"/>
                    </a:lnTo>
                    <a:lnTo>
                      <a:pt x="1043" y="591"/>
                    </a:lnTo>
                    <a:lnTo>
                      <a:pt x="1061" y="612"/>
                    </a:lnTo>
                    <a:lnTo>
                      <a:pt x="1077" y="634"/>
                    </a:lnTo>
                    <a:lnTo>
                      <a:pt x="1093" y="657"/>
                    </a:lnTo>
                    <a:lnTo>
                      <a:pt x="1107" y="681"/>
                    </a:lnTo>
                    <a:lnTo>
                      <a:pt x="1120" y="706"/>
                    </a:lnTo>
                    <a:lnTo>
                      <a:pt x="1133" y="732"/>
                    </a:lnTo>
                    <a:lnTo>
                      <a:pt x="1144" y="760"/>
                    </a:lnTo>
                    <a:lnTo>
                      <a:pt x="1155" y="788"/>
                    </a:lnTo>
                    <a:lnTo>
                      <a:pt x="1164" y="817"/>
                    </a:lnTo>
                    <a:lnTo>
                      <a:pt x="1172" y="848"/>
                    </a:lnTo>
                    <a:lnTo>
                      <a:pt x="1179" y="879"/>
                    </a:lnTo>
                    <a:lnTo>
                      <a:pt x="1184" y="911"/>
                    </a:lnTo>
                    <a:lnTo>
                      <a:pt x="1187" y="945"/>
                    </a:lnTo>
                    <a:lnTo>
                      <a:pt x="1189" y="979"/>
                    </a:lnTo>
                    <a:lnTo>
                      <a:pt x="1191" y="1015"/>
                    </a:lnTo>
                    <a:lnTo>
                      <a:pt x="1191" y="1015"/>
                    </a:lnTo>
                    <a:lnTo>
                      <a:pt x="1189" y="1050"/>
                    </a:lnTo>
                    <a:lnTo>
                      <a:pt x="1187" y="1084"/>
                    </a:lnTo>
                    <a:lnTo>
                      <a:pt x="1184" y="1118"/>
                    </a:lnTo>
                    <a:lnTo>
                      <a:pt x="1179" y="1151"/>
                    </a:lnTo>
                    <a:lnTo>
                      <a:pt x="1172" y="1182"/>
                    </a:lnTo>
                    <a:lnTo>
                      <a:pt x="1164" y="1212"/>
                    </a:lnTo>
                    <a:lnTo>
                      <a:pt x="1155" y="1242"/>
                    </a:lnTo>
                    <a:lnTo>
                      <a:pt x="1145" y="1271"/>
                    </a:lnTo>
                    <a:lnTo>
                      <a:pt x="1133" y="1297"/>
                    </a:lnTo>
                    <a:lnTo>
                      <a:pt x="1121" y="1323"/>
                    </a:lnTo>
                    <a:lnTo>
                      <a:pt x="1107" y="1348"/>
                    </a:lnTo>
                    <a:lnTo>
                      <a:pt x="1093" y="1374"/>
                    </a:lnTo>
                    <a:lnTo>
                      <a:pt x="1077" y="1396"/>
                    </a:lnTo>
                    <a:lnTo>
                      <a:pt x="1061" y="1418"/>
                    </a:lnTo>
                    <a:lnTo>
                      <a:pt x="1044" y="1439"/>
                    </a:lnTo>
                    <a:lnTo>
                      <a:pt x="1025" y="1458"/>
                    </a:lnTo>
                    <a:lnTo>
                      <a:pt x="1006" y="1477"/>
                    </a:lnTo>
                    <a:lnTo>
                      <a:pt x="986" y="1494"/>
                    </a:lnTo>
                    <a:lnTo>
                      <a:pt x="965" y="1511"/>
                    </a:lnTo>
                    <a:lnTo>
                      <a:pt x="945" y="1525"/>
                    </a:lnTo>
                    <a:lnTo>
                      <a:pt x="922" y="1540"/>
                    </a:lnTo>
                    <a:lnTo>
                      <a:pt x="900" y="1553"/>
                    </a:lnTo>
                    <a:lnTo>
                      <a:pt x="877" y="1565"/>
                    </a:lnTo>
                    <a:lnTo>
                      <a:pt x="854" y="1574"/>
                    </a:lnTo>
                    <a:lnTo>
                      <a:pt x="830" y="1584"/>
                    </a:lnTo>
                    <a:lnTo>
                      <a:pt x="805" y="1592"/>
                    </a:lnTo>
                    <a:lnTo>
                      <a:pt x="781" y="1598"/>
                    </a:lnTo>
                    <a:lnTo>
                      <a:pt x="756" y="1604"/>
                    </a:lnTo>
                    <a:lnTo>
                      <a:pt x="731" y="1609"/>
                    </a:lnTo>
                    <a:lnTo>
                      <a:pt x="706" y="1611"/>
                    </a:lnTo>
                    <a:lnTo>
                      <a:pt x="680" y="1614"/>
                    </a:lnTo>
                    <a:lnTo>
                      <a:pt x="654" y="16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17" descr=" " title=" "/>
              <p:cNvSpPr>
                <a:spLocks noEditPoints="1"/>
              </p:cNvSpPr>
              <p:nvPr userDrawn="1"/>
            </p:nvSpPr>
            <p:spPr bwMode="auto">
              <a:xfrm>
                <a:off x="761884" y="4879238"/>
                <a:ext cx="81745" cy="80012"/>
              </a:xfrm>
              <a:custGeom>
                <a:avLst/>
                <a:gdLst>
                  <a:gd name="T0" fmla="*/ 551 w 1226"/>
                  <a:gd name="T1" fmla="*/ 235 h 1200"/>
                  <a:gd name="T2" fmla="*/ 465 w 1226"/>
                  <a:gd name="T3" fmla="*/ 260 h 1200"/>
                  <a:gd name="T4" fmla="*/ 394 w 1226"/>
                  <a:gd name="T5" fmla="*/ 304 h 1200"/>
                  <a:gd name="T6" fmla="*/ 335 w 1226"/>
                  <a:gd name="T7" fmla="*/ 365 h 1200"/>
                  <a:gd name="T8" fmla="*/ 293 w 1226"/>
                  <a:gd name="T9" fmla="*/ 439 h 1200"/>
                  <a:gd name="T10" fmla="*/ 268 w 1226"/>
                  <a:gd name="T11" fmla="*/ 525 h 1200"/>
                  <a:gd name="T12" fmla="*/ 262 w 1226"/>
                  <a:gd name="T13" fmla="*/ 599 h 1200"/>
                  <a:gd name="T14" fmla="*/ 273 w 1226"/>
                  <a:gd name="T15" fmla="*/ 691 h 1200"/>
                  <a:gd name="T16" fmla="*/ 303 w 1226"/>
                  <a:gd name="T17" fmla="*/ 776 h 1200"/>
                  <a:gd name="T18" fmla="*/ 350 w 1226"/>
                  <a:gd name="T19" fmla="*/ 849 h 1200"/>
                  <a:gd name="T20" fmla="*/ 413 w 1226"/>
                  <a:gd name="T21" fmla="*/ 907 h 1200"/>
                  <a:gd name="T22" fmla="*/ 488 w 1226"/>
                  <a:gd name="T23" fmla="*/ 949 h 1200"/>
                  <a:gd name="T24" fmla="*/ 575 w 1226"/>
                  <a:gd name="T25" fmla="*/ 969 h 1200"/>
                  <a:gd name="T26" fmla="*/ 653 w 1226"/>
                  <a:gd name="T27" fmla="*/ 969 h 1200"/>
                  <a:gd name="T28" fmla="*/ 741 w 1226"/>
                  <a:gd name="T29" fmla="*/ 949 h 1200"/>
                  <a:gd name="T30" fmla="*/ 818 w 1226"/>
                  <a:gd name="T31" fmla="*/ 909 h 1200"/>
                  <a:gd name="T32" fmla="*/ 879 w 1226"/>
                  <a:gd name="T33" fmla="*/ 851 h 1200"/>
                  <a:gd name="T34" fmla="*/ 924 w 1226"/>
                  <a:gd name="T35" fmla="*/ 778 h 1200"/>
                  <a:gd name="T36" fmla="*/ 953 w 1226"/>
                  <a:gd name="T37" fmla="*/ 695 h 1200"/>
                  <a:gd name="T38" fmla="*/ 962 w 1226"/>
                  <a:gd name="T39" fmla="*/ 604 h 1200"/>
                  <a:gd name="T40" fmla="*/ 955 w 1226"/>
                  <a:gd name="T41" fmla="*/ 529 h 1200"/>
                  <a:gd name="T42" fmla="*/ 930 w 1226"/>
                  <a:gd name="T43" fmla="*/ 443 h 1200"/>
                  <a:gd name="T44" fmla="*/ 886 w 1226"/>
                  <a:gd name="T45" fmla="*/ 366 h 1200"/>
                  <a:gd name="T46" fmla="*/ 826 w 1226"/>
                  <a:gd name="T47" fmla="*/ 305 h 1200"/>
                  <a:gd name="T48" fmla="*/ 752 w 1226"/>
                  <a:gd name="T49" fmla="*/ 260 h 1200"/>
                  <a:gd name="T50" fmla="*/ 666 w 1226"/>
                  <a:gd name="T51" fmla="*/ 235 h 1200"/>
                  <a:gd name="T52" fmla="*/ 609 w 1226"/>
                  <a:gd name="T53" fmla="*/ 1200 h 1200"/>
                  <a:gd name="T54" fmla="*/ 452 w 1226"/>
                  <a:gd name="T55" fmla="*/ 1182 h 1200"/>
                  <a:gd name="T56" fmla="*/ 313 w 1226"/>
                  <a:gd name="T57" fmla="*/ 1128 h 1200"/>
                  <a:gd name="T58" fmla="*/ 193 w 1226"/>
                  <a:gd name="T59" fmla="*/ 1045 h 1200"/>
                  <a:gd name="T60" fmla="*/ 100 w 1226"/>
                  <a:gd name="T61" fmla="*/ 937 h 1200"/>
                  <a:gd name="T62" fmla="*/ 34 w 1226"/>
                  <a:gd name="T63" fmla="*/ 808 h 1200"/>
                  <a:gd name="T64" fmla="*/ 2 w 1226"/>
                  <a:gd name="T65" fmla="*/ 665 h 1200"/>
                  <a:gd name="T66" fmla="*/ 2 w 1226"/>
                  <a:gd name="T67" fmla="*/ 542 h 1200"/>
                  <a:gd name="T68" fmla="*/ 34 w 1226"/>
                  <a:gd name="T69" fmla="*/ 396 h 1200"/>
                  <a:gd name="T70" fmla="*/ 100 w 1226"/>
                  <a:gd name="T71" fmla="*/ 267 h 1200"/>
                  <a:gd name="T72" fmla="*/ 195 w 1226"/>
                  <a:gd name="T73" fmla="*/ 157 h 1200"/>
                  <a:gd name="T74" fmla="*/ 315 w 1226"/>
                  <a:gd name="T75" fmla="*/ 73 h 1200"/>
                  <a:gd name="T76" fmla="*/ 456 w 1226"/>
                  <a:gd name="T77" fmla="*/ 19 h 1200"/>
                  <a:gd name="T78" fmla="*/ 613 w 1226"/>
                  <a:gd name="T79" fmla="*/ 0 h 1200"/>
                  <a:gd name="T80" fmla="*/ 741 w 1226"/>
                  <a:gd name="T81" fmla="*/ 12 h 1200"/>
                  <a:gd name="T82" fmla="*/ 886 w 1226"/>
                  <a:gd name="T83" fmla="*/ 58 h 1200"/>
                  <a:gd name="T84" fmla="*/ 1009 w 1226"/>
                  <a:gd name="T85" fmla="*/ 137 h 1200"/>
                  <a:gd name="T86" fmla="*/ 1109 w 1226"/>
                  <a:gd name="T87" fmla="*/ 240 h 1200"/>
                  <a:gd name="T88" fmla="*/ 1180 w 1226"/>
                  <a:gd name="T89" fmla="*/ 365 h 1200"/>
                  <a:gd name="T90" fmla="*/ 1219 w 1226"/>
                  <a:gd name="T91" fmla="*/ 507 h 1200"/>
                  <a:gd name="T92" fmla="*/ 1225 w 1226"/>
                  <a:gd name="T93" fmla="*/ 629 h 1200"/>
                  <a:gd name="T94" fmla="*/ 1200 w 1226"/>
                  <a:gd name="T95" fmla="*/ 777 h 1200"/>
                  <a:gd name="T96" fmla="*/ 1140 w 1226"/>
                  <a:gd name="T97" fmla="*/ 910 h 1200"/>
                  <a:gd name="T98" fmla="*/ 1051 w 1226"/>
                  <a:gd name="T99" fmla="*/ 1023 h 1200"/>
                  <a:gd name="T100" fmla="*/ 936 w 1226"/>
                  <a:gd name="T101" fmla="*/ 1113 h 1200"/>
                  <a:gd name="T102" fmla="*/ 797 w 1226"/>
                  <a:gd name="T103" fmla="*/ 1173 h 1200"/>
                  <a:gd name="T104" fmla="*/ 642 w 1226"/>
                  <a:gd name="T105" fmla="*/ 1200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26" h="1200">
                    <a:moveTo>
                      <a:pt x="609" y="230"/>
                    </a:moveTo>
                    <a:lnTo>
                      <a:pt x="609" y="230"/>
                    </a:lnTo>
                    <a:lnTo>
                      <a:pt x="590" y="231"/>
                    </a:lnTo>
                    <a:lnTo>
                      <a:pt x="570" y="233"/>
                    </a:lnTo>
                    <a:lnTo>
                      <a:pt x="551" y="235"/>
                    </a:lnTo>
                    <a:lnTo>
                      <a:pt x="533" y="239"/>
                    </a:lnTo>
                    <a:lnTo>
                      <a:pt x="516" y="242"/>
                    </a:lnTo>
                    <a:lnTo>
                      <a:pt x="499" y="247"/>
                    </a:lnTo>
                    <a:lnTo>
                      <a:pt x="482" y="253"/>
                    </a:lnTo>
                    <a:lnTo>
                      <a:pt x="465" y="260"/>
                    </a:lnTo>
                    <a:lnTo>
                      <a:pt x="450" y="267"/>
                    </a:lnTo>
                    <a:lnTo>
                      <a:pt x="436" y="276"/>
                    </a:lnTo>
                    <a:lnTo>
                      <a:pt x="421" y="284"/>
                    </a:lnTo>
                    <a:lnTo>
                      <a:pt x="407" y="293"/>
                    </a:lnTo>
                    <a:lnTo>
                      <a:pt x="394" y="304"/>
                    </a:lnTo>
                    <a:lnTo>
                      <a:pt x="381" y="315"/>
                    </a:lnTo>
                    <a:lnTo>
                      <a:pt x="369" y="327"/>
                    </a:lnTo>
                    <a:lnTo>
                      <a:pt x="357" y="339"/>
                    </a:lnTo>
                    <a:lnTo>
                      <a:pt x="346" y="352"/>
                    </a:lnTo>
                    <a:lnTo>
                      <a:pt x="335" y="365"/>
                    </a:lnTo>
                    <a:lnTo>
                      <a:pt x="326" y="378"/>
                    </a:lnTo>
                    <a:lnTo>
                      <a:pt x="316" y="394"/>
                    </a:lnTo>
                    <a:lnTo>
                      <a:pt x="308" y="408"/>
                    </a:lnTo>
                    <a:lnTo>
                      <a:pt x="301" y="424"/>
                    </a:lnTo>
                    <a:lnTo>
                      <a:pt x="293" y="439"/>
                    </a:lnTo>
                    <a:lnTo>
                      <a:pt x="287" y="456"/>
                    </a:lnTo>
                    <a:lnTo>
                      <a:pt x="281" y="473"/>
                    </a:lnTo>
                    <a:lnTo>
                      <a:pt x="277" y="489"/>
                    </a:lnTo>
                    <a:lnTo>
                      <a:pt x="272" y="507"/>
                    </a:lnTo>
                    <a:lnTo>
                      <a:pt x="268" y="525"/>
                    </a:lnTo>
                    <a:lnTo>
                      <a:pt x="266" y="543"/>
                    </a:lnTo>
                    <a:lnTo>
                      <a:pt x="265" y="561"/>
                    </a:lnTo>
                    <a:lnTo>
                      <a:pt x="264" y="580"/>
                    </a:lnTo>
                    <a:lnTo>
                      <a:pt x="262" y="599"/>
                    </a:lnTo>
                    <a:lnTo>
                      <a:pt x="262" y="599"/>
                    </a:lnTo>
                    <a:lnTo>
                      <a:pt x="264" y="618"/>
                    </a:lnTo>
                    <a:lnTo>
                      <a:pt x="265" y="637"/>
                    </a:lnTo>
                    <a:lnTo>
                      <a:pt x="266" y="655"/>
                    </a:lnTo>
                    <a:lnTo>
                      <a:pt x="270" y="673"/>
                    </a:lnTo>
                    <a:lnTo>
                      <a:pt x="273" y="691"/>
                    </a:lnTo>
                    <a:lnTo>
                      <a:pt x="278" y="709"/>
                    </a:lnTo>
                    <a:lnTo>
                      <a:pt x="283" y="727"/>
                    </a:lnTo>
                    <a:lnTo>
                      <a:pt x="289" y="744"/>
                    </a:lnTo>
                    <a:lnTo>
                      <a:pt x="296" y="760"/>
                    </a:lnTo>
                    <a:lnTo>
                      <a:pt x="303" y="776"/>
                    </a:lnTo>
                    <a:lnTo>
                      <a:pt x="311" y="792"/>
                    </a:lnTo>
                    <a:lnTo>
                      <a:pt x="320" y="807"/>
                    </a:lnTo>
                    <a:lnTo>
                      <a:pt x="329" y="821"/>
                    </a:lnTo>
                    <a:lnTo>
                      <a:pt x="339" y="836"/>
                    </a:lnTo>
                    <a:lnTo>
                      <a:pt x="350" y="849"/>
                    </a:lnTo>
                    <a:lnTo>
                      <a:pt x="361" y="862"/>
                    </a:lnTo>
                    <a:lnTo>
                      <a:pt x="373" y="874"/>
                    </a:lnTo>
                    <a:lnTo>
                      <a:pt x="385" y="886"/>
                    </a:lnTo>
                    <a:lnTo>
                      <a:pt x="398" y="898"/>
                    </a:lnTo>
                    <a:lnTo>
                      <a:pt x="413" y="907"/>
                    </a:lnTo>
                    <a:lnTo>
                      <a:pt x="426" y="917"/>
                    </a:lnTo>
                    <a:lnTo>
                      <a:pt x="441" y="926"/>
                    </a:lnTo>
                    <a:lnTo>
                      <a:pt x="457" y="935"/>
                    </a:lnTo>
                    <a:lnTo>
                      <a:pt x="473" y="942"/>
                    </a:lnTo>
                    <a:lnTo>
                      <a:pt x="488" y="949"/>
                    </a:lnTo>
                    <a:lnTo>
                      <a:pt x="505" y="955"/>
                    </a:lnTo>
                    <a:lnTo>
                      <a:pt x="522" y="960"/>
                    </a:lnTo>
                    <a:lnTo>
                      <a:pt x="539" y="964"/>
                    </a:lnTo>
                    <a:lnTo>
                      <a:pt x="557" y="967"/>
                    </a:lnTo>
                    <a:lnTo>
                      <a:pt x="575" y="969"/>
                    </a:lnTo>
                    <a:lnTo>
                      <a:pt x="594" y="971"/>
                    </a:lnTo>
                    <a:lnTo>
                      <a:pt x="613" y="972"/>
                    </a:lnTo>
                    <a:lnTo>
                      <a:pt x="613" y="972"/>
                    </a:lnTo>
                    <a:lnTo>
                      <a:pt x="634" y="971"/>
                    </a:lnTo>
                    <a:lnTo>
                      <a:pt x="653" y="969"/>
                    </a:lnTo>
                    <a:lnTo>
                      <a:pt x="672" y="967"/>
                    </a:lnTo>
                    <a:lnTo>
                      <a:pt x="690" y="964"/>
                    </a:lnTo>
                    <a:lnTo>
                      <a:pt x="708" y="960"/>
                    </a:lnTo>
                    <a:lnTo>
                      <a:pt x="725" y="955"/>
                    </a:lnTo>
                    <a:lnTo>
                      <a:pt x="741" y="949"/>
                    </a:lnTo>
                    <a:lnTo>
                      <a:pt x="758" y="942"/>
                    </a:lnTo>
                    <a:lnTo>
                      <a:pt x="774" y="935"/>
                    </a:lnTo>
                    <a:lnTo>
                      <a:pt x="789" y="926"/>
                    </a:lnTo>
                    <a:lnTo>
                      <a:pt x="803" y="918"/>
                    </a:lnTo>
                    <a:lnTo>
                      <a:pt x="818" y="909"/>
                    </a:lnTo>
                    <a:lnTo>
                      <a:pt x="831" y="898"/>
                    </a:lnTo>
                    <a:lnTo>
                      <a:pt x="844" y="887"/>
                    </a:lnTo>
                    <a:lnTo>
                      <a:pt x="856" y="875"/>
                    </a:lnTo>
                    <a:lnTo>
                      <a:pt x="868" y="863"/>
                    </a:lnTo>
                    <a:lnTo>
                      <a:pt x="879" y="851"/>
                    </a:lnTo>
                    <a:lnTo>
                      <a:pt x="889" y="837"/>
                    </a:lnTo>
                    <a:lnTo>
                      <a:pt x="899" y="824"/>
                    </a:lnTo>
                    <a:lnTo>
                      <a:pt x="908" y="809"/>
                    </a:lnTo>
                    <a:lnTo>
                      <a:pt x="917" y="794"/>
                    </a:lnTo>
                    <a:lnTo>
                      <a:pt x="924" y="778"/>
                    </a:lnTo>
                    <a:lnTo>
                      <a:pt x="931" y="763"/>
                    </a:lnTo>
                    <a:lnTo>
                      <a:pt x="938" y="746"/>
                    </a:lnTo>
                    <a:lnTo>
                      <a:pt x="943" y="729"/>
                    </a:lnTo>
                    <a:lnTo>
                      <a:pt x="948" y="713"/>
                    </a:lnTo>
                    <a:lnTo>
                      <a:pt x="953" y="695"/>
                    </a:lnTo>
                    <a:lnTo>
                      <a:pt x="956" y="677"/>
                    </a:lnTo>
                    <a:lnTo>
                      <a:pt x="959" y="659"/>
                    </a:lnTo>
                    <a:lnTo>
                      <a:pt x="961" y="641"/>
                    </a:lnTo>
                    <a:lnTo>
                      <a:pt x="962" y="622"/>
                    </a:lnTo>
                    <a:lnTo>
                      <a:pt x="962" y="604"/>
                    </a:lnTo>
                    <a:lnTo>
                      <a:pt x="962" y="604"/>
                    </a:lnTo>
                    <a:lnTo>
                      <a:pt x="962" y="585"/>
                    </a:lnTo>
                    <a:lnTo>
                      <a:pt x="961" y="566"/>
                    </a:lnTo>
                    <a:lnTo>
                      <a:pt x="959" y="547"/>
                    </a:lnTo>
                    <a:lnTo>
                      <a:pt x="955" y="529"/>
                    </a:lnTo>
                    <a:lnTo>
                      <a:pt x="951" y="511"/>
                    </a:lnTo>
                    <a:lnTo>
                      <a:pt x="948" y="493"/>
                    </a:lnTo>
                    <a:lnTo>
                      <a:pt x="942" y="476"/>
                    </a:lnTo>
                    <a:lnTo>
                      <a:pt x="936" y="458"/>
                    </a:lnTo>
                    <a:lnTo>
                      <a:pt x="930" y="443"/>
                    </a:lnTo>
                    <a:lnTo>
                      <a:pt x="922" y="426"/>
                    </a:lnTo>
                    <a:lnTo>
                      <a:pt x="914" y="411"/>
                    </a:lnTo>
                    <a:lnTo>
                      <a:pt x="905" y="395"/>
                    </a:lnTo>
                    <a:lnTo>
                      <a:pt x="895" y="381"/>
                    </a:lnTo>
                    <a:lnTo>
                      <a:pt x="886" y="366"/>
                    </a:lnTo>
                    <a:lnTo>
                      <a:pt x="875" y="353"/>
                    </a:lnTo>
                    <a:lnTo>
                      <a:pt x="863" y="340"/>
                    </a:lnTo>
                    <a:lnTo>
                      <a:pt x="851" y="328"/>
                    </a:lnTo>
                    <a:lnTo>
                      <a:pt x="839" y="316"/>
                    </a:lnTo>
                    <a:lnTo>
                      <a:pt x="826" y="305"/>
                    </a:lnTo>
                    <a:lnTo>
                      <a:pt x="812" y="295"/>
                    </a:lnTo>
                    <a:lnTo>
                      <a:pt x="797" y="285"/>
                    </a:lnTo>
                    <a:lnTo>
                      <a:pt x="783" y="276"/>
                    </a:lnTo>
                    <a:lnTo>
                      <a:pt x="768" y="267"/>
                    </a:lnTo>
                    <a:lnTo>
                      <a:pt x="752" y="260"/>
                    </a:lnTo>
                    <a:lnTo>
                      <a:pt x="735" y="253"/>
                    </a:lnTo>
                    <a:lnTo>
                      <a:pt x="719" y="247"/>
                    </a:lnTo>
                    <a:lnTo>
                      <a:pt x="702" y="242"/>
                    </a:lnTo>
                    <a:lnTo>
                      <a:pt x="684" y="239"/>
                    </a:lnTo>
                    <a:lnTo>
                      <a:pt x="666" y="235"/>
                    </a:lnTo>
                    <a:lnTo>
                      <a:pt x="647" y="233"/>
                    </a:lnTo>
                    <a:lnTo>
                      <a:pt x="629" y="231"/>
                    </a:lnTo>
                    <a:lnTo>
                      <a:pt x="609" y="230"/>
                    </a:lnTo>
                    <a:close/>
                    <a:moveTo>
                      <a:pt x="609" y="1200"/>
                    </a:moveTo>
                    <a:lnTo>
                      <a:pt x="609" y="1200"/>
                    </a:lnTo>
                    <a:lnTo>
                      <a:pt x="576" y="1200"/>
                    </a:lnTo>
                    <a:lnTo>
                      <a:pt x="544" y="1198"/>
                    </a:lnTo>
                    <a:lnTo>
                      <a:pt x="513" y="1194"/>
                    </a:lnTo>
                    <a:lnTo>
                      <a:pt x="482" y="1188"/>
                    </a:lnTo>
                    <a:lnTo>
                      <a:pt x="452" y="1182"/>
                    </a:lnTo>
                    <a:lnTo>
                      <a:pt x="422" y="1174"/>
                    </a:lnTo>
                    <a:lnTo>
                      <a:pt x="394" y="1164"/>
                    </a:lnTo>
                    <a:lnTo>
                      <a:pt x="366" y="1153"/>
                    </a:lnTo>
                    <a:lnTo>
                      <a:pt x="339" y="1141"/>
                    </a:lnTo>
                    <a:lnTo>
                      <a:pt x="313" y="1128"/>
                    </a:lnTo>
                    <a:lnTo>
                      <a:pt x="286" y="1114"/>
                    </a:lnTo>
                    <a:lnTo>
                      <a:pt x="262" y="1098"/>
                    </a:lnTo>
                    <a:lnTo>
                      <a:pt x="238" y="1082"/>
                    </a:lnTo>
                    <a:lnTo>
                      <a:pt x="216" y="1064"/>
                    </a:lnTo>
                    <a:lnTo>
                      <a:pt x="193" y="1045"/>
                    </a:lnTo>
                    <a:lnTo>
                      <a:pt x="173" y="1026"/>
                    </a:lnTo>
                    <a:lnTo>
                      <a:pt x="152" y="1004"/>
                    </a:lnTo>
                    <a:lnTo>
                      <a:pt x="133" y="983"/>
                    </a:lnTo>
                    <a:lnTo>
                      <a:pt x="117" y="960"/>
                    </a:lnTo>
                    <a:lnTo>
                      <a:pt x="100" y="937"/>
                    </a:lnTo>
                    <a:lnTo>
                      <a:pt x="84" y="912"/>
                    </a:lnTo>
                    <a:lnTo>
                      <a:pt x="70" y="887"/>
                    </a:lnTo>
                    <a:lnTo>
                      <a:pt x="57" y="862"/>
                    </a:lnTo>
                    <a:lnTo>
                      <a:pt x="45" y="836"/>
                    </a:lnTo>
                    <a:lnTo>
                      <a:pt x="34" y="808"/>
                    </a:lnTo>
                    <a:lnTo>
                      <a:pt x="26" y="781"/>
                    </a:lnTo>
                    <a:lnTo>
                      <a:pt x="18" y="752"/>
                    </a:lnTo>
                    <a:lnTo>
                      <a:pt x="10" y="723"/>
                    </a:lnTo>
                    <a:lnTo>
                      <a:pt x="6" y="694"/>
                    </a:lnTo>
                    <a:lnTo>
                      <a:pt x="2" y="665"/>
                    </a:lnTo>
                    <a:lnTo>
                      <a:pt x="0" y="634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573"/>
                    </a:lnTo>
                    <a:lnTo>
                      <a:pt x="2" y="542"/>
                    </a:lnTo>
                    <a:lnTo>
                      <a:pt x="6" y="512"/>
                    </a:lnTo>
                    <a:lnTo>
                      <a:pt x="12" y="482"/>
                    </a:lnTo>
                    <a:lnTo>
                      <a:pt x="18" y="454"/>
                    </a:lnTo>
                    <a:lnTo>
                      <a:pt x="26" y="425"/>
                    </a:lnTo>
                    <a:lnTo>
                      <a:pt x="34" y="396"/>
                    </a:lnTo>
                    <a:lnTo>
                      <a:pt x="45" y="370"/>
                    </a:lnTo>
                    <a:lnTo>
                      <a:pt x="57" y="342"/>
                    </a:lnTo>
                    <a:lnTo>
                      <a:pt x="70" y="316"/>
                    </a:lnTo>
                    <a:lnTo>
                      <a:pt x="84" y="291"/>
                    </a:lnTo>
                    <a:lnTo>
                      <a:pt x="100" y="267"/>
                    </a:lnTo>
                    <a:lnTo>
                      <a:pt x="117" y="243"/>
                    </a:lnTo>
                    <a:lnTo>
                      <a:pt x="135" y="221"/>
                    </a:lnTo>
                    <a:lnTo>
                      <a:pt x="154" y="198"/>
                    </a:lnTo>
                    <a:lnTo>
                      <a:pt x="174" y="178"/>
                    </a:lnTo>
                    <a:lnTo>
                      <a:pt x="195" y="157"/>
                    </a:lnTo>
                    <a:lnTo>
                      <a:pt x="217" y="138"/>
                    </a:lnTo>
                    <a:lnTo>
                      <a:pt x="240" y="120"/>
                    </a:lnTo>
                    <a:lnTo>
                      <a:pt x="264" y="104"/>
                    </a:lnTo>
                    <a:lnTo>
                      <a:pt x="289" y="88"/>
                    </a:lnTo>
                    <a:lnTo>
                      <a:pt x="315" y="73"/>
                    </a:lnTo>
                    <a:lnTo>
                      <a:pt x="341" y="59"/>
                    </a:lnTo>
                    <a:lnTo>
                      <a:pt x="369" y="47"/>
                    </a:lnTo>
                    <a:lnTo>
                      <a:pt x="397" y="37"/>
                    </a:lnTo>
                    <a:lnTo>
                      <a:pt x="426" y="27"/>
                    </a:lnTo>
                    <a:lnTo>
                      <a:pt x="456" y="19"/>
                    </a:lnTo>
                    <a:lnTo>
                      <a:pt x="486" y="12"/>
                    </a:lnTo>
                    <a:lnTo>
                      <a:pt x="517" y="7"/>
                    </a:lnTo>
                    <a:lnTo>
                      <a:pt x="549" y="3"/>
                    </a:lnTo>
                    <a:lnTo>
                      <a:pt x="581" y="1"/>
                    </a:lnTo>
                    <a:lnTo>
                      <a:pt x="613" y="0"/>
                    </a:lnTo>
                    <a:lnTo>
                      <a:pt x="613" y="0"/>
                    </a:lnTo>
                    <a:lnTo>
                      <a:pt x="647" y="1"/>
                    </a:lnTo>
                    <a:lnTo>
                      <a:pt x="679" y="3"/>
                    </a:lnTo>
                    <a:lnTo>
                      <a:pt x="710" y="7"/>
                    </a:lnTo>
                    <a:lnTo>
                      <a:pt x="741" y="12"/>
                    </a:lnTo>
                    <a:lnTo>
                      <a:pt x="771" y="19"/>
                    </a:lnTo>
                    <a:lnTo>
                      <a:pt x="801" y="27"/>
                    </a:lnTo>
                    <a:lnTo>
                      <a:pt x="830" y="35"/>
                    </a:lnTo>
                    <a:lnTo>
                      <a:pt x="858" y="46"/>
                    </a:lnTo>
                    <a:lnTo>
                      <a:pt x="886" y="58"/>
                    </a:lnTo>
                    <a:lnTo>
                      <a:pt x="912" y="73"/>
                    </a:lnTo>
                    <a:lnTo>
                      <a:pt x="937" y="87"/>
                    </a:lnTo>
                    <a:lnTo>
                      <a:pt x="962" y="102"/>
                    </a:lnTo>
                    <a:lnTo>
                      <a:pt x="986" y="119"/>
                    </a:lnTo>
                    <a:lnTo>
                      <a:pt x="1009" y="137"/>
                    </a:lnTo>
                    <a:lnTo>
                      <a:pt x="1031" y="155"/>
                    </a:lnTo>
                    <a:lnTo>
                      <a:pt x="1052" y="175"/>
                    </a:lnTo>
                    <a:lnTo>
                      <a:pt x="1072" y="196"/>
                    </a:lnTo>
                    <a:lnTo>
                      <a:pt x="1091" y="218"/>
                    </a:lnTo>
                    <a:lnTo>
                      <a:pt x="1109" y="240"/>
                    </a:lnTo>
                    <a:lnTo>
                      <a:pt x="1125" y="264"/>
                    </a:lnTo>
                    <a:lnTo>
                      <a:pt x="1140" y="289"/>
                    </a:lnTo>
                    <a:lnTo>
                      <a:pt x="1154" y="314"/>
                    </a:lnTo>
                    <a:lnTo>
                      <a:pt x="1168" y="339"/>
                    </a:lnTo>
                    <a:lnTo>
                      <a:pt x="1180" y="365"/>
                    </a:lnTo>
                    <a:lnTo>
                      <a:pt x="1190" y="393"/>
                    </a:lnTo>
                    <a:lnTo>
                      <a:pt x="1200" y="420"/>
                    </a:lnTo>
                    <a:lnTo>
                      <a:pt x="1207" y="449"/>
                    </a:lnTo>
                    <a:lnTo>
                      <a:pt x="1214" y="479"/>
                    </a:lnTo>
                    <a:lnTo>
                      <a:pt x="1219" y="507"/>
                    </a:lnTo>
                    <a:lnTo>
                      <a:pt x="1223" y="537"/>
                    </a:lnTo>
                    <a:lnTo>
                      <a:pt x="1225" y="568"/>
                    </a:lnTo>
                    <a:lnTo>
                      <a:pt x="1226" y="599"/>
                    </a:lnTo>
                    <a:lnTo>
                      <a:pt x="1226" y="599"/>
                    </a:lnTo>
                    <a:lnTo>
                      <a:pt x="1225" y="629"/>
                    </a:lnTo>
                    <a:lnTo>
                      <a:pt x="1223" y="660"/>
                    </a:lnTo>
                    <a:lnTo>
                      <a:pt x="1219" y="690"/>
                    </a:lnTo>
                    <a:lnTo>
                      <a:pt x="1214" y="720"/>
                    </a:lnTo>
                    <a:lnTo>
                      <a:pt x="1207" y="749"/>
                    </a:lnTo>
                    <a:lnTo>
                      <a:pt x="1200" y="777"/>
                    </a:lnTo>
                    <a:lnTo>
                      <a:pt x="1190" y="805"/>
                    </a:lnTo>
                    <a:lnTo>
                      <a:pt x="1180" y="832"/>
                    </a:lnTo>
                    <a:lnTo>
                      <a:pt x="1168" y="858"/>
                    </a:lnTo>
                    <a:lnTo>
                      <a:pt x="1154" y="885"/>
                    </a:lnTo>
                    <a:lnTo>
                      <a:pt x="1140" y="910"/>
                    </a:lnTo>
                    <a:lnTo>
                      <a:pt x="1125" y="934"/>
                    </a:lnTo>
                    <a:lnTo>
                      <a:pt x="1108" y="958"/>
                    </a:lnTo>
                    <a:lnTo>
                      <a:pt x="1090" y="980"/>
                    </a:lnTo>
                    <a:lnTo>
                      <a:pt x="1071" y="1002"/>
                    </a:lnTo>
                    <a:lnTo>
                      <a:pt x="1051" y="1023"/>
                    </a:lnTo>
                    <a:lnTo>
                      <a:pt x="1029" y="1044"/>
                    </a:lnTo>
                    <a:lnTo>
                      <a:pt x="1008" y="1061"/>
                    </a:lnTo>
                    <a:lnTo>
                      <a:pt x="985" y="1081"/>
                    </a:lnTo>
                    <a:lnTo>
                      <a:pt x="960" y="1097"/>
                    </a:lnTo>
                    <a:lnTo>
                      <a:pt x="936" y="1113"/>
                    </a:lnTo>
                    <a:lnTo>
                      <a:pt x="910" y="1127"/>
                    </a:lnTo>
                    <a:lnTo>
                      <a:pt x="883" y="1140"/>
                    </a:lnTo>
                    <a:lnTo>
                      <a:pt x="856" y="1152"/>
                    </a:lnTo>
                    <a:lnTo>
                      <a:pt x="827" y="1163"/>
                    </a:lnTo>
                    <a:lnTo>
                      <a:pt x="797" y="1173"/>
                    </a:lnTo>
                    <a:lnTo>
                      <a:pt x="769" y="1181"/>
                    </a:lnTo>
                    <a:lnTo>
                      <a:pt x="738" y="1188"/>
                    </a:lnTo>
                    <a:lnTo>
                      <a:pt x="707" y="1193"/>
                    </a:lnTo>
                    <a:lnTo>
                      <a:pt x="674" y="1198"/>
                    </a:lnTo>
                    <a:lnTo>
                      <a:pt x="642" y="1200"/>
                    </a:lnTo>
                    <a:lnTo>
                      <a:pt x="609" y="12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20" descr=" " title=" "/>
              <p:cNvSpPr>
                <a:spLocks noEditPoints="1"/>
              </p:cNvSpPr>
              <p:nvPr userDrawn="1"/>
            </p:nvSpPr>
            <p:spPr bwMode="auto">
              <a:xfrm>
                <a:off x="848963" y="4879638"/>
                <a:ext cx="69610" cy="79478"/>
              </a:xfrm>
              <a:custGeom>
                <a:avLst/>
                <a:gdLst>
                  <a:gd name="T0" fmla="*/ 733 w 1044"/>
                  <a:gd name="T1" fmla="*/ 661 h 1192"/>
                  <a:gd name="T2" fmla="*/ 601 w 1044"/>
                  <a:gd name="T3" fmla="*/ 636 h 1192"/>
                  <a:gd name="T4" fmla="*/ 496 w 1044"/>
                  <a:gd name="T5" fmla="*/ 634 h 1192"/>
                  <a:gd name="T6" fmla="*/ 391 w 1044"/>
                  <a:gd name="T7" fmla="*/ 653 h 1192"/>
                  <a:gd name="T8" fmla="*/ 315 w 1044"/>
                  <a:gd name="T9" fmla="*/ 695 h 1192"/>
                  <a:gd name="T10" fmla="*/ 272 w 1044"/>
                  <a:gd name="T11" fmla="*/ 758 h 1192"/>
                  <a:gd name="T12" fmla="*/ 262 w 1044"/>
                  <a:gd name="T13" fmla="*/ 823 h 1192"/>
                  <a:gd name="T14" fmla="*/ 271 w 1044"/>
                  <a:gd name="T15" fmla="*/ 879 h 1192"/>
                  <a:gd name="T16" fmla="*/ 312 w 1044"/>
                  <a:gd name="T17" fmla="*/ 937 h 1192"/>
                  <a:gd name="T18" fmla="*/ 378 w 1044"/>
                  <a:gd name="T19" fmla="*/ 976 h 1192"/>
                  <a:gd name="T20" fmla="*/ 461 w 1044"/>
                  <a:gd name="T21" fmla="*/ 992 h 1192"/>
                  <a:gd name="T22" fmla="*/ 547 w 1044"/>
                  <a:gd name="T23" fmla="*/ 989 h 1192"/>
                  <a:gd name="T24" fmla="*/ 657 w 1044"/>
                  <a:gd name="T25" fmla="*/ 954 h 1192"/>
                  <a:gd name="T26" fmla="*/ 738 w 1044"/>
                  <a:gd name="T27" fmla="*/ 891 h 1192"/>
                  <a:gd name="T28" fmla="*/ 772 w 1044"/>
                  <a:gd name="T29" fmla="*/ 838 h 1192"/>
                  <a:gd name="T30" fmla="*/ 786 w 1044"/>
                  <a:gd name="T31" fmla="*/ 790 h 1192"/>
                  <a:gd name="T32" fmla="*/ 790 w 1044"/>
                  <a:gd name="T33" fmla="*/ 679 h 1192"/>
                  <a:gd name="T34" fmla="*/ 767 w 1044"/>
                  <a:gd name="T35" fmla="*/ 1043 h 1192"/>
                  <a:gd name="T36" fmla="*/ 696 w 1044"/>
                  <a:gd name="T37" fmla="*/ 1106 h 1192"/>
                  <a:gd name="T38" fmla="*/ 609 w 1044"/>
                  <a:gd name="T39" fmla="*/ 1154 h 1192"/>
                  <a:gd name="T40" fmla="*/ 503 w 1044"/>
                  <a:gd name="T41" fmla="*/ 1183 h 1192"/>
                  <a:gd name="T42" fmla="*/ 410 w 1044"/>
                  <a:gd name="T43" fmla="*/ 1192 h 1192"/>
                  <a:gd name="T44" fmla="*/ 330 w 1044"/>
                  <a:gd name="T45" fmla="*/ 1186 h 1192"/>
                  <a:gd name="T46" fmla="*/ 255 w 1044"/>
                  <a:gd name="T47" fmla="*/ 1168 h 1192"/>
                  <a:gd name="T48" fmla="*/ 184 w 1044"/>
                  <a:gd name="T49" fmla="*/ 1139 h 1192"/>
                  <a:gd name="T50" fmla="*/ 123 w 1044"/>
                  <a:gd name="T51" fmla="*/ 1100 h 1192"/>
                  <a:gd name="T52" fmla="*/ 73 w 1044"/>
                  <a:gd name="T53" fmla="*/ 1050 h 1192"/>
                  <a:gd name="T54" fmla="*/ 34 w 1044"/>
                  <a:gd name="T55" fmla="*/ 989 h 1192"/>
                  <a:gd name="T56" fmla="*/ 9 w 1044"/>
                  <a:gd name="T57" fmla="*/ 917 h 1192"/>
                  <a:gd name="T58" fmla="*/ 0 w 1044"/>
                  <a:gd name="T59" fmla="*/ 836 h 1192"/>
                  <a:gd name="T60" fmla="*/ 3 w 1044"/>
                  <a:gd name="T61" fmla="*/ 787 h 1192"/>
                  <a:gd name="T62" fmla="*/ 20 w 1044"/>
                  <a:gd name="T63" fmla="*/ 706 h 1192"/>
                  <a:gd name="T64" fmla="*/ 55 w 1044"/>
                  <a:gd name="T65" fmla="*/ 635 h 1192"/>
                  <a:gd name="T66" fmla="*/ 104 w 1044"/>
                  <a:gd name="T67" fmla="*/ 578 h 1192"/>
                  <a:gd name="T68" fmla="*/ 166 w 1044"/>
                  <a:gd name="T69" fmla="*/ 531 h 1192"/>
                  <a:gd name="T70" fmla="*/ 240 w 1044"/>
                  <a:gd name="T71" fmla="*/ 497 h 1192"/>
                  <a:gd name="T72" fmla="*/ 324 w 1044"/>
                  <a:gd name="T73" fmla="*/ 474 h 1192"/>
                  <a:gd name="T74" fmla="*/ 417 w 1044"/>
                  <a:gd name="T75" fmla="*/ 463 h 1192"/>
                  <a:gd name="T76" fmla="*/ 517 w 1044"/>
                  <a:gd name="T77" fmla="*/ 462 h 1192"/>
                  <a:gd name="T78" fmla="*/ 682 w 1044"/>
                  <a:gd name="T79" fmla="*/ 481 h 1192"/>
                  <a:gd name="T80" fmla="*/ 785 w 1044"/>
                  <a:gd name="T81" fmla="*/ 481 h 1192"/>
                  <a:gd name="T82" fmla="*/ 774 w 1044"/>
                  <a:gd name="T83" fmla="*/ 399 h 1192"/>
                  <a:gd name="T84" fmla="*/ 729 w 1044"/>
                  <a:gd name="T85" fmla="*/ 315 h 1192"/>
                  <a:gd name="T86" fmla="*/ 649 w 1044"/>
                  <a:gd name="T87" fmla="*/ 260 h 1192"/>
                  <a:gd name="T88" fmla="*/ 535 w 1044"/>
                  <a:gd name="T89" fmla="*/ 236 h 1192"/>
                  <a:gd name="T90" fmla="*/ 411 w 1044"/>
                  <a:gd name="T91" fmla="*/ 240 h 1192"/>
                  <a:gd name="T92" fmla="*/ 250 w 1044"/>
                  <a:gd name="T93" fmla="*/ 277 h 1192"/>
                  <a:gd name="T94" fmla="*/ 100 w 1044"/>
                  <a:gd name="T95" fmla="*/ 95 h 1192"/>
                  <a:gd name="T96" fmla="*/ 271 w 1044"/>
                  <a:gd name="T97" fmla="*/ 32 h 1192"/>
                  <a:gd name="T98" fmla="*/ 380 w 1044"/>
                  <a:gd name="T99" fmla="*/ 11 h 1192"/>
                  <a:gd name="T100" fmla="*/ 504 w 1044"/>
                  <a:gd name="T101" fmla="*/ 0 h 1192"/>
                  <a:gd name="T102" fmla="*/ 601 w 1044"/>
                  <a:gd name="T103" fmla="*/ 1 h 1192"/>
                  <a:gd name="T104" fmla="*/ 712 w 1044"/>
                  <a:gd name="T105" fmla="*/ 18 h 1192"/>
                  <a:gd name="T106" fmla="*/ 806 w 1044"/>
                  <a:gd name="T107" fmla="*/ 50 h 1192"/>
                  <a:gd name="T108" fmla="*/ 885 w 1044"/>
                  <a:gd name="T109" fmla="*/ 98 h 1192"/>
                  <a:gd name="T110" fmla="*/ 948 w 1044"/>
                  <a:gd name="T111" fmla="*/ 160 h 1192"/>
                  <a:gd name="T112" fmla="*/ 995 w 1044"/>
                  <a:gd name="T113" fmla="*/ 236 h 1192"/>
                  <a:gd name="T114" fmla="*/ 1027 w 1044"/>
                  <a:gd name="T115" fmla="*/ 326 h 1192"/>
                  <a:gd name="T116" fmla="*/ 1043 w 1044"/>
                  <a:gd name="T117" fmla="*/ 429 h 1192"/>
                  <a:gd name="T118" fmla="*/ 782 w 1044"/>
                  <a:gd name="T119" fmla="*/ 1167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4" h="1192">
                    <a:moveTo>
                      <a:pt x="790" y="679"/>
                    </a:moveTo>
                    <a:lnTo>
                      <a:pt x="790" y="679"/>
                    </a:lnTo>
                    <a:lnTo>
                      <a:pt x="762" y="670"/>
                    </a:lnTo>
                    <a:lnTo>
                      <a:pt x="733" y="661"/>
                    </a:lnTo>
                    <a:lnTo>
                      <a:pt x="704" y="653"/>
                    </a:lnTo>
                    <a:lnTo>
                      <a:pt x="670" y="646"/>
                    </a:lnTo>
                    <a:lnTo>
                      <a:pt x="637" y="641"/>
                    </a:lnTo>
                    <a:lnTo>
                      <a:pt x="601" y="636"/>
                    </a:lnTo>
                    <a:lnTo>
                      <a:pt x="564" y="634"/>
                    </a:lnTo>
                    <a:lnTo>
                      <a:pt x="526" y="633"/>
                    </a:lnTo>
                    <a:lnTo>
                      <a:pt x="526" y="633"/>
                    </a:lnTo>
                    <a:lnTo>
                      <a:pt x="496" y="634"/>
                    </a:lnTo>
                    <a:lnTo>
                      <a:pt x="467" y="636"/>
                    </a:lnTo>
                    <a:lnTo>
                      <a:pt x="440" y="640"/>
                    </a:lnTo>
                    <a:lnTo>
                      <a:pt x="415" y="646"/>
                    </a:lnTo>
                    <a:lnTo>
                      <a:pt x="391" y="653"/>
                    </a:lnTo>
                    <a:lnTo>
                      <a:pt x="369" y="661"/>
                    </a:lnTo>
                    <a:lnTo>
                      <a:pt x="350" y="671"/>
                    </a:lnTo>
                    <a:lnTo>
                      <a:pt x="332" y="682"/>
                    </a:lnTo>
                    <a:lnTo>
                      <a:pt x="315" y="695"/>
                    </a:lnTo>
                    <a:lnTo>
                      <a:pt x="301" y="708"/>
                    </a:lnTo>
                    <a:lnTo>
                      <a:pt x="289" y="724"/>
                    </a:lnTo>
                    <a:lnTo>
                      <a:pt x="280" y="740"/>
                    </a:lnTo>
                    <a:lnTo>
                      <a:pt x="272" y="758"/>
                    </a:lnTo>
                    <a:lnTo>
                      <a:pt x="266" y="777"/>
                    </a:lnTo>
                    <a:lnTo>
                      <a:pt x="263" y="798"/>
                    </a:lnTo>
                    <a:lnTo>
                      <a:pt x="262" y="819"/>
                    </a:lnTo>
                    <a:lnTo>
                      <a:pt x="262" y="823"/>
                    </a:lnTo>
                    <a:lnTo>
                      <a:pt x="262" y="823"/>
                    </a:lnTo>
                    <a:lnTo>
                      <a:pt x="263" y="843"/>
                    </a:lnTo>
                    <a:lnTo>
                      <a:pt x="266" y="861"/>
                    </a:lnTo>
                    <a:lnTo>
                      <a:pt x="271" y="879"/>
                    </a:lnTo>
                    <a:lnTo>
                      <a:pt x="280" y="896"/>
                    </a:lnTo>
                    <a:lnTo>
                      <a:pt x="288" y="911"/>
                    </a:lnTo>
                    <a:lnTo>
                      <a:pt x="300" y="924"/>
                    </a:lnTo>
                    <a:lnTo>
                      <a:pt x="312" y="937"/>
                    </a:lnTo>
                    <a:lnTo>
                      <a:pt x="326" y="948"/>
                    </a:lnTo>
                    <a:lnTo>
                      <a:pt x="342" y="959"/>
                    </a:lnTo>
                    <a:lnTo>
                      <a:pt x="360" y="967"/>
                    </a:lnTo>
                    <a:lnTo>
                      <a:pt x="378" y="976"/>
                    </a:lnTo>
                    <a:lnTo>
                      <a:pt x="397" y="982"/>
                    </a:lnTo>
                    <a:lnTo>
                      <a:pt x="417" y="986"/>
                    </a:lnTo>
                    <a:lnTo>
                      <a:pt x="438" y="990"/>
                    </a:lnTo>
                    <a:lnTo>
                      <a:pt x="461" y="992"/>
                    </a:lnTo>
                    <a:lnTo>
                      <a:pt x="484" y="992"/>
                    </a:lnTo>
                    <a:lnTo>
                      <a:pt x="484" y="992"/>
                    </a:lnTo>
                    <a:lnTo>
                      <a:pt x="516" y="991"/>
                    </a:lnTo>
                    <a:lnTo>
                      <a:pt x="547" y="989"/>
                    </a:lnTo>
                    <a:lnTo>
                      <a:pt x="577" y="983"/>
                    </a:lnTo>
                    <a:lnTo>
                      <a:pt x="606" y="976"/>
                    </a:lnTo>
                    <a:lnTo>
                      <a:pt x="632" y="966"/>
                    </a:lnTo>
                    <a:lnTo>
                      <a:pt x="657" y="954"/>
                    </a:lnTo>
                    <a:lnTo>
                      <a:pt x="681" y="941"/>
                    </a:lnTo>
                    <a:lnTo>
                      <a:pt x="702" y="925"/>
                    </a:lnTo>
                    <a:lnTo>
                      <a:pt x="721" y="909"/>
                    </a:lnTo>
                    <a:lnTo>
                      <a:pt x="738" y="891"/>
                    </a:lnTo>
                    <a:lnTo>
                      <a:pt x="754" y="871"/>
                    </a:lnTo>
                    <a:lnTo>
                      <a:pt x="760" y="860"/>
                    </a:lnTo>
                    <a:lnTo>
                      <a:pt x="766" y="849"/>
                    </a:lnTo>
                    <a:lnTo>
                      <a:pt x="772" y="838"/>
                    </a:lnTo>
                    <a:lnTo>
                      <a:pt x="776" y="826"/>
                    </a:lnTo>
                    <a:lnTo>
                      <a:pt x="780" y="814"/>
                    </a:lnTo>
                    <a:lnTo>
                      <a:pt x="784" y="802"/>
                    </a:lnTo>
                    <a:lnTo>
                      <a:pt x="786" y="790"/>
                    </a:lnTo>
                    <a:lnTo>
                      <a:pt x="787" y="777"/>
                    </a:lnTo>
                    <a:lnTo>
                      <a:pt x="788" y="764"/>
                    </a:lnTo>
                    <a:lnTo>
                      <a:pt x="790" y="751"/>
                    </a:lnTo>
                    <a:lnTo>
                      <a:pt x="790" y="679"/>
                    </a:lnTo>
                    <a:close/>
                    <a:moveTo>
                      <a:pt x="782" y="1167"/>
                    </a:moveTo>
                    <a:lnTo>
                      <a:pt x="782" y="1026"/>
                    </a:lnTo>
                    <a:lnTo>
                      <a:pt x="782" y="1026"/>
                    </a:lnTo>
                    <a:lnTo>
                      <a:pt x="767" y="1043"/>
                    </a:lnTo>
                    <a:lnTo>
                      <a:pt x="751" y="1059"/>
                    </a:lnTo>
                    <a:lnTo>
                      <a:pt x="733" y="1076"/>
                    </a:lnTo>
                    <a:lnTo>
                      <a:pt x="716" y="1091"/>
                    </a:lnTo>
                    <a:lnTo>
                      <a:pt x="696" y="1106"/>
                    </a:lnTo>
                    <a:lnTo>
                      <a:pt x="676" y="1119"/>
                    </a:lnTo>
                    <a:lnTo>
                      <a:pt x="655" y="1132"/>
                    </a:lnTo>
                    <a:lnTo>
                      <a:pt x="632" y="1144"/>
                    </a:lnTo>
                    <a:lnTo>
                      <a:pt x="609" y="1154"/>
                    </a:lnTo>
                    <a:lnTo>
                      <a:pt x="584" y="1163"/>
                    </a:lnTo>
                    <a:lnTo>
                      <a:pt x="558" y="1172"/>
                    </a:lnTo>
                    <a:lnTo>
                      <a:pt x="530" y="1179"/>
                    </a:lnTo>
                    <a:lnTo>
                      <a:pt x="503" y="1183"/>
                    </a:lnTo>
                    <a:lnTo>
                      <a:pt x="473" y="1188"/>
                    </a:lnTo>
                    <a:lnTo>
                      <a:pt x="442" y="1191"/>
                    </a:lnTo>
                    <a:lnTo>
                      <a:pt x="410" y="1192"/>
                    </a:lnTo>
                    <a:lnTo>
                      <a:pt x="410" y="1192"/>
                    </a:lnTo>
                    <a:lnTo>
                      <a:pt x="389" y="1191"/>
                    </a:lnTo>
                    <a:lnTo>
                      <a:pt x="369" y="1189"/>
                    </a:lnTo>
                    <a:lnTo>
                      <a:pt x="349" y="1188"/>
                    </a:lnTo>
                    <a:lnTo>
                      <a:pt x="330" y="1186"/>
                    </a:lnTo>
                    <a:lnTo>
                      <a:pt x="311" y="1182"/>
                    </a:lnTo>
                    <a:lnTo>
                      <a:pt x="292" y="1179"/>
                    </a:lnTo>
                    <a:lnTo>
                      <a:pt x="272" y="1174"/>
                    </a:lnTo>
                    <a:lnTo>
                      <a:pt x="255" y="1168"/>
                    </a:lnTo>
                    <a:lnTo>
                      <a:pt x="235" y="1162"/>
                    </a:lnTo>
                    <a:lnTo>
                      <a:pt x="219" y="1155"/>
                    </a:lnTo>
                    <a:lnTo>
                      <a:pt x="201" y="1148"/>
                    </a:lnTo>
                    <a:lnTo>
                      <a:pt x="184" y="1139"/>
                    </a:lnTo>
                    <a:lnTo>
                      <a:pt x="169" y="1131"/>
                    </a:lnTo>
                    <a:lnTo>
                      <a:pt x="153" y="1121"/>
                    </a:lnTo>
                    <a:lnTo>
                      <a:pt x="137" y="1111"/>
                    </a:lnTo>
                    <a:lnTo>
                      <a:pt x="123" y="1100"/>
                    </a:lnTo>
                    <a:lnTo>
                      <a:pt x="110" y="1089"/>
                    </a:lnTo>
                    <a:lnTo>
                      <a:pt x="97" y="1076"/>
                    </a:lnTo>
                    <a:lnTo>
                      <a:pt x="84" y="1064"/>
                    </a:lnTo>
                    <a:lnTo>
                      <a:pt x="73" y="1050"/>
                    </a:lnTo>
                    <a:lnTo>
                      <a:pt x="61" y="1035"/>
                    </a:lnTo>
                    <a:lnTo>
                      <a:pt x="52" y="1021"/>
                    </a:lnTo>
                    <a:lnTo>
                      <a:pt x="42" y="1005"/>
                    </a:lnTo>
                    <a:lnTo>
                      <a:pt x="34" y="989"/>
                    </a:lnTo>
                    <a:lnTo>
                      <a:pt x="26" y="972"/>
                    </a:lnTo>
                    <a:lnTo>
                      <a:pt x="19" y="954"/>
                    </a:lnTo>
                    <a:lnTo>
                      <a:pt x="13" y="936"/>
                    </a:lnTo>
                    <a:lnTo>
                      <a:pt x="9" y="917"/>
                    </a:lnTo>
                    <a:lnTo>
                      <a:pt x="5" y="898"/>
                    </a:lnTo>
                    <a:lnTo>
                      <a:pt x="3" y="878"/>
                    </a:lnTo>
                    <a:lnTo>
                      <a:pt x="1" y="857"/>
                    </a:lnTo>
                    <a:lnTo>
                      <a:pt x="0" y="836"/>
                    </a:lnTo>
                    <a:lnTo>
                      <a:pt x="0" y="831"/>
                    </a:lnTo>
                    <a:lnTo>
                      <a:pt x="0" y="831"/>
                    </a:lnTo>
                    <a:lnTo>
                      <a:pt x="1" y="808"/>
                    </a:lnTo>
                    <a:lnTo>
                      <a:pt x="3" y="787"/>
                    </a:lnTo>
                    <a:lnTo>
                      <a:pt x="5" y="765"/>
                    </a:lnTo>
                    <a:lnTo>
                      <a:pt x="10" y="744"/>
                    </a:lnTo>
                    <a:lnTo>
                      <a:pt x="14" y="725"/>
                    </a:lnTo>
                    <a:lnTo>
                      <a:pt x="20" y="706"/>
                    </a:lnTo>
                    <a:lnTo>
                      <a:pt x="28" y="687"/>
                    </a:lnTo>
                    <a:lnTo>
                      <a:pt x="36" y="669"/>
                    </a:lnTo>
                    <a:lnTo>
                      <a:pt x="44" y="652"/>
                    </a:lnTo>
                    <a:lnTo>
                      <a:pt x="55" y="635"/>
                    </a:lnTo>
                    <a:lnTo>
                      <a:pt x="66" y="620"/>
                    </a:lnTo>
                    <a:lnTo>
                      <a:pt x="78" y="605"/>
                    </a:lnTo>
                    <a:lnTo>
                      <a:pt x="90" y="591"/>
                    </a:lnTo>
                    <a:lnTo>
                      <a:pt x="104" y="578"/>
                    </a:lnTo>
                    <a:lnTo>
                      <a:pt x="118" y="565"/>
                    </a:lnTo>
                    <a:lnTo>
                      <a:pt x="133" y="554"/>
                    </a:lnTo>
                    <a:lnTo>
                      <a:pt x="149" y="542"/>
                    </a:lnTo>
                    <a:lnTo>
                      <a:pt x="166" y="531"/>
                    </a:lnTo>
                    <a:lnTo>
                      <a:pt x="183" y="522"/>
                    </a:lnTo>
                    <a:lnTo>
                      <a:pt x="202" y="513"/>
                    </a:lnTo>
                    <a:lnTo>
                      <a:pt x="220" y="505"/>
                    </a:lnTo>
                    <a:lnTo>
                      <a:pt x="240" y="497"/>
                    </a:lnTo>
                    <a:lnTo>
                      <a:pt x="261" y="491"/>
                    </a:lnTo>
                    <a:lnTo>
                      <a:pt x="281" y="485"/>
                    </a:lnTo>
                    <a:lnTo>
                      <a:pt x="302" y="479"/>
                    </a:lnTo>
                    <a:lnTo>
                      <a:pt x="324" y="474"/>
                    </a:lnTo>
                    <a:lnTo>
                      <a:pt x="346" y="470"/>
                    </a:lnTo>
                    <a:lnTo>
                      <a:pt x="369" y="467"/>
                    </a:lnTo>
                    <a:lnTo>
                      <a:pt x="393" y="464"/>
                    </a:lnTo>
                    <a:lnTo>
                      <a:pt x="417" y="463"/>
                    </a:lnTo>
                    <a:lnTo>
                      <a:pt x="442" y="462"/>
                    </a:lnTo>
                    <a:lnTo>
                      <a:pt x="467" y="461"/>
                    </a:lnTo>
                    <a:lnTo>
                      <a:pt x="467" y="461"/>
                    </a:lnTo>
                    <a:lnTo>
                      <a:pt x="517" y="462"/>
                    </a:lnTo>
                    <a:lnTo>
                      <a:pt x="563" y="464"/>
                    </a:lnTo>
                    <a:lnTo>
                      <a:pt x="606" y="469"/>
                    </a:lnTo>
                    <a:lnTo>
                      <a:pt x="645" y="475"/>
                    </a:lnTo>
                    <a:lnTo>
                      <a:pt x="682" y="481"/>
                    </a:lnTo>
                    <a:lnTo>
                      <a:pt x="717" y="490"/>
                    </a:lnTo>
                    <a:lnTo>
                      <a:pt x="751" y="499"/>
                    </a:lnTo>
                    <a:lnTo>
                      <a:pt x="785" y="509"/>
                    </a:lnTo>
                    <a:lnTo>
                      <a:pt x="785" y="481"/>
                    </a:lnTo>
                    <a:lnTo>
                      <a:pt x="785" y="481"/>
                    </a:lnTo>
                    <a:lnTo>
                      <a:pt x="784" y="451"/>
                    </a:lnTo>
                    <a:lnTo>
                      <a:pt x="780" y="425"/>
                    </a:lnTo>
                    <a:lnTo>
                      <a:pt x="774" y="399"/>
                    </a:lnTo>
                    <a:lnTo>
                      <a:pt x="767" y="375"/>
                    </a:lnTo>
                    <a:lnTo>
                      <a:pt x="756" y="353"/>
                    </a:lnTo>
                    <a:lnTo>
                      <a:pt x="743" y="333"/>
                    </a:lnTo>
                    <a:lnTo>
                      <a:pt x="729" y="315"/>
                    </a:lnTo>
                    <a:lnTo>
                      <a:pt x="712" y="298"/>
                    </a:lnTo>
                    <a:lnTo>
                      <a:pt x="693" y="283"/>
                    </a:lnTo>
                    <a:lnTo>
                      <a:pt x="671" y="271"/>
                    </a:lnTo>
                    <a:lnTo>
                      <a:pt x="649" y="260"/>
                    </a:lnTo>
                    <a:lnTo>
                      <a:pt x="624" y="251"/>
                    </a:lnTo>
                    <a:lnTo>
                      <a:pt x="596" y="243"/>
                    </a:lnTo>
                    <a:lnTo>
                      <a:pt x="566" y="239"/>
                    </a:lnTo>
                    <a:lnTo>
                      <a:pt x="535" y="236"/>
                    </a:lnTo>
                    <a:lnTo>
                      <a:pt x="502" y="235"/>
                    </a:lnTo>
                    <a:lnTo>
                      <a:pt x="502" y="235"/>
                    </a:lnTo>
                    <a:lnTo>
                      <a:pt x="455" y="236"/>
                    </a:lnTo>
                    <a:lnTo>
                      <a:pt x="411" y="240"/>
                    </a:lnTo>
                    <a:lnTo>
                      <a:pt x="368" y="246"/>
                    </a:lnTo>
                    <a:lnTo>
                      <a:pt x="329" y="254"/>
                    </a:lnTo>
                    <a:lnTo>
                      <a:pt x="289" y="265"/>
                    </a:lnTo>
                    <a:lnTo>
                      <a:pt x="250" y="277"/>
                    </a:lnTo>
                    <a:lnTo>
                      <a:pt x="212" y="290"/>
                    </a:lnTo>
                    <a:lnTo>
                      <a:pt x="172" y="307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48" y="75"/>
                    </a:lnTo>
                    <a:lnTo>
                      <a:pt x="196" y="56"/>
                    </a:lnTo>
                    <a:lnTo>
                      <a:pt x="245" y="39"/>
                    </a:lnTo>
                    <a:lnTo>
                      <a:pt x="271" y="32"/>
                    </a:lnTo>
                    <a:lnTo>
                      <a:pt x="296" y="26"/>
                    </a:lnTo>
                    <a:lnTo>
                      <a:pt x="324" y="20"/>
                    </a:lnTo>
                    <a:lnTo>
                      <a:pt x="351" y="14"/>
                    </a:lnTo>
                    <a:lnTo>
                      <a:pt x="380" y="11"/>
                    </a:lnTo>
                    <a:lnTo>
                      <a:pt x="409" y="6"/>
                    </a:lnTo>
                    <a:lnTo>
                      <a:pt x="440" y="3"/>
                    </a:lnTo>
                    <a:lnTo>
                      <a:pt x="471" y="1"/>
                    </a:lnTo>
                    <a:lnTo>
                      <a:pt x="504" y="0"/>
                    </a:lnTo>
                    <a:lnTo>
                      <a:pt x="539" y="0"/>
                    </a:lnTo>
                    <a:lnTo>
                      <a:pt x="539" y="0"/>
                    </a:lnTo>
                    <a:lnTo>
                      <a:pt x="570" y="0"/>
                    </a:lnTo>
                    <a:lnTo>
                      <a:pt x="601" y="1"/>
                    </a:lnTo>
                    <a:lnTo>
                      <a:pt x="630" y="3"/>
                    </a:lnTo>
                    <a:lnTo>
                      <a:pt x="658" y="7"/>
                    </a:lnTo>
                    <a:lnTo>
                      <a:pt x="686" y="12"/>
                    </a:lnTo>
                    <a:lnTo>
                      <a:pt x="712" y="18"/>
                    </a:lnTo>
                    <a:lnTo>
                      <a:pt x="737" y="25"/>
                    </a:lnTo>
                    <a:lnTo>
                      <a:pt x="761" y="32"/>
                    </a:lnTo>
                    <a:lnTo>
                      <a:pt x="785" y="40"/>
                    </a:lnTo>
                    <a:lnTo>
                      <a:pt x="806" y="50"/>
                    </a:lnTo>
                    <a:lnTo>
                      <a:pt x="828" y="61"/>
                    </a:lnTo>
                    <a:lnTo>
                      <a:pt x="848" y="71"/>
                    </a:lnTo>
                    <a:lnTo>
                      <a:pt x="867" y="85"/>
                    </a:lnTo>
                    <a:lnTo>
                      <a:pt x="885" y="98"/>
                    </a:lnTo>
                    <a:lnTo>
                      <a:pt x="903" y="112"/>
                    </a:lnTo>
                    <a:lnTo>
                      <a:pt x="919" y="126"/>
                    </a:lnTo>
                    <a:lnTo>
                      <a:pt x="934" y="143"/>
                    </a:lnTo>
                    <a:lnTo>
                      <a:pt x="948" y="160"/>
                    </a:lnTo>
                    <a:lnTo>
                      <a:pt x="962" y="178"/>
                    </a:lnTo>
                    <a:lnTo>
                      <a:pt x="973" y="197"/>
                    </a:lnTo>
                    <a:lnTo>
                      <a:pt x="985" y="216"/>
                    </a:lnTo>
                    <a:lnTo>
                      <a:pt x="995" y="236"/>
                    </a:lnTo>
                    <a:lnTo>
                      <a:pt x="1005" y="258"/>
                    </a:lnTo>
                    <a:lnTo>
                      <a:pt x="1013" y="279"/>
                    </a:lnTo>
                    <a:lnTo>
                      <a:pt x="1020" y="302"/>
                    </a:lnTo>
                    <a:lnTo>
                      <a:pt x="1027" y="326"/>
                    </a:lnTo>
                    <a:lnTo>
                      <a:pt x="1032" y="351"/>
                    </a:lnTo>
                    <a:lnTo>
                      <a:pt x="1037" y="376"/>
                    </a:lnTo>
                    <a:lnTo>
                      <a:pt x="1040" y="402"/>
                    </a:lnTo>
                    <a:lnTo>
                      <a:pt x="1043" y="429"/>
                    </a:lnTo>
                    <a:lnTo>
                      <a:pt x="1044" y="457"/>
                    </a:lnTo>
                    <a:lnTo>
                      <a:pt x="1044" y="485"/>
                    </a:lnTo>
                    <a:lnTo>
                      <a:pt x="1044" y="1167"/>
                    </a:lnTo>
                    <a:lnTo>
                      <a:pt x="782" y="11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21" descr=" " title=" "/>
              <p:cNvSpPr>
                <a:spLocks/>
              </p:cNvSpPr>
              <p:nvPr userDrawn="1"/>
            </p:nvSpPr>
            <p:spPr bwMode="auto">
              <a:xfrm>
                <a:off x="932309" y="4879372"/>
                <a:ext cx="44673" cy="78145"/>
              </a:xfrm>
              <a:custGeom>
                <a:avLst/>
                <a:gdLst>
                  <a:gd name="T0" fmla="*/ 263 w 672"/>
                  <a:gd name="T1" fmla="*/ 1172 h 1172"/>
                  <a:gd name="T2" fmla="*/ 0 w 672"/>
                  <a:gd name="T3" fmla="*/ 1172 h 1172"/>
                  <a:gd name="T4" fmla="*/ 0 w 672"/>
                  <a:gd name="T5" fmla="*/ 22 h 1172"/>
                  <a:gd name="T6" fmla="*/ 263 w 672"/>
                  <a:gd name="T7" fmla="*/ 22 h 1172"/>
                  <a:gd name="T8" fmla="*/ 263 w 672"/>
                  <a:gd name="T9" fmla="*/ 281 h 1172"/>
                  <a:gd name="T10" fmla="*/ 263 w 672"/>
                  <a:gd name="T11" fmla="*/ 281 h 1172"/>
                  <a:gd name="T12" fmla="*/ 277 w 672"/>
                  <a:gd name="T13" fmla="*/ 250 h 1172"/>
                  <a:gd name="T14" fmla="*/ 293 w 672"/>
                  <a:gd name="T15" fmla="*/ 220 h 1172"/>
                  <a:gd name="T16" fmla="*/ 311 w 672"/>
                  <a:gd name="T17" fmla="*/ 190 h 1172"/>
                  <a:gd name="T18" fmla="*/ 329 w 672"/>
                  <a:gd name="T19" fmla="*/ 164 h 1172"/>
                  <a:gd name="T20" fmla="*/ 349 w 672"/>
                  <a:gd name="T21" fmla="*/ 137 h 1172"/>
                  <a:gd name="T22" fmla="*/ 371 w 672"/>
                  <a:gd name="T23" fmla="*/ 115 h 1172"/>
                  <a:gd name="T24" fmla="*/ 393 w 672"/>
                  <a:gd name="T25" fmla="*/ 92 h 1172"/>
                  <a:gd name="T26" fmla="*/ 418 w 672"/>
                  <a:gd name="T27" fmla="*/ 73 h 1172"/>
                  <a:gd name="T28" fmla="*/ 445 w 672"/>
                  <a:gd name="T29" fmla="*/ 55 h 1172"/>
                  <a:gd name="T30" fmla="*/ 472 w 672"/>
                  <a:gd name="T31" fmla="*/ 39 h 1172"/>
                  <a:gd name="T32" fmla="*/ 501 w 672"/>
                  <a:gd name="T33" fmla="*/ 26 h 1172"/>
                  <a:gd name="T34" fmla="*/ 516 w 672"/>
                  <a:gd name="T35" fmla="*/ 22 h 1172"/>
                  <a:gd name="T36" fmla="*/ 532 w 672"/>
                  <a:gd name="T37" fmla="*/ 16 h 1172"/>
                  <a:gd name="T38" fmla="*/ 549 w 672"/>
                  <a:gd name="T39" fmla="*/ 12 h 1172"/>
                  <a:gd name="T40" fmla="*/ 564 w 672"/>
                  <a:gd name="T41" fmla="*/ 8 h 1172"/>
                  <a:gd name="T42" fmla="*/ 581 w 672"/>
                  <a:gd name="T43" fmla="*/ 5 h 1172"/>
                  <a:gd name="T44" fmla="*/ 599 w 672"/>
                  <a:gd name="T45" fmla="*/ 2 h 1172"/>
                  <a:gd name="T46" fmla="*/ 615 w 672"/>
                  <a:gd name="T47" fmla="*/ 1 h 1172"/>
                  <a:gd name="T48" fmla="*/ 633 w 672"/>
                  <a:gd name="T49" fmla="*/ 0 h 1172"/>
                  <a:gd name="T50" fmla="*/ 652 w 672"/>
                  <a:gd name="T51" fmla="*/ 0 h 1172"/>
                  <a:gd name="T52" fmla="*/ 672 w 672"/>
                  <a:gd name="T53" fmla="*/ 0 h 1172"/>
                  <a:gd name="T54" fmla="*/ 672 w 672"/>
                  <a:gd name="T55" fmla="*/ 278 h 1172"/>
                  <a:gd name="T56" fmla="*/ 656 w 672"/>
                  <a:gd name="T57" fmla="*/ 278 h 1172"/>
                  <a:gd name="T58" fmla="*/ 656 w 672"/>
                  <a:gd name="T59" fmla="*/ 278 h 1172"/>
                  <a:gd name="T60" fmla="*/ 635 w 672"/>
                  <a:gd name="T61" fmla="*/ 280 h 1172"/>
                  <a:gd name="T62" fmla="*/ 613 w 672"/>
                  <a:gd name="T63" fmla="*/ 281 h 1172"/>
                  <a:gd name="T64" fmla="*/ 593 w 672"/>
                  <a:gd name="T65" fmla="*/ 283 h 1172"/>
                  <a:gd name="T66" fmla="*/ 572 w 672"/>
                  <a:gd name="T67" fmla="*/ 285 h 1172"/>
                  <a:gd name="T68" fmla="*/ 553 w 672"/>
                  <a:gd name="T69" fmla="*/ 290 h 1172"/>
                  <a:gd name="T70" fmla="*/ 534 w 672"/>
                  <a:gd name="T71" fmla="*/ 295 h 1172"/>
                  <a:gd name="T72" fmla="*/ 515 w 672"/>
                  <a:gd name="T73" fmla="*/ 301 h 1172"/>
                  <a:gd name="T74" fmla="*/ 497 w 672"/>
                  <a:gd name="T75" fmla="*/ 307 h 1172"/>
                  <a:gd name="T76" fmla="*/ 479 w 672"/>
                  <a:gd name="T77" fmla="*/ 314 h 1172"/>
                  <a:gd name="T78" fmla="*/ 463 w 672"/>
                  <a:gd name="T79" fmla="*/ 323 h 1172"/>
                  <a:gd name="T80" fmla="*/ 446 w 672"/>
                  <a:gd name="T81" fmla="*/ 332 h 1172"/>
                  <a:gd name="T82" fmla="*/ 430 w 672"/>
                  <a:gd name="T83" fmla="*/ 343 h 1172"/>
                  <a:gd name="T84" fmla="*/ 415 w 672"/>
                  <a:gd name="T85" fmla="*/ 354 h 1172"/>
                  <a:gd name="T86" fmla="*/ 400 w 672"/>
                  <a:gd name="T87" fmla="*/ 366 h 1172"/>
                  <a:gd name="T88" fmla="*/ 386 w 672"/>
                  <a:gd name="T89" fmla="*/ 379 h 1172"/>
                  <a:gd name="T90" fmla="*/ 373 w 672"/>
                  <a:gd name="T91" fmla="*/ 392 h 1172"/>
                  <a:gd name="T92" fmla="*/ 360 w 672"/>
                  <a:gd name="T93" fmla="*/ 407 h 1172"/>
                  <a:gd name="T94" fmla="*/ 348 w 672"/>
                  <a:gd name="T95" fmla="*/ 423 h 1172"/>
                  <a:gd name="T96" fmla="*/ 337 w 672"/>
                  <a:gd name="T97" fmla="*/ 438 h 1172"/>
                  <a:gd name="T98" fmla="*/ 326 w 672"/>
                  <a:gd name="T99" fmla="*/ 456 h 1172"/>
                  <a:gd name="T100" fmla="*/ 317 w 672"/>
                  <a:gd name="T101" fmla="*/ 474 h 1172"/>
                  <a:gd name="T102" fmla="*/ 308 w 672"/>
                  <a:gd name="T103" fmla="*/ 493 h 1172"/>
                  <a:gd name="T104" fmla="*/ 300 w 672"/>
                  <a:gd name="T105" fmla="*/ 514 h 1172"/>
                  <a:gd name="T106" fmla="*/ 292 w 672"/>
                  <a:gd name="T107" fmla="*/ 534 h 1172"/>
                  <a:gd name="T108" fmla="*/ 286 w 672"/>
                  <a:gd name="T109" fmla="*/ 557 h 1172"/>
                  <a:gd name="T110" fmla="*/ 280 w 672"/>
                  <a:gd name="T111" fmla="*/ 579 h 1172"/>
                  <a:gd name="T112" fmla="*/ 275 w 672"/>
                  <a:gd name="T113" fmla="*/ 602 h 1172"/>
                  <a:gd name="T114" fmla="*/ 270 w 672"/>
                  <a:gd name="T115" fmla="*/ 627 h 1172"/>
                  <a:gd name="T116" fmla="*/ 268 w 672"/>
                  <a:gd name="T117" fmla="*/ 652 h 1172"/>
                  <a:gd name="T118" fmla="*/ 265 w 672"/>
                  <a:gd name="T119" fmla="*/ 678 h 1172"/>
                  <a:gd name="T120" fmla="*/ 264 w 672"/>
                  <a:gd name="T121" fmla="*/ 706 h 1172"/>
                  <a:gd name="T122" fmla="*/ 263 w 672"/>
                  <a:gd name="T123" fmla="*/ 735 h 1172"/>
                  <a:gd name="T124" fmla="*/ 263 w 672"/>
                  <a:gd name="T125" fmla="*/ 1172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2" h="1172">
                    <a:moveTo>
                      <a:pt x="263" y="1172"/>
                    </a:moveTo>
                    <a:lnTo>
                      <a:pt x="0" y="1172"/>
                    </a:lnTo>
                    <a:lnTo>
                      <a:pt x="0" y="22"/>
                    </a:lnTo>
                    <a:lnTo>
                      <a:pt x="263" y="22"/>
                    </a:lnTo>
                    <a:lnTo>
                      <a:pt x="263" y="281"/>
                    </a:lnTo>
                    <a:lnTo>
                      <a:pt x="263" y="281"/>
                    </a:lnTo>
                    <a:lnTo>
                      <a:pt x="277" y="250"/>
                    </a:lnTo>
                    <a:lnTo>
                      <a:pt x="293" y="220"/>
                    </a:lnTo>
                    <a:lnTo>
                      <a:pt x="311" y="190"/>
                    </a:lnTo>
                    <a:lnTo>
                      <a:pt x="329" y="164"/>
                    </a:lnTo>
                    <a:lnTo>
                      <a:pt x="349" y="137"/>
                    </a:lnTo>
                    <a:lnTo>
                      <a:pt x="371" y="115"/>
                    </a:lnTo>
                    <a:lnTo>
                      <a:pt x="393" y="92"/>
                    </a:lnTo>
                    <a:lnTo>
                      <a:pt x="418" y="73"/>
                    </a:lnTo>
                    <a:lnTo>
                      <a:pt x="445" y="55"/>
                    </a:lnTo>
                    <a:lnTo>
                      <a:pt x="472" y="39"/>
                    </a:lnTo>
                    <a:lnTo>
                      <a:pt x="501" y="26"/>
                    </a:lnTo>
                    <a:lnTo>
                      <a:pt x="516" y="22"/>
                    </a:lnTo>
                    <a:lnTo>
                      <a:pt x="532" y="16"/>
                    </a:lnTo>
                    <a:lnTo>
                      <a:pt x="549" y="12"/>
                    </a:lnTo>
                    <a:lnTo>
                      <a:pt x="564" y="8"/>
                    </a:lnTo>
                    <a:lnTo>
                      <a:pt x="581" y="5"/>
                    </a:lnTo>
                    <a:lnTo>
                      <a:pt x="599" y="2"/>
                    </a:lnTo>
                    <a:lnTo>
                      <a:pt x="615" y="1"/>
                    </a:lnTo>
                    <a:lnTo>
                      <a:pt x="633" y="0"/>
                    </a:lnTo>
                    <a:lnTo>
                      <a:pt x="652" y="0"/>
                    </a:lnTo>
                    <a:lnTo>
                      <a:pt x="672" y="0"/>
                    </a:lnTo>
                    <a:lnTo>
                      <a:pt x="672" y="278"/>
                    </a:lnTo>
                    <a:lnTo>
                      <a:pt x="656" y="278"/>
                    </a:lnTo>
                    <a:lnTo>
                      <a:pt x="656" y="278"/>
                    </a:lnTo>
                    <a:lnTo>
                      <a:pt x="635" y="280"/>
                    </a:lnTo>
                    <a:lnTo>
                      <a:pt x="613" y="281"/>
                    </a:lnTo>
                    <a:lnTo>
                      <a:pt x="593" y="283"/>
                    </a:lnTo>
                    <a:lnTo>
                      <a:pt x="572" y="285"/>
                    </a:lnTo>
                    <a:lnTo>
                      <a:pt x="553" y="290"/>
                    </a:lnTo>
                    <a:lnTo>
                      <a:pt x="534" y="295"/>
                    </a:lnTo>
                    <a:lnTo>
                      <a:pt x="515" y="301"/>
                    </a:lnTo>
                    <a:lnTo>
                      <a:pt x="497" y="307"/>
                    </a:lnTo>
                    <a:lnTo>
                      <a:pt x="479" y="314"/>
                    </a:lnTo>
                    <a:lnTo>
                      <a:pt x="463" y="323"/>
                    </a:lnTo>
                    <a:lnTo>
                      <a:pt x="446" y="332"/>
                    </a:lnTo>
                    <a:lnTo>
                      <a:pt x="430" y="343"/>
                    </a:lnTo>
                    <a:lnTo>
                      <a:pt x="415" y="354"/>
                    </a:lnTo>
                    <a:lnTo>
                      <a:pt x="400" y="366"/>
                    </a:lnTo>
                    <a:lnTo>
                      <a:pt x="386" y="379"/>
                    </a:lnTo>
                    <a:lnTo>
                      <a:pt x="373" y="392"/>
                    </a:lnTo>
                    <a:lnTo>
                      <a:pt x="360" y="407"/>
                    </a:lnTo>
                    <a:lnTo>
                      <a:pt x="348" y="423"/>
                    </a:lnTo>
                    <a:lnTo>
                      <a:pt x="337" y="438"/>
                    </a:lnTo>
                    <a:lnTo>
                      <a:pt x="326" y="456"/>
                    </a:lnTo>
                    <a:lnTo>
                      <a:pt x="317" y="474"/>
                    </a:lnTo>
                    <a:lnTo>
                      <a:pt x="308" y="493"/>
                    </a:lnTo>
                    <a:lnTo>
                      <a:pt x="300" y="514"/>
                    </a:lnTo>
                    <a:lnTo>
                      <a:pt x="292" y="534"/>
                    </a:lnTo>
                    <a:lnTo>
                      <a:pt x="286" y="557"/>
                    </a:lnTo>
                    <a:lnTo>
                      <a:pt x="280" y="579"/>
                    </a:lnTo>
                    <a:lnTo>
                      <a:pt x="275" y="602"/>
                    </a:lnTo>
                    <a:lnTo>
                      <a:pt x="270" y="627"/>
                    </a:lnTo>
                    <a:lnTo>
                      <a:pt x="268" y="652"/>
                    </a:lnTo>
                    <a:lnTo>
                      <a:pt x="265" y="678"/>
                    </a:lnTo>
                    <a:lnTo>
                      <a:pt x="264" y="706"/>
                    </a:lnTo>
                    <a:lnTo>
                      <a:pt x="263" y="735"/>
                    </a:lnTo>
                    <a:lnTo>
                      <a:pt x="263" y="1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22" descr=" " title=" "/>
              <p:cNvSpPr>
                <a:spLocks noEditPoints="1"/>
              </p:cNvSpPr>
              <p:nvPr userDrawn="1"/>
            </p:nvSpPr>
            <p:spPr bwMode="auto">
              <a:xfrm>
                <a:off x="978849" y="4851501"/>
                <a:ext cx="79345" cy="107616"/>
              </a:xfrm>
              <a:custGeom>
                <a:avLst/>
                <a:gdLst>
                  <a:gd name="T0" fmla="*/ 564 w 1191"/>
                  <a:gd name="T1" fmla="*/ 646 h 1615"/>
                  <a:gd name="T2" fmla="*/ 499 w 1191"/>
                  <a:gd name="T3" fmla="*/ 659 h 1615"/>
                  <a:gd name="T4" fmla="*/ 441 w 1191"/>
                  <a:gd name="T5" fmla="*/ 683 h 1615"/>
                  <a:gd name="T6" fmla="*/ 388 w 1191"/>
                  <a:gd name="T7" fmla="*/ 720 h 1615"/>
                  <a:gd name="T8" fmla="*/ 343 w 1191"/>
                  <a:gd name="T9" fmla="*/ 768 h 1615"/>
                  <a:gd name="T10" fmla="*/ 307 w 1191"/>
                  <a:gd name="T11" fmla="*/ 827 h 1615"/>
                  <a:gd name="T12" fmla="*/ 282 w 1191"/>
                  <a:gd name="T13" fmla="*/ 895 h 1615"/>
                  <a:gd name="T14" fmla="*/ 268 w 1191"/>
                  <a:gd name="T15" fmla="*/ 972 h 1615"/>
                  <a:gd name="T16" fmla="*/ 266 w 1191"/>
                  <a:gd name="T17" fmla="*/ 1036 h 1615"/>
                  <a:gd name="T18" fmla="*/ 277 w 1191"/>
                  <a:gd name="T19" fmla="*/ 1114 h 1615"/>
                  <a:gd name="T20" fmla="*/ 300 w 1191"/>
                  <a:gd name="T21" fmla="*/ 1185 h 1615"/>
                  <a:gd name="T22" fmla="*/ 333 w 1191"/>
                  <a:gd name="T23" fmla="*/ 1246 h 1615"/>
                  <a:gd name="T24" fmla="*/ 376 w 1191"/>
                  <a:gd name="T25" fmla="*/ 1297 h 1615"/>
                  <a:gd name="T26" fmla="*/ 428 w 1191"/>
                  <a:gd name="T27" fmla="*/ 1337 h 1615"/>
                  <a:gd name="T28" fmla="*/ 485 w 1191"/>
                  <a:gd name="T29" fmla="*/ 1365 h 1615"/>
                  <a:gd name="T30" fmla="*/ 548 w 1191"/>
                  <a:gd name="T31" fmla="*/ 1382 h 1615"/>
                  <a:gd name="T32" fmla="*/ 597 w 1191"/>
                  <a:gd name="T33" fmla="*/ 1385 h 1615"/>
                  <a:gd name="T34" fmla="*/ 663 w 1191"/>
                  <a:gd name="T35" fmla="*/ 1378 h 1615"/>
                  <a:gd name="T36" fmla="*/ 724 w 1191"/>
                  <a:gd name="T37" fmla="*/ 1359 h 1615"/>
                  <a:gd name="T38" fmla="*/ 780 w 1191"/>
                  <a:gd name="T39" fmla="*/ 1327 h 1615"/>
                  <a:gd name="T40" fmla="*/ 830 w 1191"/>
                  <a:gd name="T41" fmla="*/ 1284 h 1615"/>
                  <a:gd name="T42" fmla="*/ 872 w 1191"/>
                  <a:gd name="T43" fmla="*/ 1230 h 1615"/>
                  <a:gd name="T44" fmla="*/ 904 w 1191"/>
                  <a:gd name="T45" fmla="*/ 1167 h 1615"/>
                  <a:gd name="T46" fmla="*/ 924 w 1191"/>
                  <a:gd name="T47" fmla="*/ 1095 h 1615"/>
                  <a:gd name="T48" fmla="*/ 930 w 1191"/>
                  <a:gd name="T49" fmla="*/ 1015 h 1615"/>
                  <a:gd name="T50" fmla="*/ 927 w 1191"/>
                  <a:gd name="T51" fmla="*/ 954 h 1615"/>
                  <a:gd name="T52" fmla="*/ 910 w 1191"/>
                  <a:gd name="T53" fmla="*/ 879 h 1615"/>
                  <a:gd name="T54" fmla="*/ 881 w 1191"/>
                  <a:gd name="T55" fmla="*/ 813 h 1615"/>
                  <a:gd name="T56" fmla="*/ 842 w 1191"/>
                  <a:gd name="T57" fmla="*/ 758 h 1615"/>
                  <a:gd name="T58" fmla="*/ 793 w 1191"/>
                  <a:gd name="T59" fmla="*/ 712 h 1615"/>
                  <a:gd name="T60" fmla="*/ 738 w 1191"/>
                  <a:gd name="T61" fmla="*/ 677 h 1615"/>
                  <a:gd name="T62" fmla="*/ 678 w 1191"/>
                  <a:gd name="T63" fmla="*/ 655 h 1615"/>
                  <a:gd name="T64" fmla="*/ 614 w 1191"/>
                  <a:gd name="T65" fmla="*/ 645 h 1615"/>
                  <a:gd name="T66" fmla="*/ 927 w 1191"/>
                  <a:gd name="T67" fmla="*/ 1399 h 1615"/>
                  <a:gd name="T68" fmla="*/ 856 w 1191"/>
                  <a:gd name="T69" fmla="*/ 1482 h 1615"/>
                  <a:gd name="T70" fmla="*/ 769 w 1191"/>
                  <a:gd name="T71" fmla="*/ 1552 h 1615"/>
                  <a:gd name="T72" fmla="*/ 663 w 1191"/>
                  <a:gd name="T73" fmla="*/ 1597 h 1615"/>
                  <a:gd name="T74" fmla="*/ 534 w 1191"/>
                  <a:gd name="T75" fmla="*/ 1615 h 1615"/>
                  <a:gd name="T76" fmla="*/ 459 w 1191"/>
                  <a:gd name="T77" fmla="*/ 1609 h 1615"/>
                  <a:gd name="T78" fmla="*/ 361 w 1191"/>
                  <a:gd name="T79" fmla="*/ 1584 h 1615"/>
                  <a:gd name="T80" fmla="*/ 269 w 1191"/>
                  <a:gd name="T81" fmla="*/ 1540 h 1615"/>
                  <a:gd name="T82" fmla="*/ 185 w 1191"/>
                  <a:gd name="T83" fmla="*/ 1477 h 1615"/>
                  <a:gd name="T84" fmla="*/ 113 w 1191"/>
                  <a:gd name="T85" fmla="*/ 1396 h 1615"/>
                  <a:gd name="T86" fmla="*/ 57 w 1191"/>
                  <a:gd name="T87" fmla="*/ 1297 h 1615"/>
                  <a:gd name="T88" fmla="*/ 19 w 1191"/>
                  <a:gd name="T89" fmla="*/ 1182 h 1615"/>
                  <a:gd name="T90" fmla="*/ 1 w 1191"/>
                  <a:gd name="T91" fmla="*/ 1050 h 1615"/>
                  <a:gd name="T92" fmla="*/ 4 w 1191"/>
                  <a:gd name="T93" fmla="*/ 945 h 1615"/>
                  <a:gd name="T94" fmla="*/ 26 w 1191"/>
                  <a:gd name="T95" fmla="*/ 817 h 1615"/>
                  <a:gd name="T96" fmla="*/ 69 w 1191"/>
                  <a:gd name="T97" fmla="*/ 706 h 1615"/>
                  <a:gd name="T98" fmla="*/ 129 w 1191"/>
                  <a:gd name="T99" fmla="*/ 612 h 1615"/>
                  <a:gd name="T100" fmla="*/ 203 w 1191"/>
                  <a:gd name="T101" fmla="*/ 535 h 1615"/>
                  <a:gd name="T102" fmla="*/ 289 w 1191"/>
                  <a:gd name="T103" fmla="*/ 478 h 1615"/>
                  <a:gd name="T104" fmla="*/ 383 w 1191"/>
                  <a:gd name="T105" fmla="*/ 438 h 1615"/>
                  <a:gd name="T106" fmla="*/ 484 w 1191"/>
                  <a:gd name="T107" fmla="*/ 418 h 1615"/>
                  <a:gd name="T108" fmla="*/ 570 w 1191"/>
                  <a:gd name="T109" fmla="*/ 417 h 1615"/>
                  <a:gd name="T110" fmla="*/ 693 w 1191"/>
                  <a:gd name="T111" fmla="*/ 441 h 1615"/>
                  <a:gd name="T112" fmla="*/ 794 w 1191"/>
                  <a:gd name="T113" fmla="*/ 492 h 1615"/>
                  <a:gd name="T114" fmla="*/ 875 w 1191"/>
                  <a:gd name="T115" fmla="*/ 560 h 1615"/>
                  <a:gd name="T116" fmla="*/ 927 w 1191"/>
                  <a:gd name="T117" fmla="*/ 0 h 1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91" h="1615">
                    <a:moveTo>
                      <a:pt x="597" y="644"/>
                    </a:moveTo>
                    <a:lnTo>
                      <a:pt x="597" y="644"/>
                    </a:lnTo>
                    <a:lnTo>
                      <a:pt x="580" y="645"/>
                    </a:lnTo>
                    <a:lnTo>
                      <a:pt x="564" y="646"/>
                    </a:lnTo>
                    <a:lnTo>
                      <a:pt x="547" y="649"/>
                    </a:lnTo>
                    <a:lnTo>
                      <a:pt x="531" y="651"/>
                    </a:lnTo>
                    <a:lnTo>
                      <a:pt x="516" y="655"/>
                    </a:lnTo>
                    <a:lnTo>
                      <a:pt x="499" y="659"/>
                    </a:lnTo>
                    <a:lnTo>
                      <a:pt x="485" y="664"/>
                    </a:lnTo>
                    <a:lnTo>
                      <a:pt x="469" y="670"/>
                    </a:lnTo>
                    <a:lnTo>
                      <a:pt x="455" y="676"/>
                    </a:lnTo>
                    <a:lnTo>
                      <a:pt x="441" y="683"/>
                    </a:lnTo>
                    <a:lnTo>
                      <a:pt x="426" y="692"/>
                    </a:lnTo>
                    <a:lnTo>
                      <a:pt x="413" y="701"/>
                    </a:lnTo>
                    <a:lnTo>
                      <a:pt x="400" y="711"/>
                    </a:lnTo>
                    <a:lnTo>
                      <a:pt x="388" y="720"/>
                    </a:lnTo>
                    <a:lnTo>
                      <a:pt x="375" y="731"/>
                    </a:lnTo>
                    <a:lnTo>
                      <a:pt x="364" y="743"/>
                    </a:lnTo>
                    <a:lnTo>
                      <a:pt x="354" y="755"/>
                    </a:lnTo>
                    <a:lnTo>
                      <a:pt x="343" y="768"/>
                    </a:lnTo>
                    <a:lnTo>
                      <a:pt x="333" y="782"/>
                    </a:lnTo>
                    <a:lnTo>
                      <a:pt x="324" y="797"/>
                    </a:lnTo>
                    <a:lnTo>
                      <a:pt x="315" y="811"/>
                    </a:lnTo>
                    <a:lnTo>
                      <a:pt x="307" y="827"/>
                    </a:lnTo>
                    <a:lnTo>
                      <a:pt x="300" y="843"/>
                    </a:lnTo>
                    <a:lnTo>
                      <a:pt x="293" y="860"/>
                    </a:lnTo>
                    <a:lnTo>
                      <a:pt x="287" y="877"/>
                    </a:lnTo>
                    <a:lnTo>
                      <a:pt x="282" y="895"/>
                    </a:lnTo>
                    <a:lnTo>
                      <a:pt x="277" y="914"/>
                    </a:lnTo>
                    <a:lnTo>
                      <a:pt x="274" y="933"/>
                    </a:lnTo>
                    <a:lnTo>
                      <a:pt x="270" y="952"/>
                    </a:lnTo>
                    <a:lnTo>
                      <a:pt x="268" y="972"/>
                    </a:lnTo>
                    <a:lnTo>
                      <a:pt x="266" y="994"/>
                    </a:lnTo>
                    <a:lnTo>
                      <a:pt x="266" y="1015"/>
                    </a:lnTo>
                    <a:lnTo>
                      <a:pt x="266" y="1015"/>
                    </a:lnTo>
                    <a:lnTo>
                      <a:pt x="266" y="1036"/>
                    </a:lnTo>
                    <a:lnTo>
                      <a:pt x="268" y="1057"/>
                    </a:lnTo>
                    <a:lnTo>
                      <a:pt x="270" y="1076"/>
                    </a:lnTo>
                    <a:lnTo>
                      <a:pt x="274" y="1096"/>
                    </a:lnTo>
                    <a:lnTo>
                      <a:pt x="277" y="1114"/>
                    </a:lnTo>
                    <a:lnTo>
                      <a:pt x="282" y="1133"/>
                    </a:lnTo>
                    <a:lnTo>
                      <a:pt x="287" y="1151"/>
                    </a:lnTo>
                    <a:lnTo>
                      <a:pt x="293" y="1168"/>
                    </a:lnTo>
                    <a:lnTo>
                      <a:pt x="300" y="1185"/>
                    </a:lnTo>
                    <a:lnTo>
                      <a:pt x="307" y="1202"/>
                    </a:lnTo>
                    <a:lnTo>
                      <a:pt x="315" y="1217"/>
                    </a:lnTo>
                    <a:lnTo>
                      <a:pt x="324" y="1231"/>
                    </a:lnTo>
                    <a:lnTo>
                      <a:pt x="333" y="1246"/>
                    </a:lnTo>
                    <a:lnTo>
                      <a:pt x="343" y="1260"/>
                    </a:lnTo>
                    <a:lnTo>
                      <a:pt x="354" y="1273"/>
                    </a:lnTo>
                    <a:lnTo>
                      <a:pt x="365" y="1285"/>
                    </a:lnTo>
                    <a:lnTo>
                      <a:pt x="376" y="1297"/>
                    </a:lnTo>
                    <a:lnTo>
                      <a:pt x="388" y="1308"/>
                    </a:lnTo>
                    <a:lnTo>
                      <a:pt x="401" y="1319"/>
                    </a:lnTo>
                    <a:lnTo>
                      <a:pt x="414" y="1328"/>
                    </a:lnTo>
                    <a:lnTo>
                      <a:pt x="428" y="1337"/>
                    </a:lnTo>
                    <a:lnTo>
                      <a:pt x="442" y="1345"/>
                    </a:lnTo>
                    <a:lnTo>
                      <a:pt x="456" y="1352"/>
                    </a:lnTo>
                    <a:lnTo>
                      <a:pt x="471" y="1359"/>
                    </a:lnTo>
                    <a:lnTo>
                      <a:pt x="485" y="1365"/>
                    </a:lnTo>
                    <a:lnTo>
                      <a:pt x="500" y="1371"/>
                    </a:lnTo>
                    <a:lnTo>
                      <a:pt x="516" y="1375"/>
                    </a:lnTo>
                    <a:lnTo>
                      <a:pt x="531" y="1378"/>
                    </a:lnTo>
                    <a:lnTo>
                      <a:pt x="548" y="1382"/>
                    </a:lnTo>
                    <a:lnTo>
                      <a:pt x="565" y="1383"/>
                    </a:lnTo>
                    <a:lnTo>
                      <a:pt x="580" y="1385"/>
                    </a:lnTo>
                    <a:lnTo>
                      <a:pt x="597" y="1385"/>
                    </a:lnTo>
                    <a:lnTo>
                      <a:pt x="597" y="1385"/>
                    </a:lnTo>
                    <a:lnTo>
                      <a:pt x="614" y="1384"/>
                    </a:lnTo>
                    <a:lnTo>
                      <a:pt x="631" y="1383"/>
                    </a:lnTo>
                    <a:lnTo>
                      <a:pt x="646" y="1382"/>
                    </a:lnTo>
                    <a:lnTo>
                      <a:pt x="663" y="1378"/>
                    </a:lnTo>
                    <a:lnTo>
                      <a:pt x="678" y="1375"/>
                    </a:lnTo>
                    <a:lnTo>
                      <a:pt x="694" y="1370"/>
                    </a:lnTo>
                    <a:lnTo>
                      <a:pt x="709" y="1365"/>
                    </a:lnTo>
                    <a:lnTo>
                      <a:pt x="724" y="1359"/>
                    </a:lnTo>
                    <a:lnTo>
                      <a:pt x="738" y="1352"/>
                    </a:lnTo>
                    <a:lnTo>
                      <a:pt x="752" y="1345"/>
                    </a:lnTo>
                    <a:lnTo>
                      <a:pt x="767" y="1337"/>
                    </a:lnTo>
                    <a:lnTo>
                      <a:pt x="780" y="1327"/>
                    </a:lnTo>
                    <a:lnTo>
                      <a:pt x="793" y="1317"/>
                    </a:lnTo>
                    <a:lnTo>
                      <a:pt x="806" y="1307"/>
                    </a:lnTo>
                    <a:lnTo>
                      <a:pt x="818" y="1296"/>
                    </a:lnTo>
                    <a:lnTo>
                      <a:pt x="830" y="1284"/>
                    </a:lnTo>
                    <a:lnTo>
                      <a:pt x="842" y="1272"/>
                    </a:lnTo>
                    <a:lnTo>
                      <a:pt x="853" y="1259"/>
                    </a:lnTo>
                    <a:lnTo>
                      <a:pt x="862" y="1245"/>
                    </a:lnTo>
                    <a:lnTo>
                      <a:pt x="872" y="1230"/>
                    </a:lnTo>
                    <a:lnTo>
                      <a:pt x="881" y="1216"/>
                    </a:lnTo>
                    <a:lnTo>
                      <a:pt x="889" y="1200"/>
                    </a:lnTo>
                    <a:lnTo>
                      <a:pt x="897" y="1184"/>
                    </a:lnTo>
                    <a:lnTo>
                      <a:pt x="904" y="1167"/>
                    </a:lnTo>
                    <a:lnTo>
                      <a:pt x="910" y="1150"/>
                    </a:lnTo>
                    <a:lnTo>
                      <a:pt x="915" y="1132"/>
                    </a:lnTo>
                    <a:lnTo>
                      <a:pt x="920" y="1114"/>
                    </a:lnTo>
                    <a:lnTo>
                      <a:pt x="924" y="1095"/>
                    </a:lnTo>
                    <a:lnTo>
                      <a:pt x="927" y="1076"/>
                    </a:lnTo>
                    <a:lnTo>
                      <a:pt x="929" y="1056"/>
                    </a:lnTo>
                    <a:lnTo>
                      <a:pt x="930" y="1036"/>
                    </a:lnTo>
                    <a:lnTo>
                      <a:pt x="930" y="1015"/>
                    </a:lnTo>
                    <a:lnTo>
                      <a:pt x="930" y="1015"/>
                    </a:lnTo>
                    <a:lnTo>
                      <a:pt x="930" y="994"/>
                    </a:lnTo>
                    <a:lnTo>
                      <a:pt x="929" y="973"/>
                    </a:lnTo>
                    <a:lnTo>
                      <a:pt x="927" y="954"/>
                    </a:lnTo>
                    <a:lnTo>
                      <a:pt x="924" y="934"/>
                    </a:lnTo>
                    <a:lnTo>
                      <a:pt x="920" y="916"/>
                    </a:lnTo>
                    <a:lnTo>
                      <a:pt x="915" y="897"/>
                    </a:lnTo>
                    <a:lnTo>
                      <a:pt x="910" y="879"/>
                    </a:lnTo>
                    <a:lnTo>
                      <a:pt x="904" y="862"/>
                    </a:lnTo>
                    <a:lnTo>
                      <a:pt x="897" y="846"/>
                    </a:lnTo>
                    <a:lnTo>
                      <a:pt x="889" y="829"/>
                    </a:lnTo>
                    <a:lnTo>
                      <a:pt x="881" y="813"/>
                    </a:lnTo>
                    <a:lnTo>
                      <a:pt x="872" y="799"/>
                    </a:lnTo>
                    <a:lnTo>
                      <a:pt x="862" y="785"/>
                    </a:lnTo>
                    <a:lnTo>
                      <a:pt x="853" y="770"/>
                    </a:lnTo>
                    <a:lnTo>
                      <a:pt x="842" y="758"/>
                    </a:lnTo>
                    <a:lnTo>
                      <a:pt x="830" y="745"/>
                    </a:lnTo>
                    <a:lnTo>
                      <a:pt x="818" y="733"/>
                    </a:lnTo>
                    <a:lnTo>
                      <a:pt x="806" y="723"/>
                    </a:lnTo>
                    <a:lnTo>
                      <a:pt x="793" y="712"/>
                    </a:lnTo>
                    <a:lnTo>
                      <a:pt x="780" y="702"/>
                    </a:lnTo>
                    <a:lnTo>
                      <a:pt x="767" y="694"/>
                    </a:lnTo>
                    <a:lnTo>
                      <a:pt x="752" y="686"/>
                    </a:lnTo>
                    <a:lnTo>
                      <a:pt x="738" y="677"/>
                    </a:lnTo>
                    <a:lnTo>
                      <a:pt x="724" y="671"/>
                    </a:lnTo>
                    <a:lnTo>
                      <a:pt x="709" y="664"/>
                    </a:lnTo>
                    <a:lnTo>
                      <a:pt x="694" y="659"/>
                    </a:lnTo>
                    <a:lnTo>
                      <a:pt x="678" y="655"/>
                    </a:lnTo>
                    <a:lnTo>
                      <a:pt x="663" y="651"/>
                    </a:lnTo>
                    <a:lnTo>
                      <a:pt x="646" y="649"/>
                    </a:lnTo>
                    <a:lnTo>
                      <a:pt x="631" y="646"/>
                    </a:lnTo>
                    <a:lnTo>
                      <a:pt x="614" y="645"/>
                    </a:lnTo>
                    <a:lnTo>
                      <a:pt x="597" y="644"/>
                    </a:lnTo>
                    <a:close/>
                    <a:moveTo>
                      <a:pt x="927" y="1590"/>
                    </a:moveTo>
                    <a:lnTo>
                      <a:pt x="927" y="1399"/>
                    </a:lnTo>
                    <a:lnTo>
                      <a:pt x="927" y="1399"/>
                    </a:lnTo>
                    <a:lnTo>
                      <a:pt x="910" y="1420"/>
                    </a:lnTo>
                    <a:lnTo>
                      <a:pt x="893" y="1442"/>
                    </a:lnTo>
                    <a:lnTo>
                      <a:pt x="875" y="1463"/>
                    </a:lnTo>
                    <a:lnTo>
                      <a:pt x="856" y="1482"/>
                    </a:lnTo>
                    <a:lnTo>
                      <a:pt x="836" y="1501"/>
                    </a:lnTo>
                    <a:lnTo>
                      <a:pt x="815" y="1519"/>
                    </a:lnTo>
                    <a:lnTo>
                      <a:pt x="792" y="1536"/>
                    </a:lnTo>
                    <a:lnTo>
                      <a:pt x="769" y="1552"/>
                    </a:lnTo>
                    <a:lnTo>
                      <a:pt x="744" y="1565"/>
                    </a:lnTo>
                    <a:lnTo>
                      <a:pt x="719" y="1578"/>
                    </a:lnTo>
                    <a:lnTo>
                      <a:pt x="692" y="1589"/>
                    </a:lnTo>
                    <a:lnTo>
                      <a:pt x="663" y="1597"/>
                    </a:lnTo>
                    <a:lnTo>
                      <a:pt x="633" y="1604"/>
                    </a:lnTo>
                    <a:lnTo>
                      <a:pt x="602" y="1610"/>
                    </a:lnTo>
                    <a:lnTo>
                      <a:pt x="568" y="1614"/>
                    </a:lnTo>
                    <a:lnTo>
                      <a:pt x="534" y="1615"/>
                    </a:lnTo>
                    <a:lnTo>
                      <a:pt x="534" y="1615"/>
                    </a:lnTo>
                    <a:lnTo>
                      <a:pt x="509" y="1614"/>
                    </a:lnTo>
                    <a:lnTo>
                      <a:pt x="484" y="1611"/>
                    </a:lnTo>
                    <a:lnTo>
                      <a:pt x="459" y="1609"/>
                    </a:lnTo>
                    <a:lnTo>
                      <a:pt x="434" y="1604"/>
                    </a:lnTo>
                    <a:lnTo>
                      <a:pt x="410" y="1598"/>
                    </a:lnTo>
                    <a:lnTo>
                      <a:pt x="385" y="1592"/>
                    </a:lnTo>
                    <a:lnTo>
                      <a:pt x="361" y="1584"/>
                    </a:lnTo>
                    <a:lnTo>
                      <a:pt x="337" y="1574"/>
                    </a:lnTo>
                    <a:lnTo>
                      <a:pt x="314" y="1565"/>
                    </a:lnTo>
                    <a:lnTo>
                      <a:pt x="290" y="1553"/>
                    </a:lnTo>
                    <a:lnTo>
                      <a:pt x="269" y="1540"/>
                    </a:lnTo>
                    <a:lnTo>
                      <a:pt x="247" y="1525"/>
                    </a:lnTo>
                    <a:lnTo>
                      <a:pt x="226" y="1511"/>
                    </a:lnTo>
                    <a:lnTo>
                      <a:pt x="205" y="1494"/>
                    </a:lnTo>
                    <a:lnTo>
                      <a:pt x="185" y="1477"/>
                    </a:lnTo>
                    <a:lnTo>
                      <a:pt x="166" y="1458"/>
                    </a:lnTo>
                    <a:lnTo>
                      <a:pt x="148" y="1439"/>
                    </a:lnTo>
                    <a:lnTo>
                      <a:pt x="130" y="1418"/>
                    </a:lnTo>
                    <a:lnTo>
                      <a:pt x="113" y="1396"/>
                    </a:lnTo>
                    <a:lnTo>
                      <a:pt x="98" y="1374"/>
                    </a:lnTo>
                    <a:lnTo>
                      <a:pt x="84" y="1348"/>
                    </a:lnTo>
                    <a:lnTo>
                      <a:pt x="70" y="1323"/>
                    </a:lnTo>
                    <a:lnTo>
                      <a:pt x="57" y="1297"/>
                    </a:lnTo>
                    <a:lnTo>
                      <a:pt x="45" y="1271"/>
                    </a:lnTo>
                    <a:lnTo>
                      <a:pt x="36" y="1242"/>
                    </a:lnTo>
                    <a:lnTo>
                      <a:pt x="26" y="1212"/>
                    </a:lnTo>
                    <a:lnTo>
                      <a:pt x="19" y="1182"/>
                    </a:lnTo>
                    <a:lnTo>
                      <a:pt x="12" y="1151"/>
                    </a:lnTo>
                    <a:lnTo>
                      <a:pt x="7" y="1118"/>
                    </a:lnTo>
                    <a:lnTo>
                      <a:pt x="4" y="1084"/>
                    </a:lnTo>
                    <a:lnTo>
                      <a:pt x="1" y="1050"/>
                    </a:lnTo>
                    <a:lnTo>
                      <a:pt x="0" y="1015"/>
                    </a:lnTo>
                    <a:lnTo>
                      <a:pt x="0" y="1015"/>
                    </a:lnTo>
                    <a:lnTo>
                      <a:pt x="1" y="979"/>
                    </a:lnTo>
                    <a:lnTo>
                      <a:pt x="4" y="945"/>
                    </a:lnTo>
                    <a:lnTo>
                      <a:pt x="7" y="911"/>
                    </a:lnTo>
                    <a:lnTo>
                      <a:pt x="12" y="879"/>
                    </a:lnTo>
                    <a:lnTo>
                      <a:pt x="19" y="848"/>
                    </a:lnTo>
                    <a:lnTo>
                      <a:pt x="26" y="817"/>
                    </a:lnTo>
                    <a:lnTo>
                      <a:pt x="35" y="788"/>
                    </a:lnTo>
                    <a:lnTo>
                      <a:pt x="45" y="760"/>
                    </a:lnTo>
                    <a:lnTo>
                      <a:pt x="56" y="732"/>
                    </a:lnTo>
                    <a:lnTo>
                      <a:pt x="69" y="706"/>
                    </a:lnTo>
                    <a:lnTo>
                      <a:pt x="82" y="681"/>
                    </a:lnTo>
                    <a:lnTo>
                      <a:pt x="97" y="657"/>
                    </a:lnTo>
                    <a:lnTo>
                      <a:pt x="112" y="634"/>
                    </a:lnTo>
                    <a:lnTo>
                      <a:pt x="129" y="612"/>
                    </a:lnTo>
                    <a:lnTo>
                      <a:pt x="146" y="591"/>
                    </a:lnTo>
                    <a:lnTo>
                      <a:pt x="165" y="571"/>
                    </a:lnTo>
                    <a:lnTo>
                      <a:pt x="184" y="553"/>
                    </a:lnTo>
                    <a:lnTo>
                      <a:pt x="203" y="535"/>
                    </a:lnTo>
                    <a:lnTo>
                      <a:pt x="223" y="520"/>
                    </a:lnTo>
                    <a:lnTo>
                      <a:pt x="245" y="504"/>
                    </a:lnTo>
                    <a:lnTo>
                      <a:pt x="266" y="490"/>
                    </a:lnTo>
                    <a:lnTo>
                      <a:pt x="289" y="478"/>
                    </a:lnTo>
                    <a:lnTo>
                      <a:pt x="312" y="466"/>
                    </a:lnTo>
                    <a:lnTo>
                      <a:pt x="336" y="455"/>
                    </a:lnTo>
                    <a:lnTo>
                      <a:pt x="359" y="447"/>
                    </a:lnTo>
                    <a:lnTo>
                      <a:pt x="383" y="438"/>
                    </a:lnTo>
                    <a:lnTo>
                      <a:pt x="407" y="431"/>
                    </a:lnTo>
                    <a:lnTo>
                      <a:pt x="432" y="425"/>
                    </a:lnTo>
                    <a:lnTo>
                      <a:pt x="457" y="422"/>
                    </a:lnTo>
                    <a:lnTo>
                      <a:pt x="484" y="418"/>
                    </a:lnTo>
                    <a:lnTo>
                      <a:pt x="509" y="417"/>
                    </a:lnTo>
                    <a:lnTo>
                      <a:pt x="534" y="416"/>
                    </a:lnTo>
                    <a:lnTo>
                      <a:pt x="534" y="416"/>
                    </a:lnTo>
                    <a:lnTo>
                      <a:pt x="570" y="417"/>
                    </a:lnTo>
                    <a:lnTo>
                      <a:pt x="602" y="420"/>
                    </a:lnTo>
                    <a:lnTo>
                      <a:pt x="634" y="425"/>
                    </a:lnTo>
                    <a:lnTo>
                      <a:pt x="664" y="432"/>
                    </a:lnTo>
                    <a:lnTo>
                      <a:pt x="693" y="441"/>
                    </a:lnTo>
                    <a:lnTo>
                      <a:pt x="720" y="451"/>
                    </a:lnTo>
                    <a:lnTo>
                      <a:pt x="745" y="463"/>
                    </a:lnTo>
                    <a:lnTo>
                      <a:pt x="770" y="477"/>
                    </a:lnTo>
                    <a:lnTo>
                      <a:pt x="794" y="492"/>
                    </a:lnTo>
                    <a:lnTo>
                      <a:pt x="816" y="508"/>
                    </a:lnTo>
                    <a:lnTo>
                      <a:pt x="837" y="524"/>
                    </a:lnTo>
                    <a:lnTo>
                      <a:pt x="858" y="541"/>
                    </a:lnTo>
                    <a:lnTo>
                      <a:pt x="875" y="560"/>
                    </a:lnTo>
                    <a:lnTo>
                      <a:pt x="893" y="579"/>
                    </a:lnTo>
                    <a:lnTo>
                      <a:pt x="910" y="598"/>
                    </a:lnTo>
                    <a:lnTo>
                      <a:pt x="927" y="619"/>
                    </a:lnTo>
                    <a:lnTo>
                      <a:pt x="927" y="0"/>
                    </a:lnTo>
                    <a:lnTo>
                      <a:pt x="1191" y="0"/>
                    </a:lnTo>
                    <a:lnTo>
                      <a:pt x="1191" y="1590"/>
                    </a:lnTo>
                    <a:lnTo>
                      <a:pt x="927" y="15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82" descr=" " title=" "/>
              <p:cNvSpPr>
                <a:spLocks noEditPoints="1"/>
              </p:cNvSpPr>
              <p:nvPr userDrawn="1"/>
            </p:nvSpPr>
            <p:spPr bwMode="auto">
              <a:xfrm>
                <a:off x="1066862" y="4851501"/>
                <a:ext cx="12402" cy="12402"/>
              </a:xfrm>
              <a:custGeom>
                <a:avLst/>
                <a:gdLst>
                  <a:gd name="T0" fmla="*/ 95 w 186"/>
                  <a:gd name="T1" fmla="*/ 85 h 185"/>
                  <a:gd name="T2" fmla="*/ 111 w 186"/>
                  <a:gd name="T3" fmla="*/ 80 h 185"/>
                  <a:gd name="T4" fmla="*/ 111 w 186"/>
                  <a:gd name="T5" fmla="*/ 69 h 185"/>
                  <a:gd name="T6" fmla="*/ 95 w 186"/>
                  <a:gd name="T7" fmla="*/ 64 h 185"/>
                  <a:gd name="T8" fmla="*/ 99 w 186"/>
                  <a:gd name="T9" fmla="*/ 43 h 185"/>
                  <a:gd name="T10" fmla="*/ 114 w 186"/>
                  <a:gd name="T11" fmla="*/ 45 h 185"/>
                  <a:gd name="T12" fmla="*/ 130 w 186"/>
                  <a:gd name="T13" fmla="*/ 55 h 185"/>
                  <a:gd name="T14" fmla="*/ 135 w 186"/>
                  <a:gd name="T15" fmla="*/ 73 h 185"/>
                  <a:gd name="T16" fmla="*/ 131 w 186"/>
                  <a:gd name="T17" fmla="*/ 86 h 185"/>
                  <a:gd name="T18" fmla="*/ 123 w 186"/>
                  <a:gd name="T19" fmla="*/ 94 h 185"/>
                  <a:gd name="T20" fmla="*/ 131 w 186"/>
                  <a:gd name="T21" fmla="*/ 109 h 185"/>
                  <a:gd name="T22" fmla="*/ 133 w 186"/>
                  <a:gd name="T23" fmla="*/ 130 h 185"/>
                  <a:gd name="T24" fmla="*/ 139 w 186"/>
                  <a:gd name="T25" fmla="*/ 142 h 185"/>
                  <a:gd name="T26" fmla="*/ 110 w 186"/>
                  <a:gd name="T27" fmla="*/ 135 h 185"/>
                  <a:gd name="T28" fmla="*/ 108 w 186"/>
                  <a:gd name="T29" fmla="*/ 113 h 185"/>
                  <a:gd name="T30" fmla="*/ 105 w 186"/>
                  <a:gd name="T31" fmla="*/ 106 h 185"/>
                  <a:gd name="T32" fmla="*/ 79 w 186"/>
                  <a:gd name="T33" fmla="*/ 105 h 185"/>
                  <a:gd name="T34" fmla="*/ 55 w 186"/>
                  <a:gd name="T35" fmla="*/ 43 h 185"/>
                  <a:gd name="T36" fmla="*/ 18 w 186"/>
                  <a:gd name="T37" fmla="*/ 92 h 185"/>
                  <a:gd name="T38" fmla="*/ 21 w 186"/>
                  <a:gd name="T39" fmla="*/ 115 h 185"/>
                  <a:gd name="T40" fmla="*/ 40 w 186"/>
                  <a:gd name="T41" fmla="*/ 146 h 185"/>
                  <a:gd name="T42" fmla="*/ 70 w 186"/>
                  <a:gd name="T43" fmla="*/ 165 h 185"/>
                  <a:gd name="T44" fmla="*/ 93 w 186"/>
                  <a:gd name="T45" fmla="*/ 168 h 185"/>
                  <a:gd name="T46" fmla="*/ 107 w 186"/>
                  <a:gd name="T47" fmla="*/ 166 h 185"/>
                  <a:gd name="T48" fmla="*/ 135 w 186"/>
                  <a:gd name="T49" fmla="*/ 155 h 185"/>
                  <a:gd name="T50" fmla="*/ 161 w 186"/>
                  <a:gd name="T51" fmla="*/ 122 h 185"/>
                  <a:gd name="T52" fmla="*/ 167 w 186"/>
                  <a:gd name="T53" fmla="*/ 100 h 185"/>
                  <a:gd name="T54" fmla="*/ 167 w 186"/>
                  <a:gd name="T55" fmla="*/ 85 h 185"/>
                  <a:gd name="T56" fmla="*/ 161 w 186"/>
                  <a:gd name="T57" fmla="*/ 63 h 185"/>
                  <a:gd name="T58" fmla="*/ 135 w 186"/>
                  <a:gd name="T59" fmla="*/ 30 h 185"/>
                  <a:gd name="T60" fmla="*/ 107 w 186"/>
                  <a:gd name="T61" fmla="*/ 19 h 185"/>
                  <a:gd name="T62" fmla="*/ 93 w 186"/>
                  <a:gd name="T63" fmla="*/ 17 h 185"/>
                  <a:gd name="T64" fmla="*/ 70 w 186"/>
                  <a:gd name="T65" fmla="*/ 20 h 185"/>
                  <a:gd name="T66" fmla="*/ 40 w 186"/>
                  <a:gd name="T67" fmla="*/ 39 h 185"/>
                  <a:gd name="T68" fmla="*/ 21 w 186"/>
                  <a:gd name="T69" fmla="*/ 70 h 185"/>
                  <a:gd name="T70" fmla="*/ 18 w 186"/>
                  <a:gd name="T71" fmla="*/ 92 h 185"/>
                  <a:gd name="T72" fmla="*/ 185 w 186"/>
                  <a:gd name="T73" fmla="*/ 102 h 185"/>
                  <a:gd name="T74" fmla="*/ 178 w 186"/>
                  <a:gd name="T75" fmla="*/ 129 h 185"/>
                  <a:gd name="T76" fmla="*/ 165 w 186"/>
                  <a:gd name="T77" fmla="*/ 152 h 185"/>
                  <a:gd name="T78" fmla="*/ 144 w 186"/>
                  <a:gd name="T79" fmla="*/ 170 h 185"/>
                  <a:gd name="T80" fmla="*/ 120 w 186"/>
                  <a:gd name="T81" fmla="*/ 182 h 185"/>
                  <a:gd name="T82" fmla="*/ 93 w 186"/>
                  <a:gd name="T83" fmla="*/ 185 h 185"/>
                  <a:gd name="T84" fmla="*/ 74 w 186"/>
                  <a:gd name="T85" fmla="*/ 184 h 185"/>
                  <a:gd name="T86" fmla="*/ 49 w 186"/>
                  <a:gd name="T87" fmla="*/ 174 h 185"/>
                  <a:gd name="T88" fmla="*/ 27 w 186"/>
                  <a:gd name="T89" fmla="*/ 158 h 185"/>
                  <a:gd name="T90" fmla="*/ 10 w 186"/>
                  <a:gd name="T91" fmla="*/ 137 h 185"/>
                  <a:gd name="T92" fmla="*/ 2 w 186"/>
                  <a:gd name="T93" fmla="*/ 111 h 185"/>
                  <a:gd name="T94" fmla="*/ 0 w 186"/>
                  <a:gd name="T95" fmla="*/ 92 h 185"/>
                  <a:gd name="T96" fmla="*/ 4 w 186"/>
                  <a:gd name="T97" fmla="*/ 64 h 185"/>
                  <a:gd name="T98" fmla="*/ 15 w 186"/>
                  <a:gd name="T99" fmla="*/ 41 h 185"/>
                  <a:gd name="T100" fmla="*/ 33 w 186"/>
                  <a:gd name="T101" fmla="*/ 20 h 185"/>
                  <a:gd name="T102" fmla="*/ 57 w 186"/>
                  <a:gd name="T103" fmla="*/ 7 h 185"/>
                  <a:gd name="T104" fmla="*/ 83 w 186"/>
                  <a:gd name="T105" fmla="*/ 0 h 185"/>
                  <a:gd name="T106" fmla="*/ 102 w 186"/>
                  <a:gd name="T107" fmla="*/ 0 h 185"/>
                  <a:gd name="T108" fmla="*/ 129 w 186"/>
                  <a:gd name="T109" fmla="*/ 7 h 185"/>
                  <a:gd name="T110" fmla="*/ 151 w 186"/>
                  <a:gd name="T111" fmla="*/ 20 h 185"/>
                  <a:gd name="T112" fmla="*/ 169 w 186"/>
                  <a:gd name="T113" fmla="*/ 41 h 185"/>
                  <a:gd name="T114" fmla="*/ 181 w 186"/>
                  <a:gd name="T115" fmla="*/ 64 h 185"/>
                  <a:gd name="T116" fmla="*/ 186 w 186"/>
                  <a:gd name="T117" fmla="*/ 92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6" h="185">
                    <a:moveTo>
                      <a:pt x="79" y="85"/>
                    </a:moveTo>
                    <a:lnTo>
                      <a:pt x="95" y="85"/>
                    </a:lnTo>
                    <a:lnTo>
                      <a:pt x="95" y="85"/>
                    </a:lnTo>
                    <a:lnTo>
                      <a:pt x="102" y="85"/>
                    </a:lnTo>
                    <a:lnTo>
                      <a:pt x="107" y="82"/>
                    </a:lnTo>
                    <a:lnTo>
                      <a:pt x="111" y="80"/>
                    </a:lnTo>
                    <a:lnTo>
                      <a:pt x="111" y="74"/>
                    </a:lnTo>
                    <a:lnTo>
                      <a:pt x="111" y="74"/>
                    </a:lnTo>
                    <a:lnTo>
                      <a:pt x="111" y="69"/>
                    </a:lnTo>
                    <a:lnTo>
                      <a:pt x="108" y="66"/>
                    </a:lnTo>
                    <a:lnTo>
                      <a:pt x="102" y="64"/>
                    </a:lnTo>
                    <a:lnTo>
                      <a:pt x="95" y="64"/>
                    </a:lnTo>
                    <a:lnTo>
                      <a:pt x="79" y="64"/>
                    </a:lnTo>
                    <a:lnTo>
                      <a:pt x="79" y="85"/>
                    </a:lnTo>
                    <a:close/>
                    <a:moveTo>
                      <a:pt x="99" y="43"/>
                    </a:moveTo>
                    <a:lnTo>
                      <a:pt x="99" y="43"/>
                    </a:lnTo>
                    <a:lnTo>
                      <a:pt x="107" y="44"/>
                    </a:lnTo>
                    <a:lnTo>
                      <a:pt x="114" y="45"/>
                    </a:lnTo>
                    <a:lnTo>
                      <a:pt x="120" y="48"/>
                    </a:lnTo>
                    <a:lnTo>
                      <a:pt x="125" y="50"/>
                    </a:lnTo>
                    <a:lnTo>
                      <a:pt x="130" y="55"/>
                    </a:lnTo>
                    <a:lnTo>
                      <a:pt x="132" y="60"/>
                    </a:lnTo>
                    <a:lnTo>
                      <a:pt x="133" y="66"/>
                    </a:lnTo>
                    <a:lnTo>
                      <a:pt x="135" y="73"/>
                    </a:lnTo>
                    <a:lnTo>
                      <a:pt x="135" y="73"/>
                    </a:lnTo>
                    <a:lnTo>
                      <a:pt x="133" y="80"/>
                    </a:lnTo>
                    <a:lnTo>
                      <a:pt x="131" y="86"/>
                    </a:lnTo>
                    <a:lnTo>
                      <a:pt x="129" y="91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127" y="98"/>
                    </a:lnTo>
                    <a:lnTo>
                      <a:pt x="130" y="103"/>
                    </a:lnTo>
                    <a:lnTo>
                      <a:pt x="131" y="109"/>
                    </a:lnTo>
                    <a:lnTo>
                      <a:pt x="132" y="121"/>
                    </a:lnTo>
                    <a:lnTo>
                      <a:pt x="132" y="121"/>
                    </a:lnTo>
                    <a:lnTo>
                      <a:pt x="133" y="130"/>
                    </a:lnTo>
                    <a:lnTo>
                      <a:pt x="133" y="136"/>
                    </a:lnTo>
                    <a:lnTo>
                      <a:pt x="136" y="140"/>
                    </a:lnTo>
                    <a:lnTo>
                      <a:pt x="139" y="142"/>
                    </a:lnTo>
                    <a:lnTo>
                      <a:pt x="112" y="142"/>
                    </a:lnTo>
                    <a:lnTo>
                      <a:pt x="112" y="142"/>
                    </a:lnTo>
                    <a:lnTo>
                      <a:pt x="110" y="135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108" y="113"/>
                    </a:lnTo>
                    <a:lnTo>
                      <a:pt x="107" y="110"/>
                    </a:lnTo>
                    <a:lnTo>
                      <a:pt x="106" y="107"/>
                    </a:lnTo>
                    <a:lnTo>
                      <a:pt x="105" y="106"/>
                    </a:lnTo>
                    <a:lnTo>
                      <a:pt x="102" y="105"/>
                    </a:lnTo>
                    <a:lnTo>
                      <a:pt x="94" y="105"/>
                    </a:lnTo>
                    <a:lnTo>
                      <a:pt x="79" y="105"/>
                    </a:lnTo>
                    <a:lnTo>
                      <a:pt x="79" y="142"/>
                    </a:lnTo>
                    <a:lnTo>
                      <a:pt x="55" y="142"/>
                    </a:lnTo>
                    <a:lnTo>
                      <a:pt x="55" y="43"/>
                    </a:lnTo>
                    <a:lnTo>
                      <a:pt x="99" y="43"/>
                    </a:lnTo>
                    <a:close/>
                    <a:moveTo>
                      <a:pt x="18" y="92"/>
                    </a:moveTo>
                    <a:lnTo>
                      <a:pt x="18" y="92"/>
                    </a:lnTo>
                    <a:lnTo>
                      <a:pt x="19" y="100"/>
                    </a:lnTo>
                    <a:lnTo>
                      <a:pt x="20" y="107"/>
                    </a:lnTo>
                    <a:lnTo>
                      <a:pt x="21" y="115"/>
                    </a:lnTo>
                    <a:lnTo>
                      <a:pt x="24" y="122"/>
                    </a:lnTo>
                    <a:lnTo>
                      <a:pt x="31" y="135"/>
                    </a:lnTo>
                    <a:lnTo>
                      <a:pt x="40" y="146"/>
                    </a:lnTo>
                    <a:lnTo>
                      <a:pt x="51" y="155"/>
                    </a:lnTo>
                    <a:lnTo>
                      <a:pt x="64" y="162"/>
                    </a:lnTo>
                    <a:lnTo>
                      <a:pt x="70" y="165"/>
                    </a:lnTo>
                    <a:lnTo>
                      <a:pt x="77" y="166"/>
                    </a:lnTo>
                    <a:lnTo>
                      <a:pt x="84" y="167"/>
                    </a:lnTo>
                    <a:lnTo>
                      <a:pt x="93" y="168"/>
                    </a:lnTo>
                    <a:lnTo>
                      <a:pt x="93" y="168"/>
                    </a:lnTo>
                    <a:lnTo>
                      <a:pt x="100" y="167"/>
                    </a:lnTo>
                    <a:lnTo>
                      <a:pt x="107" y="166"/>
                    </a:lnTo>
                    <a:lnTo>
                      <a:pt x="114" y="165"/>
                    </a:lnTo>
                    <a:lnTo>
                      <a:pt x="122" y="162"/>
                    </a:lnTo>
                    <a:lnTo>
                      <a:pt x="135" y="155"/>
                    </a:lnTo>
                    <a:lnTo>
                      <a:pt x="145" y="146"/>
                    </a:lnTo>
                    <a:lnTo>
                      <a:pt x="155" y="135"/>
                    </a:lnTo>
                    <a:lnTo>
                      <a:pt x="161" y="122"/>
                    </a:lnTo>
                    <a:lnTo>
                      <a:pt x="163" y="115"/>
                    </a:lnTo>
                    <a:lnTo>
                      <a:pt x="166" y="107"/>
                    </a:lnTo>
                    <a:lnTo>
                      <a:pt x="167" y="100"/>
                    </a:lnTo>
                    <a:lnTo>
                      <a:pt x="167" y="92"/>
                    </a:lnTo>
                    <a:lnTo>
                      <a:pt x="167" y="92"/>
                    </a:lnTo>
                    <a:lnTo>
                      <a:pt x="167" y="85"/>
                    </a:lnTo>
                    <a:lnTo>
                      <a:pt x="166" y="78"/>
                    </a:lnTo>
                    <a:lnTo>
                      <a:pt x="163" y="70"/>
                    </a:lnTo>
                    <a:lnTo>
                      <a:pt x="161" y="63"/>
                    </a:lnTo>
                    <a:lnTo>
                      <a:pt x="155" y="50"/>
                    </a:lnTo>
                    <a:lnTo>
                      <a:pt x="145" y="39"/>
                    </a:lnTo>
                    <a:lnTo>
                      <a:pt x="135" y="30"/>
                    </a:lnTo>
                    <a:lnTo>
                      <a:pt x="122" y="23"/>
                    </a:lnTo>
                    <a:lnTo>
                      <a:pt x="114" y="20"/>
                    </a:lnTo>
                    <a:lnTo>
                      <a:pt x="107" y="19"/>
                    </a:lnTo>
                    <a:lnTo>
                      <a:pt x="100" y="18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84" y="18"/>
                    </a:lnTo>
                    <a:lnTo>
                      <a:pt x="77" y="19"/>
                    </a:lnTo>
                    <a:lnTo>
                      <a:pt x="70" y="20"/>
                    </a:lnTo>
                    <a:lnTo>
                      <a:pt x="63" y="23"/>
                    </a:lnTo>
                    <a:lnTo>
                      <a:pt x="51" y="30"/>
                    </a:lnTo>
                    <a:lnTo>
                      <a:pt x="40" y="39"/>
                    </a:lnTo>
                    <a:lnTo>
                      <a:pt x="31" y="50"/>
                    </a:lnTo>
                    <a:lnTo>
                      <a:pt x="24" y="63"/>
                    </a:lnTo>
                    <a:lnTo>
                      <a:pt x="21" y="70"/>
                    </a:lnTo>
                    <a:lnTo>
                      <a:pt x="20" y="78"/>
                    </a:lnTo>
                    <a:lnTo>
                      <a:pt x="19" y="85"/>
                    </a:lnTo>
                    <a:lnTo>
                      <a:pt x="18" y="92"/>
                    </a:lnTo>
                    <a:close/>
                    <a:moveTo>
                      <a:pt x="186" y="92"/>
                    </a:moveTo>
                    <a:lnTo>
                      <a:pt x="186" y="92"/>
                    </a:lnTo>
                    <a:lnTo>
                      <a:pt x="185" y="102"/>
                    </a:lnTo>
                    <a:lnTo>
                      <a:pt x="184" y="111"/>
                    </a:lnTo>
                    <a:lnTo>
                      <a:pt x="181" y="121"/>
                    </a:lnTo>
                    <a:lnTo>
                      <a:pt x="178" y="129"/>
                    </a:lnTo>
                    <a:lnTo>
                      <a:pt x="174" y="137"/>
                    </a:lnTo>
                    <a:lnTo>
                      <a:pt x="169" y="145"/>
                    </a:lnTo>
                    <a:lnTo>
                      <a:pt x="165" y="152"/>
                    </a:lnTo>
                    <a:lnTo>
                      <a:pt x="159" y="158"/>
                    </a:lnTo>
                    <a:lnTo>
                      <a:pt x="151" y="165"/>
                    </a:lnTo>
                    <a:lnTo>
                      <a:pt x="144" y="170"/>
                    </a:lnTo>
                    <a:lnTo>
                      <a:pt x="137" y="174"/>
                    </a:lnTo>
                    <a:lnTo>
                      <a:pt x="129" y="178"/>
                    </a:lnTo>
                    <a:lnTo>
                      <a:pt x="120" y="182"/>
                    </a:lnTo>
                    <a:lnTo>
                      <a:pt x="112" y="184"/>
                    </a:lnTo>
                    <a:lnTo>
                      <a:pt x="102" y="185"/>
                    </a:lnTo>
                    <a:lnTo>
                      <a:pt x="93" y="185"/>
                    </a:lnTo>
                    <a:lnTo>
                      <a:pt x="93" y="185"/>
                    </a:lnTo>
                    <a:lnTo>
                      <a:pt x="83" y="185"/>
                    </a:lnTo>
                    <a:lnTo>
                      <a:pt x="74" y="184"/>
                    </a:lnTo>
                    <a:lnTo>
                      <a:pt x="65" y="182"/>
                    </a:lnTo>
                    <a:lnTo>
                      <a:pt x="57" y="178"/>
                    </a:lnTo>
                    <a:lnTo>
                      <a:pt x="49" y="174"/>
                    </a:lnTo>
                    <a:lnTo>
                      <a:pt x="40" y="170"/>
                    </a:lnTo>
                    <a:lnTo>
                      <a:pt x="33" y="165"/>
                    </a:lnTo>
                    <a:lnTo>
                      <a:pt x="27" y="158"/>
                    </a:lnTo>
                    <a:lnTo>
                      <a:pt x="21" y="152"/>
                    </a:lnTo>
                    <a:lnTo>
                      <a:pt x="15" y="145"/>
                    </a:lnTo>
                    <a:lnTo>
                      <a:pt x="10" y="137"/>
                    </a:lnTo>
                    <a:lnTo>
                      <a:pt x="7" y="129"/>
                    </a:lnTo>
                    <a:lnTo>
                      <a:pt x="4" y="121"/>
                    </a:lnTo>
                    <a:lnTo>
                      <a:pt x="2" y="111"/>
                    </a:lnTo>
                    <a:lnTo>
                      <a:pt x="0" y="10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2" y="74"/>
                    </a:lnTo>
                    <a:lnTo>
                      <a:pt x="4" y="64"/>
                    </a:lnTo>
                    <a:lnTo>
                      <a:pt x="7" y="56"/>
                    </a:lnTo>
                    <a:lnTo>
                      <a:pt x="10" y="48"/>
                    </a:lnTo>
                    <a:lnTo>
                      <a:pt x="15" y="41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33" y="20"/>
                    </a:lnTo>
                    <a:lnTo>
                      <a:pt x="40" y="16"/>
                    </a:lnTo>
                    <a:lnTo>
                      <a:pt x="49" y="11"/>
                    </a:lnTo>
                    <a:lnTo>
                      <a:pt x="57" y="7"/>
                    </a:lnTo>
                    <a:lnTo>
                      <a:pt x="65" y="4"/>
                    </a:lnTo>
                    <a:lnTo>
                      <a:pt x="74" y="1"/>
                    </a:lnTo>
                    <a:lnTo>
                      <a:pt x="83" y="0"/>
                    </a:lnTo>
                    <a:lnTo>
                      <a:pt x="93" y="0"/>
                    </a:lnTo>
                    <a:lnTo>
                      <a:pt x="93" y="0"/>
                    </a:lnTo>
                    <a:lnTo>
                      <a:pt x="102" y="0"/>
                    </a:lnTo>
                    <a:lnTo>
                      <a:pt x="112" y="1"/>
                    </a:lnTo>
                    <a:lnTo>
                      <a:pt x="120" y="4"/>
                    </a:lnTo>
                    <a:lnTo>
                      <a:pt x="129" y="7"/>
                    </a:lnTo>
                    <a:lnTo>
                      <a:pt x="137" y="11"/>
                    </a:lnTo>
                    <a:lnTo>
                      <a:pt x="144" y="16"/>
                    </a:lnTo>
                    <a:lnTo>
                      <a:pt x="151" y="20"/>
                    </a:lnTo>
                    <a:lnTo>
                      <a:pt x="159" y="26"/>
                    </a:lnTo>
                    <a:lnTo>
                      <a:pt x="165" y="33"/>
                    </a:lnTo>
                    <a:lnTo>
                      <a:pt x="169" y="41"/>
                    </a:lnTo>
                    <a:lnTo>
                      <a:pt x="174" y="48"/>
                    </a:lnTo>
                    <a:lnTo>
                      <a:pt x="178" y="56"/>
                    </a:lnTo>
                    <a:lnTo>
                      <a:pt x="181" y="64"/>
                    </a:lnTo>
                    <a:lnTo>
                      <a:pt x="184" y="74"/>
                    </a:lnTo>
                    <a:lnTo>
                      <a:pt x="185" y="82"/>
                    </a:lnTo>
                    <a:lnTo>
                      <a:pt x="186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2" name="Group 61"/>
            <p:cNvGrpSpPr>
              <a:grpSpLocks noChangeAspect="1"/>
            </p:cNvGrpSpPr>
            <p:nvPr userDrawn="1"/>
          </p:nvGrpSpPr>
          <p:grpSpPr bwMode="auto">
            <a:xfrm>
              <a:off x="7949238" y="4838899"/>
              <a:ext cx="882024" cy="128016"/>
              <a:chOff x="0" y="1202"/>
              <a:chExt cx="5760" cy="836"/>
            </a:xfrm>
            <a:solidFill>
              <a:schemeClr val="bg1"/>
            </a:solidFill>
          </p:grpSpPr>
          <p:sp>
            <p:nvSpPr>
              <p:cNvPr id="63" name="Freeform 27"/>
              <p:cNvSpPr>
                <a:spLocks noEditPoints="1"/>
              </p:cNvSpPr>
              <p:nvPr userDrawn="1"/>
            </p:nvSpPr>
            <p:spPr bwMode="auto">
              <a:xfrm>
                <a:off x="0" y="1267"/>
                <a:ext cx="521" cy="757"/>
              </a:xfrm>
              <a:custGeom>
                <a:avLst/>
                <a:gdLst>
                  <a:gd name="T0" fmla="*/ 179 w 1043"/>
                  <a:gd name="T1" fmla="*/ 1059 h 1513"/>
                  <a:gd name="T2" fmla="*/ 0 w 1043"/>
                  <a:gd name="T3" fmla="*/ 1059 h 1513"/>
                  <a:gd name="T4" fmla="*/ 0 w 1043"/>
                  <a:gd name="T5" fmla="*/ 882 h 1513"/>
                  <a:gd name="T6" fmla="*/ 198 w 1043"/>
                  <a:gd name="T7" fmla="*/ 882 h 1513"/>
                  <a:gd name="T8" fmla="*/ 236 w 1043"/>
                  <a:gd name="T9" fmla="*/ 582 h 1513"/>
                  <a:gd name="T10" fmla="*/ 47 w 1043"/>
                  <a:gd name="T11" fmla="*/ 582 h 1513"/>
                  <a:gd name="T12" fmla="*/ 47 w 1043"/>
                  <a:gd name="T13" fmla="*/ 405 h 1513"/>
                  <a:gd name="T14" fmla="*/ 259 w 1043"/>
                  <a:gd name="T15" fmla="*/ 405 h 1513"/>
                  <a:gd name="T16" fmla="*/ 310 w 1043"/>
                  <a:gd name="T17" fmla="*/ 0 h 1513"/>
                  <a:gd name="T18" fmla="*/ 470 w 1043"/>
                  <a:gd name="T19" fmla="*/ 0 h 1513"/>
                  <a:gd name="T20" fmla="*/ 422 w 1043"/>
                  <a:gd name="T21" fmla="*/ 405 h 1513"/>
                  <a:gd name="T22" fmla="*/ 694 w 1043"/>
                  <a:gd name="T23" fmla="*/ 405 h 1513"/>
                  <a:gd name="T24" fmla="*/ 747 w 1043"/>
                  <a:gd name="T25" fmla="*/ 0 h 1513"/>
                  <a:gd name="T26" fmla="*/ 906 w 1043"/>
                  <a:gd name="T27" fmla="*/ 0 h 1513"/>
                  <a:gd name="T28" fmla="*/ 856 w 1043"/>
                  <a:gd name="T29" fmla="*/ 405 h 1513"/>
                  <a:gd name="T30" fmla="*/ 1043 w 1043"/>
                  <a:gd name="T31" fmla="*/ 405 h 1513"/>
                  <a:gd name="T32" fmla="*/ 1043 w 1043"/>
                  <a:gd name="T33" fmla="*/ 582 h 1513"/>
                  <a:gd name="T34" fmla="*/ 836 w 1043"/>
                  <a:gd name="T35" fmla="*/ 582 h 1513"/>
                  <a:gd name="T36" fmla="*/ 798 w 1043"/>
                  <a:gd name="T37" fmla="*/ 882 h 1513"/>
                  <a:gd name="T38" fmla="*/ 996 w 1043"/>
                  <a:gd name="T39" fmla="*/ 882 h 1513"/>
                  <a:gd name="T40" fmla="*/ 996 w 1043"/>
                  <a:gd name="T41" fmla="*/ 1059 h 1513"/>
                  <a:gd name="T42" fmla="*/ 778 w 1043"/>
                  <a:gd name="T43" fmla="*/ 1059 h 1513"/>
                  <a:gd name="T44" fmla="*/ 724 w 1043"/>
                  <a:gd name="T45" fmla="*/ 1513 h 1513"/>
                  <a:gd name="T46" fmla="*/ 561 w 1043"/>
                  <a:gd name="T47" fmla="*/ 1513 h 1513"/>
                  <a:gd name="T48" fmla="*/ 615 w 1043"/>
                  <a:gd name="T49" fmla="*/ 1059 h 1513"/>
                  <a:gd name="T50" fmla="*/ 342 w 1043"/>
                  <a:gd name="T51" fmla="*/ 1059 h 1513"/>
                  <a:gd name="T52" fmla="*/ 286 w 1043"/>
                  <a:gd name="T53" fmla="*/ 1513 h 1513"/>
                  <a:gd name="T54" fmla="*/ 124 w 1043"/>
                  <a:gd name="T55" fmla="*/ 1513 h 1513"/>
                  <a:gd name="T56" fmla="*/ 179 w 1043"/>
                  <a:gd name="T57" fmla="*/ 1059 h 1513"/>
                  <a:gd name="T58" fmla="*/ 635 w 1043"/>
                  <a:gd name="T59" fmla="*/ 882 h 1513"/>
                  <a:gd name="T60" fmla="*/ 673 w 1043"/>
                  <a:gd name="T61" fmla="*/ 582 h 1513"/>
                  <a:gd name="T62" fmla="*/ 398 w 1043"/>
                  <a:gd name="T63" fmla="*/ 582 h 1513"/>
                  <a:gd name="T64" fmla="*/ 361 w 1043"/>
                  <a:gd name="T65" fmla="*/ 882 h 1513"/>
                  <a:gd name="T66" fmla="*/ 635 w 1043"/>
                  <a:gd name="T67" fmla="*/ 882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43" h="1513">
                    <a:moveTo>
                      <a:pt x="179" y="1059"/>
                    </a:moveTo>
                    <a:lnTo>
                      <a:pt x="0" y="1059"/>
                    </a:lnTo>
                    <a:lnTo>
                      <a:pt x="0" y="882"/>
                    </a:lnTo>
                    <a:lnTo>
                      <a:pt x="198" y="882"/>
                    </a:lnTo>
                    <a:lnTo>
                      <a:pt x="236" y="582"/>
                    </a:lnTo>
                    <a:lnTo>
                      <a:pt x="47" y="582"/>
                    </a:lnTo>
                    <a:lnTo>
                      <a:pt x="47" y="405"/>
                    </a:lnTo>
                    <a:lnTo>
                      <a:pt x="259" y="405"/>
                    </a:lnTo>
                    <a:lnTo>
                      <a:pt x="310" y="0"/>
                    </a:lnTo>
                    <a:lnTo>
                      <a:pt x="470" y="0"/>
                    </a:lnTo>
                    <a:lnTo>
                      <a:pt x="422" y="405"/>
                    </a:lnTo>
                    <a:lnTo>
                      <a:pt x="694" y="405"/>
                    </a:lnTo>
                    <a:lnTo>
                      <a:pt x="747" y="0"/>
                    </a:lnTo>
                    <a:lnTo>
                      <a:pt x="906" y="0"/>
                    </a:lnTo>
                    <a:lnTo>
                      <a:pt x="856" y="405"/>
                    </a:lnTo>
                    <a:lnTo>
                      <a:pt x="1043" y="405"/>
                    </a:lnTo>
                    <a:lnTo>
                      <a:pt x="1043" y="582"/>
                    </a:lnTo>
                    <a:lnTo>
                      <a:pt x="836" y="582"/>
                    </a:lnTo>
                    <a:lnTo>
                      <a:pt x="798" y="882"/>
                    </a:lnTo>
                    <a:lnTo>
                      <a:pt x="996" y="882"/>
                    </a:lnTo>
                    <a:lnTo>
                      <a:pt x="996" y="1059"/>
                    </a:lnTo>
                    <a:lnTo>
                      <a:pt x="778" y="1059"/>
                    </a:lnTo>
                    <a:lnTo>
                      <a:pt x="724" y="1513"/>
                    </a:lnTo>
                    <a:lnTo>
                      <a:pt x="561" y="1513"/>
                    </a:lnTo>
                    <a:lnTo>
                      <a:pt x="615" y="1059"/>
                    </a:lnTo>
                    <a:lnTo>
                      <a:pt x="342" y="1059"/>
                    </a:lnTo>
                    <a:lnTo>
                      <a:pt x="286" y="1513"/>
                    </a:lnTo>
                    <a:lnTo>
                      <a:pt x="124" y="1513"/>
                    </a:lnTo>
                    <a:lnTo>
                      <a:pt x="179" y="1059"/>
                    </a:lnTo>
                    <a:close/>
                    <a:moveTo>
                      <a:pt x="635" y="882"/>
                    </a:moveTo>
                    <a:lnTo>
                      <a:pt x="673" y="582"/>
                    </a:lnTo>
                    <a:lnTo>
                      <a:pt x="398" y="582"/>
                    </a:lnTo>
                    <a:lnTo>
                      <a:pt x="361" y="882"/>
                    </a:lnTo>
                    <a:lnTo>
                      <a:pt x="635" y="8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4" name="Freeform 28"/>
              <p:cNvSpPr>
                <a:spLocks noEditPoints="1"/>
              </p:cNvSpPr>
              <p:nvPr userDrawn="1"/>
            </p:nvSpPr>
            <p:spPr bwMode="auto">
              <a:xfrm>
                <a:off x="631" y="1263"/>
                <a:ext cx="555" cy="761"/>
              </a:xfrm>
              <a:custGeom>
                <a:avLst/>
                <a:gdLst>
                  <a:gd name="T0" fmla="*/ 486 w 1109"/>
                  <a:gd name="T1" fmla="*/ 0 h 1522"/>
                  <a:gd name="T2" fmla="*/ 653 w 1109"/>
                  <a:gd name="T3" fmla="*/ 10 h 1522"/>
                  <a:gd name="T4" fmla="*/ 729 w 1109"/>
                  <a:gd name="T5" fmla="*/ 25 h 1522"/>
                  <a:gd name="T6" fmla="*/ 797 w 1109"/>
                  <a:gd name="T7" fmla="*/ 45 h 1522"/>
                  <a:gd name="T8" fmla="*/ 858 w 1109"/>
                  <a:gd name="T9" fmla="*/ 72 h 1522"/>
                  <a:gd name="T10" fmla="*/ 894 w 1109"/>
                  <a:gd name="T11" fmla="*/ 93 h 1522"/>
                  <a:gd name="T12" fmla="*/ 941 w 1109"/>
                  <a:gd name="T13" fmla="*/ 133 h 1522"/>
                  <a:gd name="T14" fmla="*/ 980 w 1109"/>
                  <a:gd name="T15" fmla="*/ 181 h 1522"/>
                  <a:gd name="T16" fmla="*/ 999 w 1109"/>
                  <a:gd name="T17" fmla="*/ 216 h 1522"/>
                  <a:gd name="T18" fmla="*/ 1021 w 1109"/>
                  <a:gd name="T19" fmla="*/ 278 h 1522"/>
                  <a:gd name="T20" fmla="*/ 1029 w 1109"/>
                  <a:gd name="T21" fmla="*/ 349 h 1522"/>
                  <a:gd name="T22" fmla="*/ 1029 w 1109"/>
                  <a:gd name="T23" fmla="*/ 402 h 1522"/>
                  <a:gd name="T24" fmla="*/ 1015 w 1109"/>
                  <a:gd name="T25" fmla="*/ 480 h 1522"/>
                  <a:gd name="T26" fmla="*/ 982 w 1109"/>
                  <a:gd name="T27" fmla="*/ 553 h 1522"/>
                  <a:gd name="T28" fmla="*/ 950 w 1109"/>
                  <a:gd name="T29" fmla="*/ 600 h 1522"/>
                  <a:gd name="T30" fmla="*/ 886 w 1109"/>
                  <a:gd name="T31" fmla="*/ 655 h 1522"/>
                  <a:gd name="T32" fmla="*/ 803 w 1109"/>
                  <a:gd name="T33" fmla="*/ 696 h 1522"/>
                  <a:gd name="T34" fmla="*/ 771 w 1109"/>
                  <a:gd name="T35" fmla="*/ 715 h 1522"/>
                  <a:gd name="T36" fmla="*/ 883 w 1109"/>
                  <a:gd name="T37" fmla="*/ 744 h 1522"/>
                  <a:gd name="T38" fmla="*/ 974 w 1109"/>
                  <a:gd name="T39" fmla="*/ 792 h 1522"/>
                  <a:gd name="T40" fmla="*/ 1022 w 1109"/>
                  <a:gd name="T41" fmla="*/ 833 h 1522"/>
                  <a:gd name="T42" fmla="*/ 1076 w 1109"/>
                  <a:gd name="T43" fmla="*/ 908 h 1522"/>
                  <a:gd name="T44" fmla="*/ 1105 w 1109"/>
                  <a:gd name="T45" fmla="*/ 1003 h 1522"/>
                  <a:gd name="T46" fmla="*/ 1109 w 1109"/>
                  <a:gd name="T47" fmla="*/ 1076 h 1522"/>
                  <a:gd name="T48" fmla="*/ 1104 w 1109"/>
                  <a:gd name="T49" fmla="*/ 1157 h 1522"/>
                  <a:gd name="T50" fmla="*/ 1085 w 1109"/>
                  <a:gd name="T51" fmla="*/ 1230 h 1522"/>
                  <a:gd name="T52" fmla="*/ 1066 w 1109"/>
                  <a:gd name="T53" fmla="*/ 1274 h 1522"/>
                  <a:gd name="T54" fmla="*/ 1028 w 1109"/>
                  <a:gd name="T55" fmla="*/ 1332 h 1522"/>
                  <a:gd name="T56" fmla="*/ 980 w 1109"/>
                  <a:gd name="T57" fmla="*/ 1383 h 1522"/>
                  <a:gd name="T58" fmla="*/ 944 w 1109"/>
                  <a:gd name="T59" fmla="*/ 1413 h 1522"/>
                  <a:gd name="T60" fmla="*/ 881 w 1109"/>
                  <a:gd name="T61" fmla="*/ 1451 h 1522"/>
                  <a:gd name="T62" fmla="*/ 810 w 1109"/>
                  <a:gd name="T63" fmla="*/ 1480 h 1522"/>
                  <a:gd name="T64" fmla="*/ 759 w 1109"/>
                  <a:gd name="T65" fmla="*/ 1496 h 1522"/>
                  <a:gd name="T66" fmla="*/ 676 w 1109"/>
                  <a:gd name="T67" fmla="*/ 1512 h 1522"/>
                  <a:gd name="T68" fmla="*/ 587 w 1109"/>
                  <a:gd name="T69" fmla="*/ 1521 h 1522"/>
                  <a:gd name="T70" fmla="*/ 0 w 1109"/>
                  <a:gd name="T71" fmla="*/ 0 h 1522"/>
                  <a:gd name="T72" fmla="*/ 502 w 1109"/>
                  <a:gd name="T73" fmla="*/ 630 h 1522"/>
                  <a:gd name="T74" fmla="*/ 601 w 1109"/>
                  <a:gd name="T75" fmla="*/ 616 h 1522"/>
                  <a:gd name="T76" fmla="*/ 676 w 1109"/>
                  <a:gd name="T77" fmla="*/ 587 h 1522"/>
                  <a:gd name="T78" fmla="*/ 711 w 1109"/>
                  <a:gd name="T79" fmla="*/ 558 h 1522"/>
                  <a:gd name="T80" fmla="*/ 747 w 1109"/>
                  <a:gd name="T81" fmla="*/ 502 h 1522"/>
                  <a:gd name="T82" fmla="*/ 765 w 1109"/>
                  <a:gd name="T83" fmla="*/ 434 h 1522"/>
                  <a:gd name="T84" fmla="*/ 765 w 1109"/>
                  <a:gd name="T85" fmla="*/ 381 h 1522"/>
                  <a:gd name="T86" fmla="*/ 747 w 1109"/>
                  <a:gd name="T87" fmla="*/ 317 h 1522"/>
                  <a:gd name="T88" fmla="*/ 708 w 1109"/>
                  <a:gd name="T89" fmla="*/ 268 h 1522"/>
                  <a:gd name="T90" fmla="*/ 672 w 1109"/>
                  <a:gd name="T91" fmla="*/ 245 h 1522"/>
                  <a:gd name="T92" fmla="*/ 598 w 1109"/>
                  <a:gd name="T93" fmla="*/ 221 h 1522"/>
                  <a:gd name="T94" fmla="*/ 503 w 1109"/>
                  <a:gd name="T95" fmla="*/ 210 h 1522"/>
                  <a:gd name="T96" fmla="*/ 271 w 1109"/>
                  <a:gd name="T97" fmla="*/ 630 h 1522"/>
                  <a:gd name="T98" fmla="*/ 497 w 1109"/>
                  <a:gd name="T99" fmla="*/ 1313 h 1522"/>
                  <a:gd name="T100" fmla="*/ 612 w 1109"/>
                  <a:gd name="T101" fmla="*/ 1304 h 1522"/>
                  <a:gd name="T102" fmla="*/ 707 w 1109"/>
                  <a:gd name="T103" fmla="*/ 1278 h 1522"/>
                  <a:gd name="T104" fmla="*/ 756 w 1109"/>
                  <a:gd name="T105" fmla="*/ 1250 h 1522"/>
                  <a:gd name="T106" fmla="*/ 795 w 1109"/>
                  <a:gd name="T107" fmla="*/ 1214 h 1522"/>
                  <a:gd name="T108" fmla="*/ 819 w 1109"/>
                  <a:gd name="T109" fmla="*/ 1182 h 1522"/>
                  <a:gd name="T110" fmla="*/ 842 w 1109"/>
                  <a:gd name="T111" fmla="*/ 1118 h 1522"/>
                  <a:gd name="T112" fmla="*/ 846 w 1109"/>
                  <a:gd name="T113" fmla="*/ 1057 h 1522"/>
                  <a:gd name="T114" fmla="*/ 835 w 1109"/>
                  <a:gd name="T115" fmla="*/ 977 h 1522"/>
                  <a:gd name="T116" fmla="*/ 797 w 1109"/>
                  <a:gd name="T117" fmla="*/ 914 h 1522"/>
                  <a:gd name="T118" fmla="*/ 759 w 1109"/>
                  <a:gd name="T119" fmla="*/ 881 h 1522"/>
                  <a:gd name="T120" fmla="*/ 681 w 1109"/>
                  <a:gd name="T121" fmla="*/ 846 h 1522"/>
                  <a:gd name="T122" fmla="*/ 579 w 1109"/>
                  <a:gd name="T123" fmla="*/ 828 h 1522"/>
                  <a:gd name="T124" fmla="*/ 271 w 1109"/>
                  <a:gd name="T125" fmla="*/ 824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9" h="1522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44" y="2"/>
                    </a:lnTo>
                    <a:lnTo>
                      <a:pt x="601" y="5"/>
                    </a:lnTo>
                    <a:lnTo>
                      <a:pt x="653" y="10"/>
                    </a:lnTo>
                    <a:lnTo>
                      <a:pt x="704" y="19"/>
                    </a:lnTo>
                    <a:lnTo>
                      <a:pt x="704" y="19"/>
                    </a:lnTo>
                    <a:lnTo>
                      <a:pt x="729" y="25"/>
                    </a:lnTo>
                    <a:lnTo>
                      <a:pt x="752" y="31"/>
                    </a:lnTo>
                    <a:lnTo>
                      <a:pt x="775" y="38"/>
                    </a:lnTo>
                    <a:lnTo>
                      <a:pt x="797" y="45"/>
                    </a:lnTo>
                    <a:lnTo>
                      <a:pt x="817" y="54"/>
                    </a:lnTo>
                    <a:lnTo>
                      <a:pt x="838" y="63"/>
                    </a:lnTo>
                    <a:lnTo>
                      <a:pt x="858" y="72"/>
                    </a:lnTo>
                    <a:lnTo>
                      <a:pt x="875" y="82"/>
                    </a:lnTo>
                    <a:lnTo>
                      <a:pt x="875" y="82"/>
                    </a:lnTo>
                    <a:lnTo>
                      <a:pt x="894" y="93"/>
                    </a:lnTo>
                    <a:lnTo>
                      <a:pt x="910" y="106"/>
                    </a:lnTo>
                    <a:lnTo>
                      <a:pt x="926" y="120"/>
                    </a:lnTo>
                    <a:lnTo>
                      <a:pt x="941" y="133"/>
                    </a:lnTo>
                    <a:lnTo>
                      <a:pt x="955" y="147"/>
                    </a:lnTo>
                    <a:lnTo>
                      <a:pt x="967" y="163"/>
                    </a:lnTo>
                    <a:lnTo>
                      <a:pt x="980" y="181"/>
                    </a:lnTo>
                    <a:lnTo>
                      <a:pt x="990" y="198"/>
                    </a:lnTo>
                    <a:lnTo>
                      <a:pt x="990" y="198"/>
                    </a:lnTo>
                    <a:lnTo>
                      <a:pt x="999" y="216"/>
                    </a:lnTo>
                    <a:lnTo>
                      <a:pt x="1008" y="236"/>
                    </a:lnTo>
                    <a:lnTo>
                      <a:pt x="1015" y="256"/>
                    </a:lnTo>
                    <a:lnTo>
                      <a:pt x="1021" y="278"/>
                    </a:lnTo>
                    <a:lnTo>
                      <a:pt x="1025" y="300"/>
                    </a:lnTo>
                    <a:lnTo>
                      <a:pt x="1028" y="325"/>
                    </a:lnTo>
                    <a:lnTo>
                      <a:pt x="1029" y="349"/>
                    </a:lnTo>
                    <a:lnTo>
                      <a:pt x="1031" y="374"/>
                    </a:lnTo>
                    <a:lnTo>
                      <a:pt x="1031" y="374"/>
                    </a:lnTo>
                    <a:lnTo>
                      <a:pt x="1029" y="402"/>
                    </a:lnTo>
                    <a:lnTo>
                      <a:pt x="1027" y="428"/>
                    </a:lnTo>
                    <a:lnTo>
                      <a:pt x="1022" y="454"/>
                    </a:lnTo>
                    <a:lnTo>
                      <a:pt x="1015" y="480"/>
                    </a:lnTo>
                    <a:lnTo>
                      <a:pt x="1006" y="505"/>
                    </a:lnTo>
                    <a:lnTo>
                      <a:pt x="995" y="530"/>
                    </a:lnTo>
                    <a:lnTo>
                      <a:pt x="982" y="553"/>
                    </a:lnTo>
                    <a:lnTo>
                      <a:pt x="967" y="576"/>
                    </a:lnTo>
                    <a:lnTo>
                      <a:pt x="967" y="576"/>
                    </a:lnTo>
                    <a:lnTo>
                      <a:pt x="950" y="600"/>
                    </a:lnTo>
                    <a:lnTo>
                      <a:pt x="931" y="620"/>
                    </a:lnTo>
                    <a:lnTo>
                      <a:pt x="909" y="639"/>
                    </a:lnTo>
                    <a:lnTo>
                      <a:pt x="886" y="655"/>
                    </a:lnTo>
                    <a:lnTo>
                      <a:pt x="859" y="671"/>
                    </a:lnTo>
                    <a:lnTo>
                      <a:pt x="832" y="684"/>
                    </a:lnTo>
                    <a:lnTo>
                      <a:pt x="803" y="696"/>
                    </a:lnTo>
                    <a:lnTo>
                      <a:pt x="771" y="705"/>
                    </a:lnTo>
                    <a:lnTo>
                      <a:pt x="771" y="715"/>
                    </a:lnTo>
                    <a:lnTo>
                      <a:pt x="771" y="715"/>
                    </a:lnTo>
                    <a:lnTo>
                      <a:pt x="810" y="722"/>
                    </a:lnTo>
                    <a:lnTo>
                      <a:pt x="848" y="732"/>
                    </a:lnTo>
                    <a:lnTo>
                      <a:pt x="883" y="744"/>
                    </a:lnTo>
                    <a:lnTo>
                      <a:pt x="916" y="758"/>
                    </a:lnTo>
                    <a:lnTo>
                      <a:pt x="947" y="773"/>
                    </a:lnTo>
                    <a:lnTo>
                      <a:pt x="974" y="792"/>
                    </a:lnTo>
                    <a:lnTo>
                      <a:pt x="999" y="811"/>
                    </a:lnTo>
                    <a:lnTo>
                      <a:pt x="1022" y="833"/>
                    </a:lnTo>
                    <a:lnTo>
                      <a:pt x="1022" y="833"/>
                    </a:lnTo>
                    <a:lnTo>
                      <a:pt x="1043" y="856"/>
                    </a:lnTo>
                    <a:lnTo>
                      <a:pt x="1061" y="881"/>
                    </a:lnTo>
                    <a:lnTo>
                      <a:pt x="1076" y="908"/>
                    </a:lnTo>
                    <a:lnTo>
                      <a:pt x="1088" y="937"/>
                    </a:lnTo>
                    <a:lnTo>
                      <a:pt x="1098" y="969"/>
                    </a:lnTo>
                    <a:lnTo>
                      <a:pt x="1105" y="1003"/>
                    </a:lnTo>
                    <a:lnTo>
                      <a:pt x="1108" y="1038"/>
                    </a:lnTo>
                    <a:lnTo>
                      <a:pt x="1109" y="1076"/>
                    </a:lnTo>
                    <a:lnTo>
                      <a:pt x="1109" y="1076"/>
                    </a:lnTo>
                    <a:lnTo>
                      <a:pt x="1109" y="1103"/>
                    </a:lnTo>
                    <a:lnTo>
                      <a:pt x="1107" y="1131"/>
                    </a:lnTo>
                    <a:lnTo>
                      <a:pt x="1104" y="1157"/>
                    </a:lnTo>
                    <a:lnTo>
                      <a:pt x="1099" y="1182"/>
                    </a:lnTo>
                    <a:lnTo>
                      <a:pt x="1092" y="1207"/>
                    </a:lnTo>
                    <a:lnTo>
                      <a:pt x="1085" y="1230"/>
                    </a:lnTo>
                    <a:lnTo>
                      <a:pt x="1076" y="1252"/>
                    </a:lnTo>
                    <a:lnTo>
                      <a:pt x="1066" y="1274"/>
                    </a:lnTo>
                    <a:lnTo>
                      <a:pt x="1066" y="1274"/>
                    </a:lnTo>
                    <a:lnTo>
                      <a:pt x="1054" y="1294"/>
                    </a:lnTo>
                    <a:lnTo>
                      <a:pt x="1041" y="1313"/>
                    </a:lnTo>
                    <a:lnTo>
                      <a:pt x="1028" y="1332"/>
                    </a:lnTo>
                    <a:lnTo>
                      <a:pt x="1014" y="1351"/>
                    </a:lnTo>
                    <a:lnTo>
                      <a:pt x="998" y="1367"/>
                    </a:lnTo>
                    <a:lnTo>
                      <a:pt x="980" y="1383"/>
                    </a:lnTo>
                    <a:lnTo>
                      <a:pt x="963" y="1399"/>
                    </a:lnTo>
                    <a:lnTo>
                      <a:pt x="944" y="1413"/>
                    </a:lnTo>
                    <a:lnTo>
                      <a:pt x="944" y="1413"/>
                    </a:lnTo>
                    <a:lnTo>
                      <a:pt x="923" y="1426"/>
                    </a:lnTo>
                    <a:lnTo>
                      <a:pt x="903" y="1439"/>
                    </a:lnTo>
                    <a:lnTo>
                      <a:pt x="881" y="1451"/>
                    </a:lnTo>
                    <a:lnTo>
                      <a:pt x="858" y="1461"/>
                    </a:lnTo>
                    <a:lnTo>
                      <a:pt x="835" y="1471"/>
                    </a:lnTo>
                    <a:lnTo>
                      <a:pt x="810" y="1480"/>
                    </a:lnTo>
                    <a:lnTo>
                      <a:pt x="785" y="1489"/>
                    </a:lnTo>
                    <a:lnTo>
                      <a:pt x="759" y="1496"/>
                    </a:lnTo>
                    <a:lnTo>
                      <a:pt x="759" y="1496"/>
                    </a:lnTo>
                    <a:lnTo>
                      <a:pt x="731" y="1502"/>
                    </a:lnTo>
                    <a:lnTo>
                      <a:pt x="704" y="1508"/>
                    </a:lnTo>
                    <a:lnTo>
                      <a:pt x="676" y="1512"/>
                    </a:lnTo>
                    <a:lnTo>
                      <a:pt x="647" y="1515"/>
                    </a:lnTo>
                    <a:lnTo>
                      <a:pt x="618" y="1519"/>
                    </a:lnTo>
                    <a:lnTo>
                      <a:pt x="587" y="1521"/>
                    </a:lnTo>
                    <a:lnTo>
                      <a:pt x="526" y="1522"/>
                    </a:lnTo>
                    <a:lnTo>
                      <a:pt x="0" y="1522"/>
                    </a:lnTo>
                    <a:lnTo>
                      <a:pt x="0" y="0"/>
                    </a:lnTo>
                    <a:close/>
                    <a:moveTo>
                      <a:pt x="462" y="630"/>
                    </a:moveTo>
                    <a:lnTo>
                      <a:pt x="462" y="630"/>
                    </a:lnTo>
                    <a:lnTo>
                      <a:pt x="502" y="630"/>
                    </a:lnTo>
                    <a:lnTo>
                      <a:pt x="538" y="627"/>
                    </a:lnTo>
                    <a:lnTo>
                      <a:pt x="571" y="623"/>
                    </a:lnTo>
                    <a:lnTo>
                      <a:pt x="601" y="616"/>
                    </a:lnTo>
                    <a:lnTo>
                      <a:pt x="628" y="608"/>
                    </a:lnTo>
                    <a:lnTo>
                      <a:pt x="653" y="598"/>
                    </a:lnTo>
                    <a:lnTo>
                      <a:pt x="676" y="587"/>
                    </a:lnTo>
                    <a:lnTo>
                      <a:pt x="695" y="572"/>
                    </a:lnTo>
                    <a:lnTo>
                      <a:pt x="695" y="572"/>
                    </a:lnTo>
                    <a:lnTo>
                      <a:pt x="711" y="558"/>
                    </a:lnTo>
                    <a:lnTo>
                      <a:pt x="726" y="540"/>
                    </a:lnTo>
                    <a:lnTo>
                      <a:pt x="737" y="523"/>
                    </a:lnTo>
                    <a:lnTo>
                      <a:pt x="747" y="502"/>
                    </a:lnTo>
                    <a:lnTo>
                      <a:pt x="756" y="480"/>
                    </a:lnTo>
                    <a:lnTo>
                      <a:pt x="761" y="457"/>
                    </a:lnTo>
                    <a:lnTo>
                      <a:pt x="765" y="434"/>
                    </a:lnTo>
                    <a:lnTo>
                      <a:pt x="765" y="408"/>
                    </a:lnTo>
                    <a:lnTo>
                      <a:pt x="765" y="408"/>
                    </a:lnTo>
                    <a:lnTo>
                      <a:pt x="765" y="381"/>
                    </a:lnTo>
                    <a:lnTo>
                      <a:pt x="761" y="358"/>
                    </a:lnTo>
                    <a:lnTo>
                      <a:pt x="755" y="336"/>
                    </a:lnTo>
                    <a:lnTo>
                      <a:pt x="747" y="317"/>
                    </a:lnTo>
                    <a:lnTo>
                      <a:pt x="736" y="299"/>
                    </a:lnTo>
                    <a:lnTo>
                      <a:pt x="724" y="283"/>
                    </a:lnTo>
                    <a:lnTo>
                      <a:pt x="708" y="268"/>
                    </a:lnTo>
                    <a:lnTo>
                      <a:pt x="691" y="256"/>
                    </a:lnTo>
                    <a:lnTo>
                      <a:pt x="691" y="256"/>
                    </a:lnTo>
                    <a:lnTo>
                      <a:pt x="672" y="245"/>
                    </a:lnTo>
                    <a:lnTo>
                      <a:pt x="649" y="236"/>
                    </a:lnTo>
                    <a:lnTo>
                      <a:pt x="625" y="227"/>
                    </a:lnTo>
                    <a:lnTo>
                      <a:pt x="598" y="221"/>
                    </a:lnTo>
                    <a:lnTo>
                      <a:pt x="569" y="216"/>
                    </a:lnTo>
                    <a:lnTo>
                      <a:pt x="538" y="213"/>
                    </a:lnTo>
                    <a:lnTo>
                      <a:pt x="503" y="210"/>
                    </a:lnTo>
                    <a:lnTo>
                      <a:pt x="468" y="210"/>
                    </a:lnTo>
                    <a:lnTo>
                      <a:pt x="271" y="210"/>
                    </a:lnTo>
                    <a:lnTo>
                      <a:pt x="271" y="630"/>
                    </a:lnTo>
                    <a:lnTo>
                      <a:pt x="462" y="630"/>
                    </a:lnTo>
                    <a:close/>
                    <a:moveTo>
                      <a:pt x="497" y="1313"/>
                    </a:moveTo>
                    <a:lnTo>
                      <a:pt x="497" y="1313"/>
                    </a:lnTo>
                    <a:lnTo>
                      <a:pt x="538" y="1311"/>
                    </a:lnTo>
                    <a:lnTo>
                      <a:pt x="577" y="1308"/>
                    </a:lnTo>
                    <a:lnTo>
                      <a:pt x="612" y="1304"/>
                    </a:lnTo>
                    <a:lnTo>
                      <a:pt x="646" y="1297"/>
                    </a:lnTo>
                    <a:lnTo>
                      <a:pt x="678" y="1288"/>
                    </a:lnTo>
                    <a:lnTo>
                      <a:pt x="707" y="1278"/>
                    </a:lnTo>
                    <a:lnTo>
                      <a:pt x="733" y="1265"/>
                    </a:lnTo>
                    <a:lnTo>
                      <a:pt x="756" y="1250"/>
                    </a:lnTo>
                    <a:lnTo>
                      <a:pt x="756" y="1250"/>
                    </a:lnTo>
                    <a:lnTo>
                      <a:pt x="778" y="1233"/>
                    </a:lnTo>
                    <a:lnTo>
                      <a:pt x="787" y="1224"/>
                    </a:lnTo>
                    <a:lnTo>
                      <a:pt x="795" y="1214"/>
                    </a:lnTo>
                    <a:lnTo>
                      <a:pt x="804" y="1204"/>
                    </a:lnTo>
                    <a:lnTo>
                      <a:pt x="811" y="1193"/>
                    </a:lnTo>
                    <a:lnTo>
                      <a:pt x="819" y="1182"/>
                    </a:lnTo>
                    <a:lnTo>
                      <a:pt x="824" y="1170"/>
                    </a:lnTo>
                    <a:lnTo>
                      <a:pt x="835" y="1145"/>
                    </a:lnTo>
                    <a:lnTo>
                      <a:pt x="842" y="1118"/>
                    </a:lnTo>
                    <a:lnTo>
                      <a:pt x="846" y="1089"/>
                    </a:lnTo>
                    <a:lnTo>
                      <a:pt x="846" y="1057"/>
                    </a:lnTo>
                    <a:lnTo>
                      <a:pt x="846" y="1057"/>
                    </a:lnTo>
                    <a:lnTo>
                      <a:pt x="846" y="1028"/>
                    </a:lnTo>
                    <a:lnTo>
                      <a:pt x="842" y="1001"/>
                    </a:lnTo>
                    <a:lnTo>
                      <a:pt x="835" y="977"/>
                    </a:lnTo>
                    <a:lnTo>
                      <a:pt x="824" y="953"/>
                    </a:lnTo>
                    <a:lnTo>
                      <a:pt x="813" y="933"/>
                    </a:lnTo>
                    <a:lnTo>
                      <a:pt x="797" y="914"/>
                    </a:lnTo>
                    <a:lnTo>
                      <a:pt x="779" y="897"/>
                    </a:lnTo>
                    <a:lnTo>
                      <a:pt x="759" y="881"/>
                    </a:lnTo>
                    <a:lnTo>
                      <a:pt x="759" y="881"/>
                    </a:lnTo>
                    <a:lnTo>
                      <a:pt x="736" y="868"/>
                    </a:lnTo>
                    <a:lnTo>
                      <a:pt x="710" y="856"/>
                    </a:lnTo>
                    <a:lnTo>
                      <a:pt x="681" y="846"/>
                    </a:lnTo>
                    <a:lnTo>
                      <a:pt x="649" y="838"/>
                    </a:lnTo>
                    <a:lnTo>
                      <a:pt x="615" y="833"/>
                    </a:lnTo>
                    <a:lnTo>
                      <a:pt x="579" y="828"/>
                    </a:lnTo>
                    <a:lnTo>
                      <a:pt x="539" y="825"/>
                    </a:lnTo>
                    <a:lnTo>
                      <a:pt x="497" y="824"/>
                    </a:lnTo>
                    <a:lnTo>
                      <a:pt x="271" y="824"/>
                    </a:lnTo>
                    <a:lnTo>
                      <a:pt x="271" y="1313"/>
                    </a:lnTo>
                    <a:lnTo>
                      <a:pt x="49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5" name="Freeform 29"/>
              <p:cNvSpPr>
                <a:spLocks noEditPoints="1"/>
              </p:cNvSpPr>
              <p:nvPr userDrawn="1"/>
            </p:nvSpPr>
            <p:spPr bwMode="auto">
              <a:xfrm>
                <a:off x="1295" y="1202"/>
                <a:ext cx="520" cy="836"/>
              </a:xfrm>
              <a:custGeom>
                <a:avLst/>
                <a:gdLst>
                  <a:gd name="T0" fmla="*/ 267 w 1041"/>
                  <a:gd name="T1" fmla="*/ 425 h 1672"/>
                  <a:gd name="T2" fmla="*/ 296 w 1041"/>
                  <a:gd name="T3" fmla="*/ 585 h 1672"/>
                  <a:gd name="T4" fmla="*/ 417 w 1041"/>
                  <a:gd name="T5" fmla="*/ 512 h 1672"/>
                  <a:gd name="T6" fmla="*/ 459 w 1041"/>
                  <a:gd name="T7" fmla="*/ 496 h 1672"/>
                  <a:gd name="T8" fmla="*/ 524 w 1041"/>
                  <a:gd name="T9" fmla="*/ 479 h 1672"/>
                  <a:gd name="T10" fmla="*/ 590 w 1041"/>
                  <a:gd name="T11" fmla="*/ 473 h 1672"/>
                  <a:gd name="T12" fmla="*/ 642 w 1041"/>
                  <a:gd name="T13" fmla="*/ 476 h 1672"/>
                  <a:gd name="T14" fmla="*/ 715 w 1041"/>
                  <a:gd name="T15" fmla="*/ 489 h 1672"/>
                  <a:gd name="T16" fmla="*/ 780 w 1041"/>
                  <a:gd name="T17" fmla="*/ 514 h 1672"/>
                  <a:gd name="T18" fmla="*/ 821 w 1041"/>
                  <a:gd name="T19" fmla="*/ 537 h 1672"/>
                  <a:gd name="T20" fmla="*/ 875 w 1041"/>
                  <a:gd name="T21" fmla="*/ 579 h 1672"/>
                  <a:gd name="T22" fmla="*/ 923 w 1041"/>
                  <a:gd name="T23" fmla="*/ 630 h 1672"/>
                  <a:gd name="T24" fmla="*/ 950 w 1041"/>
                  <a:gd name="T25" fmla="*/ 671 h 1672"/>
                  <a:gd name="T26" fmla="*/ 984 w 1041"/>
                  <a:gd name="T27" fmla="*/ 738 h 1672"/>
                  <a:gd name="T28" fmla="*/ 1012 w 1041"/>
                  <a:gd name="T29" fmla="*/ 813 h 1672"/>
                  <a:gd name="T30" fmla="*/ 1025 w 1041"/>
                  <a:gd name="T31" fmla="*/ 869 h 1672"/>
                  <a:gd name="T32" fmla="*/ 1036 w 1041"/>
                  <a:gd name="T33" fmla="*/ 958 h 1672"/>
                  <a:gd name="T34" fmla="*/ 1041 w 1041"/>
                  <a:gd name="T35" fmla="*/ 1054 h 1672"/>
                  <a:gd name="T36" fmla="*/ 1039 w 1041"/>
                  <a:gd name="T37" fmla="*/ 1125 h 1672"/>
                  <a:gd name="T38" fmla="*/ 1025 w 1041"/>
                  <a:gd name="T39" fmla="*/ 1224 h 1672"/>
                  <a:gd name="T40" fmla="*/ 1000 w 1041"/>
                  <a:gd name="T41" fmla="*/ 1315 h 1672"/>
                  <a:gd name="T42" fmla="*/ 978 w 1041"/>
                  <a:gd name="T43" fmla="*/ 1371 h 1672"/>
                  <a:gd name="T44" fmla="*/ 939 w 1041"/>
                  <a:gd name="T45" fmla="*/ 1445 h 1672"/>
                  <a:gd name="T46" fmla="*/ 892 w 1041"/>
                  <a:gd name="T47" fmla="*/ 1509 h 1672"/>
                  <a:gd name="T48" fmla="*/ 857 w 1041"/>
                  <a:gd name="T49" fmla="*/ 1547 h 1672"/>
                  <a:gd name="T50" fmla="*/ 799 w 1041"/>
                  <a:gd name="T51" fmla="*/ 1593 h 1672"/>
                  <a:gd name="T52" fmla="*/ 737 w 1041"/>
                  <a:gd name="T53" fmla="*/ 1630 h 1672"/>
                  <a:gd name="T54" fmla="*/ 692 w 1041"/>
                  <a:gd name="T55" fmla="*/ 1649 h 1672"/>
                  <a:gd name="T56" fmla="*/ 623 w 1041"/>
                  <a:gd name="T57" fmla="*/ 1666 h 1672"/>
                  <a:gd name="T58" fmla="*/ 552 w 1041"/>
                  <a:gd name="T59" fmla="*/ 1672 h 1672"/>
                  <a:gd name="T60" fmla="*/ 513 w 1041"/>
                  <a:gd name="T61" fmla="*/ 1671 h 1672"/>
                  <a:gd name="T62" fmla="*/ 453 w 1041"/>
                  <a:gd name="T63" fmla="*/ 1657 h 1672"/>
                  <a:gd name="T64" fmla="*/ 394 w 1041"/>
                  <a:gd name="T65" fmla="*/ 1636 h 1672"/>
                  <a:gd name="T66" fmla="*/ 353 w 1041"/>
                  <a:gd name="T67" fmla="*/ 1614 h 1672"/>
                  <a:gd name="T68" fmla="*/ 296 w 1041"/>
                  <a:gd name="T69" fmla="*/ 1576 h 1672"/>
                  <a:gd name="T70" fmla="*/ 241 w 1041"/>
                  <a:gd name="T71" fmla="*/ 1528 h 1672"/>
                  <a:gd name="T72" fmla="*/ 0 w 1041"/>
                  <a:gd name="T73" fmla="*/ 1644 h 1672"/>
                  <a:gd name="T74" fmla="*/ 267 w 1041"/>
                  <a:gd name="T75" fmla="*/ 1356 h 1672"/>
                  <a:gd name="T76" fmla="*/ 341 w 1041"/>
                  <a:gd name="T77" fmla="*/ 1410 h 1672"/>
                  <a:gd name="T78" fmla="*/ 386 w 1041"/>
                  <a:gd name="T79" fmla="*/ 1430 h 1672"/>
                  <a:gd name="T80" fmla="*/ 443 w 1041"/>
                  <a:gd name="T81" fmla="*/ 1446 h 1672"/>
                  <a:gd name="T82" fmla="*/ 497 w 1041"/>
                  <a:gd name="T83" fmla="*/ 1451 h 1672"/>
                  <a:gd name="T84" fmla="*/ 577 w 1041"/>
                  <a:gd name="T85" fmla="*/ 1438 h 1672"/>
                  <a:gd name="T86" fmla="*/ 647 w 1041"/>
                  <a:gd name="T87" fmla="*/ 1396 h 1672"/>
                  <a:gd name="T88" fmla="*/ 687 w 1041"/>
                  <a:gd name="T89" fmla="*/ 1352 h 1672"/>
                  <a:gd name="T90" fmla="*/ 713 w 1041"/>
                  <a:gd name="T91" fmla="*/ 1311 h 1672"/>
                  <a:gd name="T92" fmla="*/ 745 w 1041"/>
                  <a:gd name="T93" fmla="*/ 1230 h 1672"/>
                  <a:gd name="T94" fmla="*/ 763 w 1041"/>
                  <a:gd name="T95" fmla="*/ 1104 h 1672"/>
                  <a:gd name="T96" fmla="*/ 763 w 1041"/>
                  <a:gd name="T97" fmla="*/ 1016 h 1672"/>
                  <a:gd name="T98" fmla="*/ 750 w 1041"/>
                  <a:gd name="T99" fmla="*/ 905 h 1672"/>
                  <a:gd name="T100" fmla="*/ 719 w 1041"/>
                  <a:gd name="T101" fmla="*/ 815 h 1672"/>
                  <a:gd name="T102" fmla="*/ 699 w 1041"/>
                  <a:gd name="T103" fmla="*/ 779 h 1672"/>
                  <a:gd name="T104" fmla="*/ 673 w 1041"/>
                  <a:gd name="T105" fmla="*/ 748 h 1672"/>
                  <a:gd name="T106" fmla="*/ 641 w 1041"/>
                  <a:gd name="T107" fmla="*/ 725 h 1672"/>
                  <a:gd name="T108" fmla="*/ 606 w 1041"/>
                  <a:gd name="T109" fmla="*/ 709 h 1672"/>
                  <a:gd name="T110" fmla="*/ 517 w 1041"/>
                  <a:gd name="T111" fmla="*/ 694 h 1672"/>
                  <a:gd name="T112" fmla="*/ 487 w 1041"/>
                  <a:gd name="T113" fmla="*/ 697 h 1672"/>
                  <a:gd name="T114" fmla="*/ 442 w 1041"/>
                  <a:gd name="T115" fmla="*/ 707 h 1672"/>
                  <a:gd name="T116" fmla="*/ 395 w 1041"/>
                  <a:gd name="T117" fmla="*/ 726 h 1672"/>
                  <a:gd name="T118" fmla="*/ 299 w 1041"/>
                  <a:gd name="T119" fmla="*/ 793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41" h="1672">
                    <a:moveTo>
                      <a:pt x="0" y="0"/>
                    </a:moveTo>
                    <a:lnTo>
                      <a:pt x="267" y="0"/>
                    </a:lnTo>
                    <a:lnTo>
                      <a:pt x="267" y="425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96" y="585"/>
                    </a:lnTo>
                    <a:lnTo>
                      <a:pt x="335" y="559"/>
                    </a:lnTo>
                    <a:lnTo>
                      <a:pt x="375" y="534"/>
                    </a:lnTo>
                    <a:lnTo>
                      <a:pt x="417" y="512"/>
                    </a:lnTo>
                    <a:lnTo>
                      <a:pt x="417" y="512"/>
                    </a:lnTo>
                    <a:lnTo>
                      <a:pt x="437" y="503"/>
                    </a:lnTo>
                    <a:lnTo>
                      <a:pt x="459" y="496"/>
                    </a:lnTo>
                    <a:lnTo>
                      <a:pt x="481" y="489"/>
                    </a:lnTo>
                    <a:lnTo>
                      <a:pt x="503" y="483"/>
                    </a:lnTo>
                    <a:lnTo>
                      <a:pt x="524" y="479"/>
                    </a:lnTo>
                    <a:lnTo>
                      <a:pt x="546" y="476"/>
                    </a:lnTo>
                    <a:lnTo>
                      <a:pt x="568" y="474"/>
                    </a:lnTo>
                    <a:lnTo>
                      <a:pt x="590" y="473"/>
                    </a:lnTo>
                    <a:lnTo>
                      <a:pt x="590" y="473"/>
                    </a:lnTo>
                    <a:lnTo>
                      <a:pt x="616" y="474"/>
                    </a:lnTo>
                    <a:lnTo>
                      <a:pt x="642" y="476"/>
                    </a:lnTo>
                    <a:lnTo>
                      <a:pt x="667" y="479"/>
                    </a:lnTo>
                    <a:lnTo>
                      <a:pt x="692" y="483"/>
                    </a:lnTo>
                    <a:lnTo>
                      <a:pt x="715" y="489"/>
                    </a:lnTo>
                    <a:lnTo>
                      <a:pt x="737" y="496"/>
                    </a:lnTo>
                    <a:lnTo>
                      <a:pt x="759" y="505"/>
                    </a:lnTo>
                    <a:lnTo>
                      <a:pt x="780" y="514"/>
                    </a:lnTo>
                    <a:lnTo>
                      <a:pt x="780" y="514"/>
                    </a:lnTo>
                    <a:lnTo>
                      <a:pt x="801" y="525"/>
                    </a:lnTo>
                    <a:lnTo>
                      <a:pt x="821" y="537"/>
                    </a:lnTo>
                    <a:lnTo>
                      <a:pt x="840" y="550"/>
                    </a:lnTo>
                    <a:lnTo>
                      <a:pt x="857" y="563"/>
                    </a:lnTo>
                    <a:lnTo>
                      <a:pt x="875" y="579"/>
                    </a:lnTo>
                    <a:lnTo>
                      <a:pt x="892" y="595"/>
                    </a:lnTo>
                    <a:lnTo>
                      <a:pt x="907" y="613"/>
                    </a:lnTo>
                    <a:lnTo>
                      <a:pt x="923" y="630"/>
                    </a:lnTo>
                    <a:lnTo>
                      <a:pt x="923" y="630"/>
                    </a:lnTo>
                    <a:lnTo>
                      <a:pt x="936" y="650"/>
                    </a:lnTo>
                    <a:lnTo>
                      <a:pt x="950" y="671"/>
                    </a:lnTo>
                    <a:lnTo>
                      <a:pt x="962" y="691"/>
                    </a:lnTo>
                    <a:lnTo>
                      <a:pt x="974" y="714"/>
                    </a:lnTo>
                    <a:lnTo>
                      <a:pt x="984" y="738"/>
                    </a:lnTo>
                    <a:lnTo>
                      <a:pt x="994" y="761"/>
                    </a:lnTo>
                    <a:lnTo>
                      <a:pt x="1003" y="787"/>
                    </a:lnTo>
                    <a:lnTo>
                      <a:pt x="1012" y="813"/>
                    </a:lnTo>
                    <a:lnTo>
                      <a:pt x="1012" y="813"/>
                    </a:lnTo>
                    <a:lnTo>
                      <a:pt x="1017" y="841"/>
                    </a:lnTo>
                    <a:lnTo>
                      <a:pt x="1025" y="869"/>
                    </a:lnTo>
                    <a:lnTo>
                      <a:pt x="1029" y="898"/>
                    </a:lnTo>
                    <a:lnTo>
                      <a:pt x="1033" y="927"/>
                    </a:lnTo>
                    <a:lnTo>
                      <a:pt x="1036" y="958"/>
                    </a:lnTo>
                    <a:lnTo>
                      <a:pt x="1039" y="988"/>
                    </a:lnTo>
                    <a:lnTo>
                      <a:pt x="1041" y="1020"/>
                    </a:lnTo>
                    <a:lnTo>
                      <a:pt x="1041" y="1054"/>
                    </a:lnTo>
                    <a:lnTo>
                      <a:pt x="1041" y="1054"/>
                    </a:lnTo>
                    <a:lnTo>
                      <a:pt x="1041" y="1090"/>
                    </a:lnTo>
                    <a:lnTo>
                      <a:pt x="1039" y="1125"/>
                    </a:lnTo>
                    <a:lnTo>
                      <a:pt x="1035" y="1158"/>
                    </a:lnTo>
                    <a:lnTo>
                      <a:pt x="1030" y="1192"/>
                    </a:lnTo>
                    <a:lnTo>
                      <a:pt x="1025" y="1224"/>
                    </a:lnTo>
                    <a:lnTo>
                      <a:pt x="1019" y="1256"/>
                    </a:lnTo>
                    <a:lnTo>
                      <a:pt x="1010" y="1286"/>
                    </a:lnTo>
                    <a:lnTo>
                      <a:pt x="1000" y="1315"/>
                    </a:lnTo>
                    <a:lnTo>
                      <a:pt x="1000" y="1315"/>
                    </a:lnTo>
                    <a:lnTo>
                      <a:pt x="990" y="1343"/>
                    </a:lnTo>
                    <a:lnTo>
                      <a:pt x="978" y="1371"/>
                    </a:lnTo>
                    <a:lnTo>
                      <a:pt x="966" y="1397"/>
                    </a:lnTo>
                    <a:lnTo>
                      <a:pt x="953" y="1422"/>
                    </a:lnTo>
                    <a:lnTo>
                      <a:pt x="939" y="1445"/>
                    </a:lnTo>
                    <a:lnTo>
                      <a:pt x="924" y="1468"/>
                    </a:lnTo>
                    <a:lnTo>
                      <a:pt x="908" y="1489"/>
                    </a:lnTo>
                    <a:lnTo>
                      <a:pt x="892" y="1509"/>
                    </a:lnTo>
                    <a:lnTo>
                      <a:pt x="892" y="1509"/>
                    </a:lnTo>
                    <a:lnTo>
                      <a:pt x="875" y="1528"/>
                    </a:lnTo>
                    <a:lnTo>
                      <a:pt x="857" y="1547"/>
                    </a:lnTo>
                    <a:lnTo>
                      <a:pt x="839" y="1563"/>
                    </a:lnTo>
                    <a:lnTo>
                      <a:pt x="820" y="1579"/>
                    </a:lnTo>
                    <a:lnTo>
                      <a:pt x="799" y="1593"/>
                    </a:lnTo>
                    <a:lnTo>
                      <a:pt x="779" y="1607"/>
                    </a:lnTo>
                    <a:lnTo>
                      <a:pt x="759" y="1620"/>
                    </a:lnTo>
                    <a:lnTo>
                      <a:pt x="737" y="1630"/>
                    </a:lnTo>
                    <a:lnTo>
                      <a:pt x="737" y="1630"/>
                    </a:lnTo>
                    <a:lnTo>
                      <a:pt x="713" y="1640"/>
                    </a:lnTo>
                    <a:lnTo>
                      <a:pt x="692" y="1649"/>
                    </a:lnTo>
                    <a:lnTo>
                      <a:pt x="668" y="1656"/>
                    </a:lnTo>
                    <a:lnTo>
                      <a:pt x="647" y="1662"/>
                    </a:lnTo>
                    <a:lnTo>
                      <a:pt x="623" y="1666"/>
                    </a:lnTo>
                    <a:lnTo>
                      <a:pt x="600" y="1669"/>
                    </a:lnTo>
                    <a:lnTo>
                      <a:pt x="577" y="1672"/>
                    </a:lnTo>
                    <a:lnTo>
                      <a:pt x="552" y="1672"/>
                    </a:lnTo>
                    <a:lnTo>
                      <a:pt x="552" y="1672"/>
                    </a:lnTo>
                    <a:lnTo>
                      <a:pt x="533" y="1672"/>
                    </a:lnTo>
                    <a:lnTo>
                      <a:pt x="513" y="1671"/>
                    </a:lnTo>
                    <a:lnTo>
                      <a:pt x="492" y="1668"/>
                    </a:lnTo>
                    <a:lnTo>
                      <a:pt x="474" y="1663"/>
                    </a:lnTo>
                    <a:lnTo>
                      <a:pt x="453" y="1657"/>
                    </a:lnTo>
                    <a:lnTo>
                      <a:pt x="433" y="1652"/>
                    </a:lnTo>
                    <a:lnTo>
                      <a:pt x="414" y="1644"/>
                    </a:lnTo>
                    <a:lnTo>
                      <a:pt x="394" y="1636"/>
                    </a:lnTo>
                    <a:lnTo>
                      <a:pt x="394" y="1636"/>
                    </a:lnTo>
                    <a:lnTo>
                      <a:pt x="373" y="1625"/>
                    </a:lnTo>
                    <a:lnTo>
                      <a:pt x="353" y="1614"/>
                    </a:lnTo>
                    <a:lnTo>
                      <a:pt x="334" y="1602"/>
                    </a:lnTo>
                    <a:lnTo>
                      <a:pt x="315" y="1589"/>
                    </a:lnTo>
                    <a:lnTo>
                      <a:pt x="296" y="1576"/>
                    </a:lnTo>
                    <a:lnTo>
                      <a:pt x="277" y="1561"/>
                    </a:lnTo>
                    <a:lnTo>
                      <a:pt x="258" y="1545"/>
                    </a:lnTo>
                    <a:lnTo>
                      <a:pt x="241" y="1528"/>
                    </a:lnTo>
                    <a:lnTo>
                      <a:pt x="234" y="1528"/>
                    </a:lnTo>
                    <a:lnTo>
                      <a:pt x="210" y="1644"/>
                    </a:lnTo>
                    <a:lnTo>
                      <a:pt x="0" y="1644"/>
                    </a:lnTo>
                    <a:lnTo>
                      <a:pt x="0" y="0"/>
                    </a:lnTo>
                    <a:close/>
                    <a:moveTo>
                      <a:pt x="267" y="1356"/>
                    </a:moveTo>
                    <a:lnTo>
                      <a:pt x="267" y="1356"/>
                    </a:lnTo>
                    <a:lnTo>
                      <a:pt x="296" y="1381"/>
                    </a:lnTo>
                    <a:lnTo>
                      <a:pt x="327" y="1401"/>
                    </a:lnTo>
                    <a:lnTo>
                      <a:pt x="341" y="1410"/>
                    </a:lnTo>
                    <a:lnTo>
                      <a:pt x="356" y="1417"/>
                    </a:lnTo>
                    <a:lnTo>
                      <a:pt x="372" y="1425"/>
                    </a:lnTo>
                    <a:lnTo>
                      <a:pt x="386" y="1430"/>
                    </a:lnTo>
                    <a:lnTo>
                      <a:pt x="386" y="1430"/>
                    </a:lnTo>
                    <a:lnTo>
                      <a:pt x="415" y="1439"/>
                    </a:lnTo>
                    <a:lnTo>
                      <a:pt x="443" y="1446"/>
                    </a:lnTo>
                    <a:lnTo>
                      <a:pt x="471" y="1449"/>
                    </a:lnTo>
                    <a:lnTo>
                      <a:pt x="497" y="1451"/>
                    </a:lnTo>
                    <a:lnTo>
                      <a:pt x="497" y="1451"/>
                    </a:lnTo>
                    <a:lnTo>
                      <a:pt x="524" y="1449"/>
                    </a:lnTo>
                    <a:lnTo>
                      <a:pt x="552" y="1445"/>
                    </a:lnTo>
                    <a:lnTo>
                      <a:pt x="577" y="1438"/>
                    </a:lnTo>
                    <a:lnTo>
                      <a:pt x="602" y="1426"/>
                    </a:lnTo>
                    <a:lnTo>
                      <a:pt x="625" y="1413"/>
                    </a:lnTo>
                    <a:lnTo>
                      <a:pt x="647" y="1396"/>
                    </a:lnTo>
                    <a:lnTo>
                      <a:pt x="668" y="1375"/>
                    </a:lnTo>
                    <a:lnTo>
                      <a:pt x="687" y="1352"/>
                    </a:lnTo>
                    <a:lnTo>
                      <a:pt x="687" y="1352"/>
                    </a:lnTo>
                    <a:lnTo>
                      <a:pt x="697" y="1340"/>
                    </a:lnTo>
                    <a:lnTo>
                      <a:pt x="706" y="1326"/>
                    </a:lnTo>
                    <a:lnTo>
                      <a:pt x="713" y="1311"/>
                    </a:lnTo>
                    <a:lnTo>
                      <a:pt x="721" y="1297"/>
                    </a:lnTo>
                    <a:lnTo>
                      <a:pt x="734" y="1265"/>
                    </a:lnTo>
                    <a:lnTo>
                      <a:pt x="745" y="1230"/>
                    </a:lnTo>
                    <a:lnTo>
                      <a:pt x="754" y="1190"/>
                    </a:lnTo>
                    <a:lnTo>
                      <a:pt x="760" y="1150"/>
                    </a:lnTo>
                    <a:lnTo>
                      <a:pt x="763" y="1104"/>
                    </a:lnTo>
                    <a:lnTo>
                      <a:pt x="764" y="1058"/>
                    </a:lnTo>
                    <a:lnTo>
                      <a:pt x="764" y="1058"/>
                    </a:lnTo>
                    <a:lnTo>
                      <a:pt x="763" y="1016"/>
                    </a:lnTo>
                    <a:lnTo>
                      <a:pt x="760" y="976"/>
                    </a:lnTo>
                    <a:lnTo>
                      <a:pt x="756" y="940"/>
                    </a:lnTo>
                    <a:lnTo>
                      <a:pt x="750" y="905"/>
                    </a:lnTo>
                    <a:lnTo>
                      <a:pt x="741" y="873"/>
                    </a:lnTo>
                    <a:lnTo>
                      <a:pt x="731" y="843"/>
                    </a:lnTo>
                    <a:lnTo>
                      <a:pt x="719" y="815"/>
                    </a:lnTo>
                    <a:lnTo>
                      <a:pt x="706" y="790"/>
                    </a:lnTo>
                    <a:lnTo>
                      <a:pt x="706" y="790"/>
                    </a:lnTo>
                    <a:lnTo>
                      <a:pt x="699" y="779"/>
                    </a:lnTo>
                    <a:lnTo>
                      <a:pt x="690" y="768"/>
                    </a:lnTo>
                    <a:lnTo>
                      <a:pt x="681" y="758"/>
                    </a:lnTo>
                    <a:lnTo>
                      <a:pt x="673" y="748"/>
                    </a:lnTo>
                    <a:lnTo>
                      <a:pt x="663" y="739"/>
                    </a:lnTo>
                    <a:lnTo>
                      <a:pt x="652" y="732"/>
                    </a:lnTo>
                    <a:lnTo>
                      <a:pt x="641" y="725"/>
                    </a:lnTo>
                    <a:lnTo>
                      <a:pt x="631" y="719"/>
                    </a:lnTo>
                    <a:lnTo>
                      <a:pt x="618" y="713"/>
                    </a:lnTo>
                    <a:lnTo>
                      <a:pt x="606" y="709"/>
                    </a:lnTo>
                    <a:lnTo>
                      <a:pt x="578" y="700"/>
                    </a:lnTo>
                    <a:lnTo>
                      <a:pt x="549" y="696"/>
                    </a:lnTo>
                    <a:lnTo>
                      <a:pt x="517" y="694"/>
                    </a:lnTo>
                    <a:lnTo>
                      <a:pt x="517" y="694"/>
                    </a:lnTo>
                    <a:lnTo>
                      <a:pt x="503" y="696"/>
                    </a:lnTo>
                    <a:lnTo>
                      <a:pt x="487" y="697"/>
                    </a:lnTo>
                    <a:lnTo>
                      <a:pt x="472" y="698"/>
                    </a:lnTo>
                    <a:lnTo>
                      <a:pt x="456" y="703"/>
                    </a:lnTo>
                    <a:lnTo>
                      <a:pt x="442" y="707"/>
                    </a:lnTo>
                    <a:lnTo>
                      <a:pt x="426" y="713"/>
                    </a:lnTo>
                    <a:lnTo>
                      <a:pt x="410" y="719"/>
                    </a:lnTo>
                    <a:lnTo>
                      <a:pt x="395" y="726"/>
                    </a:lnTo>
                    <a:lnTo>
                      <a:pt x="363" y="745"/>
                    </a:lnTo>
                    <a:lnTo>
                      <a:pt x="331" y="767"/>
                    </a:lnTo>
                    <a:lnTo>
                      <a:pt x="299" y="793"/>
                    </a:lnTo>
                    <a:lnTo>
                      <a:pt x="267" y="822"/>
                    </a:lnTo>
                    <a:lnTo>
                      <a:pt x="267" y="13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6" name="Freeform 30"/>
              <p:cNvSpPr>
                <a:spLocks/>
              </p:cNvSpPr>
              <p:nvPr userDrawn="1"/>
            </p:nvSpPr>
            <p:spPr bwMode="auto">
              <a:xfrm>
                <a:off x="1852" y="1263"/>
                <a:ext cx="887" cy="761"/>
              </a:xfrm>
              <a:custGeom>
                <a:avLst/>
                <a:gdLst>
                  <a:gd name="T0" fmla="*/ 0 w 1774"/>
                  <a:gd name="T1" fmla="*/ 0 h 1522"/>
                  <a:gd name="T2" fmla="*/ 277 w 1774"/>
                  <a:gd name="T3" fmla="*/ 0 h 1522"/>
                  <a:gd name="T4" fmla="*/ 409 w 1774"/>
                  <a:gd name="T5" fmla="*/ 769 h 1522"/>
                  <a:gd name="T6" fmla="*/ 409 w 1774"/>
                  <a:gd name="T7" fmla="*/ 769 h 1522"/>
                  <a:gd name="T8" fmla="*/ 447 w 1774"/>
                  <a:gd name="T9" fmla="*/ 1013 h 1522"/>
                  <a:gd name="T10" fmla="*/ 447 w 1774"/>
                  <a:gd name="T11" fmla="*/ 1013 h 1522"/>
                  <a:gd name="T12" fmla="*/ 483 w 1774"/>
                  <a:gd name="T13" fmla="*/ 1255 h 1522"/>
                  <a:gd name="T14" fmla="*/ 493 w 1774"/>
                  <a:gd name="T15" fmla="*/ 1255 h 1522"/>
                  <a:gd name="T16" fmla="*/ 493 w 1774"/>
                  <a:gd name="T17" fmla="*/ 1255 h 1522"/>
                  <a:gd name="T18" fmla="*/ 543 w 1774"/>
                  <a:gd name="T19" fmla="*/ 1012 h 1522"/>
                  <a:gd name="T20" fmla="*/ 543 w 1774"/>
                  <a:gd name="T21" fmla="*/ 1012 h 1522"/>
                  <a:gd name="T22" fmla="*/ 594 w 1774"/>
                  <a:gd name="T23" fmla="*/ 769 h 1522"/>
                  <a:gd name="T24" fmla="*/ 780 w 1774"/>
                  <a:gd name="T25" fmla="*/ 0 h 1522"/>
                  <a:gd name="T26" fmla="*/ 1014 w 1774"/>
                  <a:gd name="T27" fmla="*/ 0 h 1522"/>
                  <a:gd name="T28" fmla="*/ 1200 w 1774"/>
                  <a:gd name="T29" fmla="*/ 769 h 1522"/>
                  <a:gd name="T30" fmla="*/ 1200 w 1774"/>
                  <a:gd name="T31" fmla="*/ 769 h 1522"/>
                  <a:gd name="T32" fmla="*/ 1251 w 1774"/>
                  <a:gd name="T33" fmla="*/ 1009 h 1522"/>
                  <a:gd name="T34" fmla="*/ 1251 w 1774"/>
                  <a:gd name="T35" fmla="*/ 1009 h 1522"/>
                  <a:gd name="T36" fmla="*/ 1303 w 1774"/>
                  <a:gd name="T37" fmla="*/ 1255 h 1522"/>
                  <a:gd name="T38" fmla="*/ 1312 w 1774"/>
                  <a:gd name="T39" fmla="*/ 1255 h 1522"/>
                  <a:gd name="T40" fmla="*/ 1312 w 1774"/>
                  <a:gd name="T41" fmla="*/ 1255 h 1522"/>
                  <a:gd name="T42" fmla="*/ 1348 w 1774"/>
                  <a:gd name="T43" fmla="*/ 1010 h 1522"/>
                  <a:gd name="T44" fmla="*/ 1348 w 1774"/>
                  <a:gd name="T45" fmla="*/ 1010 h 1522"/>
                  <a:gd name="T46" fmla="*/ 1385 w 1774"/>
                  <a:gd name="T47" fmla="*/ 769 h 1522"/>
                  <a:gd name="T48" fmla="*/ 1517 w 1774"/>
                  <a:gd name="T49" fmla="*/ 0 h 1522"/>
                  <a:gd name="T50" fmla="*/ 1774 w 1774"/>
                  <a:gd name="T51" fmla="*/ 0 h 1522"/>
                  <a:gd name="T52" fmla="*/ 1483 w 1774"/>
                  <a:gd name="T53" fmla="*/ 1522 h 1522"/>
                  <a:gd name="T54" fmla="*/ 1149 w 1774"/>
                  <a:gd name="T55" fmla="*/ 1522 h 1522"/>
                  <a:gd name="T56" fmla="*/ 960 w 1774"/>
                  <a:gd name="T57" fmla="*/ 722 h 1522"/>
                  <a:gd name="T58" fmla="*/ 960 w 1774"/>
                  <a:gd name="T59" fmla="*/ 722 h 1522"/>
                  <a:gd name="T60" fmla="*/ 925 w 1774"/>
                  <a:gd name="T61" fmla="*/ 546 h 1522"/>
                  <a:gd name="T62" fmla="*/ 925 w 1774"/>
                  <a:gd name="T63" fmla="*/ 546 h 1522"/>
                  <a:gd name="T64" fmla="*/ 908 w 1774"/>
                  <a:gd name="T65" fmla="*/ 459 h 1522"/>
                  <a:gd name="T66" fmla="*/ 893 w 1774"/>
                  <a:gd name="T67" fmla="*/ 370 h 1522"/>
                  <a:gd name="T68" fmla="*/ 884 w 1774"/>
                  <a:gd name="T69" fmla="*/ 370 h 1522"/>
                  <a:gd name="T70" fmla="*/ 884 w 1774"/>
                  <a:gd name="T71" fmla="*/ 370 h 1522"/>
                  <a:gd name="T72" fmla="*/ 849 w 1774"/>
                  <a:gd name="T73" fmla="*/ 546 h 1522"/>
                  <a:gd name="T74" fmla="*/ 849 w 1774"/>
                  <a:gd name="T75" fmla="*/ 546 h 1522"/>
                  <a:gd name="T76" fmla="*/ 815 w 1774"/>
                  <a:gd name="T77" fmla="*/ 722 h 1522"/>
                  <a:gd name="T78" fmla="*/ 630 w 1774"/>
                  <a:gd name="T79" fmla="*/ 1522 h 1522"/>
                  <a:gd name="T80" fmla="*/ 303 w 1774"/>
                  <a:gd name="T81" fmla="*/ 1522 h 1522"/>
                  <a:gd name="T82" fmla="*/ 0 w 1774"/>
                  <a:gd name="T83" fmla="*/ 0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74" h="1522">
                    <a:moveTo>
                      <a:pt x="0" y="0"/>
                    </a:moveTo>
                    <a:lnTo>
                      <a:pt x="277" y="0"/>
                    </a:lnTo>
                    <a:lnTo>
                      <a:pt x="409" y="769"/>
                    </a:lnTo>
                    <a:lnTo>
                      <a:pt x="409" y="769"/>
                    </a:lnTo>
                    <a:lnTo>
                      <a:pt x="447" y="1013"/>
                    </a:lnTo>
                    <a:lnTo>
                      <a:pt x="447" y="1013"/>
                    </a:lnTo>
                    <a:lnTo>
                      <a:pt x="483" y="1255"/>
                    </a:lnTo>
                    <a:lnTo>
                      <a:pt x="493" y="1255"/>
                    </a:lnTo>
                    <a:lnTo>
                      <a:pt x="493" y="1255"/>
                    </a:lnTo>
                    <a:lnTo>
                      <a:pt x="543" y="1012"/>
                    </a:lnTo>
                    <a:lnTo>
                      <a:pt x="543" y="1012"/>
                    </a:lnTo>
                    <a:lnTo>
                      <a:pt x="594" y="769"/>
                    </a:lnTo>
                    <a:lnTo>
                      <a:pt x="780" y="0"/>
                    </a:lnTo>
                    <a:lnTo>
                      <a:pt x="1014" y="0"/>
                    </a:lnTo>
                    <a:lnTo>
                      <a:pt x="1200" y="769"/>
                    </a:lnTo>
                    <a:lnTo>
                      <a:pt x="1200" y="769"/>
                    </a:lnTo>
                    <a:lnTo>
                      <a:pt x="1251" y="1009"/>
                    </a:lnTo>
                    <a:lnTo>
                      <a:pt x="1251" y="1009"/>
                    </a:lnTo>
                    <a:lnTo>
                      <a:pt x="1303" y="1255"/>
                    </a:lnTo>
                    <a:lnTo>
                      <a:pt x="1312" y="1255"/>
                    </a:lnTo>
                    <a:lnTo>
                      <a:pt x="1312" y="1255"/>
                    </a:lnTo>
                    <a:lnTo>
                      <a:pt x="1348" y="1010"/>
                    </a:lnTo>
                    <a:lnTo>
                      <a:pt x="1348" y="1010"/>
                    </a:lnTo>
                    <a:lnTo>
                      <a:pt x="1385" y="769"/>
                    </a:lnTo>
                    <a:lnTo>
                      <a:pt x="1517" y="0"/>
                    </a:lnTo>
                    <a:lnTo>
                      <a:pt x="1774" y="0"/>
                    </a:lnTo>
                    <a:lnTo>
                      <a:pt x="1483" y="1522"/>
                    </a:lnTo>
                    <a:lnTo>
                      <a:pt x="1149" y="1522"/>
                    </a:lnTo>
                    <a:lnTo>
                      <a:pt x="960" y="722"/>
                    </a:lnTo>
                    <a:lnTo>
                      <a:pt x="960" y="722"/>
                    </a:lnTo>
                    <a:lnTo>
                      <a:pt x="925" y="546"/>
                    </a:lnTo>
                    <a:lnTo>
                      <a:pt x="925" y="546"/>
                    </a:lnTo>
                    <a:lnTo>
                      <a:pt x="908" y="459"/>
                    </a:lnTo>
                    <a:lnTo>
                      <a:pt x="893" y="370"/>
                    </a:lnTo>
                    <a:lnTo>
                      <a:pt x="884" y="370"/>
                    </a:lnTo>
                    <a:lnTo>
                      <a:pt x="884" y="370"/>
                    </a:lnTo>
                    <a:lnTo>
                      <a:pt x="849" y="546"/>
                    </a:lnTo>
                    <a:lnTo>
                      <a:pt x="849" y="546"/>
                    </a:lnTo>
                    <a:lnTo>
                      <a:pt x="815" y="722"/>
                    </a:lnTo>
                    <a:lnTo>
                      <a:pt x="630" y="1522"/>
                    </a:lnTo>
                    <a:lnTo>
                      <a:pt x="303" y="15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Freeform 31"/>
              <p:cNvSpPr>
                <a:spLocks noEditPoints="1"/>
              </p:cNvSpPr>
              <p:nvPr userDrawn="1"/>
            </p:nvSpPr>
            <p:spPr bwMode="auto">
              <a:xfrm>
                <a:off x="2770" y="1438"/>
                <a:ext cx="543" cy="600"/>
              </a:xfrm>
              <a:custGeom>
                <a:avLst/>
                <a:gdLst>
                  <a:gd name="T0" fmla="*/ 3 w 1086"/>
                  <a:gd name="T1" fmla="*/ 533 h 1199"/>
                  <a:gd name="T2" fmla="*/ 24 w 1086"/>
                  <a:gd name="T3" fmla="*/ 404 h 1199"/>
                  <a:gd name="T4" fmla="*/ 55 w 1086"/>
                  <a:gd name="T5" fmla="*/ 320 h 1199"/>
                  <a:gd name="T6" fmla="*/ 112 w 1086"/>
                  <a:gd name="T7" fmla="*/ 221 h 1199"/>
                  <a:gd name="T8" fmla="*/ 164 w 1086"/>
                  <a:gd name="T9" fmla="*/ 159 h 1199"/>
                  <a:gd name="T10" fmla="*/ 245 w 1086"/>
                  <a:gd name="T11" fmla="*/ 90 h 1199"/>
                  <a:gd name="T12" fmla="*/ 337 w 1086"/>
                  <a:gd name="T13" fmla="*/ 41 h 1199"/>
                  <a:gd name="T14" fmla="*/ 411 w 1086"/>
                  <a:gd name="T15" fmla="*/ 16 h 1199"/>
                  <a:gd name="T16" fmla="*/ 516 w 1086"/>
                  <a:gd name="T17" fmla="*/ 1 h 1199"/>
                  <a:gd name="T18" fmla="*/ 594 w 1086"/>
                  <a:gd name="T19" fmla="*/ 3 h 1199"/>
                  <a:gd name="T20" fmla="*/ 698 w 1086"/>
                  <a:gd name="T21" fmla="*/ 23 h 1199"/>
                  <a:gd name="T22" fmla="*/ 772 w 1086"/>
                  <a:gd name="T23" fmla="*/ 52 h 1199"/>
                  <a:gd name="T24" fmla="*/ 862 w 1086"/>
                  <a:gd name="T25" fmla="*/ 106 h 1199"/>
                  <a:gd name="T26" fmla="*/ 922 w 1086"/>
                  <a:gd name="T27" fmla="*/ 159 h 1199"/>
                  <a:gd name="T28" fmla="*/ 988 w 1086"/>
                  <a:gd name="T29" fmla="*/ 244 h 1199"/>
                  <a:gd name="T30" fmla="*/ 1041 w 1086"/>
                  <a:gd name="T31" fmla="*/ 348 h 1199"/>
                  <a:gd name="T32" fmla="*/ 1068 w 1086"/>
                  <a:gd name="T33" fmla="*/ 435 h 1199"/>
                  <a:gd name="T34" fmla="*/ 1086 w 1086"/>
                  <a:gd name="T35" fmla="*/ 566 h 1199"/>
                  <a:gd name="T36" fmla="*/ 1083 w 1086"/>
                  <a:gd name="T37" fmla="*/ 671 h 1199"/>
                  <a:gd name="T38" fmla="*/ 1061 w 1086"/>
                  <a:gd name="T39" fmla="*/ 797 h 1199"/>
                  <a:gd name="T40" fmla="*/ 1029 w 1086"/>
                  <a:gd name="T41" fmla="*/ 882 h 1199"/>
                  <a:gd name="T42" fmla="*/ 972 w 1086"/>
                  <a:gd name="T43" fmla="*/ 981 h 1199"/>
                  <a:gd name="T44" fmla="*/ 922 w 1086"/>
                  <a:gd name="T45" fmla="*/ 1043 h 1199"/>
                  <a:gd name="T46" fmla="*/ 840 w 1086"/>
                  <a:gd name="T47" fmla="*/ 1110 h 1199"/>
                  <a:gd name="T48" fmla="*/ 749 w 1086"/>
                  <a:gd name="T49" fmla="*/ 1160 h 1199"/>
                  <a:gd name="T50" fmla="*/ 673 w 1086"/>
                  <a:gd name="T51" fmla="*/ 1184 h 1199"/>
                  <a:gd name="T52" fmla="*/ 568 w 1086"/>
                  <a:gd name="T53" fmla="*/ 1199 h 1199"/>
                  <a:gd name="T54" fmla="*/ 490 w 1086"/>
                  <a:gd name="T55" fmla="*/ 1198 h 1199"/>
                  <a:gd name="T56" fmla="*/ 386 w 1086"/>
                  <a:gd name="T57" fmla="*/ 1177 h 1199"/>
                  <a:gd name="T58" fmla="*/ 314 w 1086"/>
                  <a:gd name="T59" fmla="*/ 1150 h 1199"/>
                  <a:gd name="T60" fmla="*/ 224 w 1086"/>
                  <a:gd name="T61" fmla="*/ 1096 h 1199"/>
                  <a:gd name="T62" fmla="*/ 164 w 1086"/>
                  <a:gd name="T63" fmla="*/ 1043 h 1199"/>
                  <a:gd name="T64" fmla="*/ 96 w 1086"/>
                  <a:gd name="T65" fmla="*/ 957 h 1199"/>
                  <a:gd name="T66" fmla="*/ 45 w 1086"/>
                  <a:gd name="T67" fmla="*/ 854 h 1199"/>
                  <a:gd name="T68" fmla="*/ 17 w 1086"/>
                  <a:gd name="T69" fmla="*/ 767 h 1199"/>
                  <a:gd name="T70" fmla="*/ 1 w 1086"/>
                  <a:gd name="T71" fmla="*/ 636 h 1199"/>
                  <a:gd name="T72" fmla="*/ 275 w 1086"/>
                  <a:gd name="T73" fmla="*/ 601 h 1199"/>
                  <a:gd name="T74" fmla="*/ 292 w 1086"/>
                  <a:gd name="T75" fmla="*/ 757 h 1199"/>
                  <a:gd name="T76" fmla="*/ 346 w 1086"/>
                  <a:gd name="T77" fmla="*/ 877 h 1199"/>
                  <a:gd name="T78" fmla="*/ 395 w 1086"/>
                  <a:gd name="T79" fmla="*/ 931 h 1199"/>
                  <a:gd name="T80" fmla="*/ 443 w 1086"/>
                  <a:gd name="T81" fmla="*/ 960 h 1199"/>
                  <a:gd name="T82" fmla="*/ 512 w 1086"/>
                  <a:gd name="T83" fmla="*/ 979 h 1199"/>
                  <a:gd name="T84" fmla="*/ 602 w 1086"/>
                  <a:gd name="T85" fmla="*/ 973 h 1199"/>
                  <a:gd name="T86" fmla="*/ 654 w 1086"/>
                  <a:gd name="T87" fmla="*/ 955 h 1199"/>
                  <a:gd name="T88" fmla="*/ 701 w 1086"/>
                  <a:gd name="T89" fmla="*/ 923 h 1199"/>
                  <a:gd name="T90" fmla="*/ 757 w 1086"/>
                  <a:gd name="T91" fmla="*/ 850 h 1199"/>
                  <a:gd name="T92" fmla="*/ 802 w 1086"/>
                  <a:gd name="T93" fmla="*/ 720 h 1199"/>
                  <a:gd name="T94" fmla="*/ 813 w 1086"/>
                  <a:gd name="T95" fmla="*/ 601 h 1199"/>
                  <a:gd name="T96" fmla="*/ 794 w 1086"/>
                  <a:gd name="T97" fmla="*/ 444 h 1199"/>
                  <a:gd name="T98" fmla="*/ 740 w 1086"/>
                  <a:gd name="T99" fmla="*/ 323 h 1199"/>
                  <a:gd name="T100" fmla="*/ 689 w 1086"/>
                  <a:gd name="T101" fmla="*/ 268 h 1199"/>
                  <a:gd name="T102" fmla="*/ 641 w 1086"/>
                  <a:gd name="T103" fmla="*/ 239 h 1199"/>
                  <a:gd name="T104" fmla="*/ 573 w 1086"/>
                  <a:gd name="T105" fmla="*/ 221 h 1199"/>
                  <a:gd name="T106" fmla="*/ 482 w 1086"/>
                  <a:gd name="T107" fmla="*/ 225 h 1199"/>
                  <a:gd name="T108" fmla="*/ 430 w 1086"/>
                  <a:gd name="T109" fmla="*/ 244 h 1199"/>
                  <a:gd name="T110" fmla="*/ 384 w 1086"/>
                  <a:gd name="T111" fmla="*/ 278 h 1199"/>
                  <a:gd name="T112" fmla="*/ 328 w 1086"/>
                  <a:gd name="T113" fmla="*/ 349 h 1199"/>
                  <a:gd name="T114" fmla="*/ 285 w 1086"/>
                  <a:gd name="T115" fmla="*/ 480 h 1199"/>
                  <a:gd name="T116" fmla="*/ 275 w 1086"/>
                  <a:gd name="T117" fmla="*/ 601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86" h="1199">
                    <a:moveTo>
                      <a:pt x="0" y="601"/>
                    </a:moveTo>
                    <a:lnTo>
                      <a:pt x="0" y="601"/>
                    </a:lnTo>
                    <a:lnTo>
                      <a:pt x="1" y="566"/>
                    </a:lnTo>
                    <a:lnTo>
                      <a:pt x="3" y="533"/>
                    </a:lnTo>
                    <a:lnTo>
                      <a:pt x="6" y="499"/>
                    </a:lnTo>
                    <a:lnTo>
                      <a:pt x="11" y="467"/>
                    </a:lnTo>
                    <a:lnTo>
                      <a:pt x="17" y="435"/>
                    </a:lnTo>
                    <a:lnTo>
                      <a:pt x="24" y="404"/>
                    </a:lnTo>
                    <a:lnTo>
                      <a:pt x="33" y="375"/>
                    </a:lnTo>
                    <a:lnTo>
                      <a:pt x="45" y="348"/>
                    </a:lnTo>
                    <a:lnTo>
                      <a:pt x="45" y="348"/>
                    </a:lnTo>
                    <a:lnTo>
                      <a:pt x="55" y="320"/>
                    </a:lnTo>
                    <a:lnTo>
                      <a:pt x="68" y="294"/>
                    </a:lnTo>
                    <a:lnTo>
                      <a:pt x="81" y="268"/>
                    </a:lnTo>
                    <a:lnTo>
                      <a:pt x="96" y="244"/>
                    </a:lnTo>
                    <a:lnTo>
                      <a:pt x="112" y="221"/>
                    </a:lnTo>
                    <a:lnTo>
                      <a:pt x="128" y="199"/>
                    </a:lnTo>
                    <a:lnTo>
                      <a:pt x="145" y="179"/>
                    </a:lnTo>
                    <a:lnTo>
                      <a:pt x="164" y="159"/>
                    </a:lnTo>
                    <a:lnTo>
                      <a:pt x="164" y="159"/>
                    </a:lnTo>
                    <a:lnTo>
                      <a:pt x="183" y="140"/>
                    </a:lnTo>
                    <a:lnTo>
                      <a:pt x="203" y="122"/>
                    </a:lnTo>
                    <a:lnTo>
                      <a:pt x="224" y="106"/>
                    </a:lnTo>
                    <a:lnTo>
                      <a:pt x="245" y="90"/>
                    </a:lnTo>
                    <a:lnTo>
                      <a:pt x="267" y="77"/>
                    </a:lnTo>
                    <a:lnTo>
                      <a:pt x="289" y="64"/>
                    </a:lnTo>
                    <a:lnTo>
                      <a:pt x="314" y="52"/>
                    </a:lnTo>
                    <a:lnTo>
                      <a:pt x="337" y="41"/>
                    </a:lnTo>
                    <a:lnTo>
                      <a:pt x="337" y="41"/>
                    </a:lnTo>
                    <a:lnTo>
                      <a:pt x="362" y="32"/>
                    </a:lnTo>
                    <a:lnTo>
                      <a:pt x="386" y="23"/>
                    </a:lnTo>
                    <a:lnTo>
                      <a:pt x="411" y="16"/>
                    </a:lnTo>
                    <a:lnTo>
                      <a:pt x="437" y="10"/>
                    </a:lnTo>
                    <a:lnTo>
                      <a:pt x="464" y="6"/>
                    </a:lnTo>
                    <a:lnTo>
                      <a:pt x="490" y="3"/>
                    </a:lnTo>
                    <a:lnTo>
                      <a:pt x="516" y="1"/>
                    </a:lnTo>
                    <a:lnTo>
                      <a:pt x="542" y="0"/>
                    </a:lnTo>
                    <a:lnTo>
                      <a:pt x="542" y="0"/>
                    </a:lnTo>
                    <a:lnTo>
                      <a:pt x="568" y="1"/>
                    </a:lnTo>
                    <a:lnTo>
                      <a:pt x="594" y="3"/>
                    </a:lnTo>
                    <a:lnTo>
                      <a:pt x="621" y="6"/>
                    </a:lnTo>
                    <a:lnTo>
                      <a:pt x="647" y="10"/>
                    </a:lnTo>
                    <a:lnTo>
                      <a:pt x="673" y="16"/>
                    </a:lnTo>
                    <a:lnTo>
                      <a:pt x="698" y="23"/>
                    </a:lnTo>
                    <a:lnTo>
                      <a:pt x="722" y="32"/>
                    </a:lnTo>
                    <a:lnTo>
                      <a:pt x="749" y="41"/>
                    </a:lnTo>
                    <a:lnTo>
                      <a:pt x="749" y="41"/>
                    </a:lnTo>
                    <a:lnTo>
                      <a:pt x="772" y="52"/>
                    </a:lnTo>
                    <a:lnTo>
                      <a:pt x="795" y="64"/>
                    </a:lnTo>
                    <a:lnTo>
                      <a:pt x="818" y="77"/>
                    </a:lnTo>
                    <a:lnTo>
                      <a:pt x="840" y="90"/>
                    </a:lnTo>
                    <a:lnTo>
                      <a:pt x="862" y="106"/>
                    </a:lnTo>
                    <a:lnTo>
                      <a:pt x="882" y="122"/>
                    </a:lnTo>
                    <a:lnTo>
                      <a:pt x="903" y="140"/>
                    </a:lnTo>
                    <a:lnTo>
                      <a:pt x="922" y="159"/>
                    </a:lnTo>
                    <a:lnTo>
                      <a:pt x="922" y="159"/>
                    </a:lnTo>
                    <a:lnTo>
                      <a:pt x="939" y="179"/>
                    </a:lnTo>
                    <a:lnTo>
                      <a:pt x="956" y="199"/>
                    </a:lnTo>
                    <a:lnTo>
                      <a:pt x="972" y="221"/>
                    </a:lnTo>
                    <a:lnTo>
                      <a:pt x="988" y="244"/>
                    </a:lnTo>
                    <a:lnTo>
                      <a:pt x="1003" y="268"/>
                    </a:lnTo>
                    <a:lnTo>
                      <a:pt x="1016" y="294"/>
                    </a:lnTo>
                    <a:lnTo>
                      <a:pt x="1029" y="320"/>
                    </a:lnTo>
                    <a:lnTo>
                      <a:pt x="1041" y="348"/>
                    </a:lnTo>
                    <a:lnTo>
                      <a:pt x="1041" y="348"/>
                    </a:lnTo>
                    <a:lnTo>
                      <a:pt x="1051" y="375"/>
                    </a:lnTo>
                    <a:lnTo>
                      <a:pt x="1061" y="404"/>
                    </a:lnTo>
                    <a:lnTo>
                      <a:pt x="1068" y="435"/>
                    </a:lnTo>
                    <a:lnTo>
                      <a:pt x="1076" y="467"/>
                    </a:lnTo>
                    <a:lnTo>
                      <a:pt x="1080" y="499"/>
                    </a:lnTo>
                    <a:lnTo>
                      <a:pt x="1083" y="533"/>
                    </a:lnTo>
                    <a:lnTo>
                      <a:pt x="1086" y="566"/>
                    </a:lnTo>
                    <a:lnTo>
                      <a:pt x="1086" y="601"/>
                    </a:lnTo>
                    <a:lnTo>
                      <a:pt x="1086" y="601"/>
                    </a:lnTo>
                    <a:lnTo>
                      <a:pt x="1086" y="636"/>
                    </a:lnTo>
                    <a:lnTo>
                      <a:pt x="1083" y="671"/>
                    </a:lnTo>
                    <a:lnTo>
                      <a:pt x="1080" y="703"/>
                    </a:lnTo>
                    <a:lnTo>
                      <a:pt x="1076" y="735"/>
                    </a:lnTo>
                    <a:lnTo>
                      <a:pt x="1068" y="767"/>
                    </a:lnTo>
                    <a:lnTo>
                      <a:pt x="1061" y="797"/>
                    </a:lnTo>
                    <a:lnTo>
                      <a:pt x="1051" y="826"/>
                    </a:lnTo>
                    <a:lnTo>
                      <a:pt x="1041" y="854"/>
                    </a:lnTo>
                    <a:lnTo>
                      <a:pt x="1041" y="854"/>
                    </a:lnTo>
                    <a:lnTo>
                      <a:pt x="1029" y="882"/>
                    </a:lnTo>
                    <a:lnTo>
                      <a:pt x="1016" y="908"/>
                    </a:lnTo>
                    <a:lnTo>
                      <a:pt x="1003" y="934"/>
                    </a:lnTo>
                    <a:lnTo>
                      <a:pt x="988" y="957"/>
                    </a:lnTo>
                    <a:lnTo>
                      <a:pt x="972" y="981"/>
                    </a:lnTo>
                    <a:lnTo>
                      <a:pt x="956" y="1003"/>
                    </a:lnTo>
                    <a:lnTo>
                      <a:pt x="939" y="1024"/>
                    </a:lnTo>
                    <a:lnTo>
                      <a:pt x="922" y="1043"/>
                    </a:lnTo>
                    <a:lnTo>
                      <a:pt x="922" y="1043"/>
                    </a:lnTo>
                    <a:lnTo>
                      <a:pt x="903" y="1062"/>
                    </a:lnTo>
                    <a:lnTo>
                      <a:pt x="882" y="1080"/>
                    </a:lnTo>
                    <a:lnTo>
                      <a:pt x="862" y="1096"/>
                    </a:lnTo>
                    <a:lnTo>
                      <a:pt x="840" y="1110"/>
                    </a:lnTo>
                    <a:lnTo>
                      <a:pt x="818" y="1125"/>
                    </a:lnTo>
                    <a:lnTo>
                      <a:pt x="795" y="1138"/>
                    </a:lnTo>
                    <a:lnTo>
                      <a:pt x="772" y="1150"/>
                    </a:lnTo>
                    <a:lnTo>
                      <a:pt x="749" y="1160"/>
                    </a:lnTo>
                    <a:lnTo>
                      <a:pt x="749" y="1160"/>
                    </a:lnTo>
                    <a:lnTo>
                      <a:pt x="722" y="1168"/>
                    </a:lnTo>
                    <a:lnTo>
                      <a:pt x="698" y="1177"/>
                    </a:lnTo>
                    <a:lnTo>
                      <a:pt x="673" y="1184"/>
                    </a:lnTo>
                    <a:lnTo>
                      <a:pt x="647" y="1189"/>
                    </a:lnTo>
                    <a:lnTo>
                      <a:pt x="621" y="1193"/>
                    </a:lnTo>
                    <a:lnTo>
                      <a:pt x="594" y="1198"/>
                    </a:lnTo>
                    <a:lnTo>
                      <a:pt x="568" y="1199"/>
                    </a:lnTo>
                    <a:lnTo>
                      <a:pt x="542" y="1199"/>
                    </a:lnTo>
                    <a:lnTo>
                      <a:pt x="542" y="1199"/>
                    </a:lnTo>
                    <a:lnTo>
                      <a:pt x="516" y="1199"/>
                    </a:lnTo>
                    <a:lnTo>
                      <a:pt x="490" y="1198"/>
                    </a:lnTo>
                    <a:lnTo>
                      <a:pt x="464" y="1193"/>
                    </a:lnTo>
                    <a:lnTo>
                      <a:pt x="437" y="1189"/>
                    </a:lnTo>
                    <a:lnTo>
                      <a:pt x="411" y="1184"/>
                    </a:lnTo>
                    <a:lnTo>
                      <a:pt x="386" y="1177"/>
                    </a:lnTo>
                    <a:lnTo>
                      <a:pt x="362" y="1168"/>
                    </a:lnTo>
                    <a:lnTo>
                      <a:pt x="337" y="1160"/>
                    </a:lnTo>
                    <a:lnTo>
                      <a:pt x="337" y="1160"/>
                    </a:lnTo>
                    <a:lnTo>
                      <a:pt x="314" y="1150"/>
                    </a:lnTo>
                    <a:lnTo>
                      <a:pt x="289" y="1138"/>
                    </a:lnTo>
                    <a:lnTo>
                      <a:pt x="267" y="1125"/>
                    </a:lnTo>
                    <a:lnTo>
                      <a:pt x="245" y="1110"/>
                    </a:lnTo>
                    <a:lnTo>
                      <a:pt x="224" y="1096"/>
                    </a:lnTo>
                    <a:lnTo>
                      <a:pt x="203" y="1080"/>
                    </a:lnTo>
                    <a:lnTo>
                      <a:pt x="183" y="1062"/>
                    </a:lnTo>
                    <a:lnTo>
                      <a:pt x="164" y="1043"/>
                    </a:lnTo>
                    <a:lnTo>
                      <a:pt x="164" y="1043"/>
                    </a:lnTo>
                    <a:lnTo>
                      <a:pt x="145" y="1024"/>
                    </a:lnTo>
                    <a:lnTo>
                      <a:pt x="128" y="1003"/>
                    </a:lnTo>
                    <a:lnTo>
                      <a:pt x="112" y="981"/>
                    </a:lnTo>
                    <a:lnTo>
                      <a:pt x="96" y="957"/>
                    </a:lnTo>
                    <a:lnTo>
                      <a:pt x="81" y="934"/>
                    </a:lnTo>
                    <a:lnTo>
                      <a:pt x="68" y="908"/>
                    </a:lnTo>
                    <a:lnTo>
                      <a:pt x="55" y="882"/>
                    </a:lnTo>
                    <a:lnTo>
                      <a:pt x="45" y="854"/>
                    </a:lnTo>
                    <a:lnTo>
                      <a:pt x="45" y="854"/>
                    </a:lnTo>
                    <a:lnTo>
                      <a:pt x="33" y="826"/>
                    </a:lnTo>
                    <a:lnTo>
                      <a:pt x="24" y="797"/>
                    </a:lnTo>
                    <a:lnTo>
                      <a:pt x="17" y="767"/>
                    </a:lnTo>
                    <a:lnTo>
                      <a:pt x="11" y="735"/>
                    </a:lnTo>
                    <a:lnTo>
                      <a:pt x="6" y="703"/>
                    </a:lnTo>
                    <a:lnTo>
                      <a:pt x="3" y="671"/>
                    </a:lnTo>
                    <a:lnTo>
                      <a:pt x="1" y="636"/>
                    </a:lnTo>
                    <a:lnTo>
                      <a:pt x="0" y="601"/>
                    </a:lnTo>
                    <a:lnTo>
                      <a:pt x="0" y="601"/>
                    </a:lnTo>
                    <a:close/>
                    <a:moveTo>
                      <a:pt x="275" y="601"/>
                    </a:moveTo>
                    <a:lnTo>
                      <a:pt x="275" y="601"/>
                    </a:lnTo>
                    <a:lnTo>
                      <a:pt x="276" y="643"/>
                    </a:lnTo>
                    <a:lnTo>
                      <a:pt x="279" y="682"/>
                    </a:lnTo>
                    <a:lnTo>
                      <a:pt x="285" y="720"/>
                    </a:lnTo>
                    <a:lnTo>
                      <a:pt x="292" y="757"/>
                    </a:lnTo>
                    <a:lnTo>
                      <a:pt x="302" y="790"/>
                    </a:lnTo>
                    <a:lnTo>
                      <a:pt x="314" y="821"/>
                    </a:lnTo>
                    <a:lnTo>
                      <a:pt x="328" y="850"/>
                    </a:lnTo>
                    <a:lnTo>
                      <a:pt x="346" y="877"/>
                    </a:lnTo>
                    <a:lnTo>
                      <a:pt x="346" y="877"/>
                    </a:lnTo>
                    <a:lnTo>
                      <a:pt x="363" y="901"/>
                    </a:lnTo>
                    <a:lnTo>
                      <a:pt x="384" y="923"/>
                    </a:lnTo>
                    <a:lnTo>
                      <a:pt x="395" y="931"/>
                    </a:lnTo>
                    <a:lnTo>
                      <a:pt x="407" y="940"/>
                    </a:lnTo>
                    <a:lnTo>
                      <a:pt x="418" y="947"/>
                    </a:lnTo>
                    <a:lnTo>
                      <a:pt x="430" y="955"/>
                    </a:lnTo>
                    <a:lnTo>
                      <a:pt x="443" y="960"/>
                    </a:lnTo>
                    <a:lnTo>
                      <a:pt x="455" y="966"/>
                    </a:lnTo>
                    <a:lnTo>
                      <a:pt x="469" y="971"/>
                    </a:lnTo>
                    <a:lnTo>
                      <a:pt x="482" y="973"/>
                    </a:lnTo>
                    <a:lnTo>
                      <a:pt x="512" y="979"/>
                    </a:lnTo>
                    <a:lnTo>
                      <a:pt x="542" y="981"/>
                    </a:lnTo>
                    <a:lnTo>
                      <a:pt x="542" y="981"/>
                    </a:lnTo>
                    <a:lnTo>
                      <a:pt x="573" y="979"/>
                    </a:lnTo>
                    <a:lnTo>
                      <a:pt x="602" y="973"/>
                    </a:lnTo>
                    <a:lnTo>
                      <a:pt x="615" y="971"/>
                    </a:lnTo>
                    <a:lnTo>
                      <a:pt x="629" y="966"/>
                    </a:lnTo>
                    <a:lnTo>
                      <a:pt x="641" y="960"/>
                    </a:lnTo>
                    <a:lnTo>
                      <a:pt x="654" y="955"/>
                    </a:lnTo>
                    <a:lnTo>
                      <a:pt x="666" y="947"/>
                    </a:lnTo>
                    <a:lnTo>
                      <a:pt x="679" y="940"/>
                    </a:lnTo>
                    <a:lnTo>
                      <a:pt x="689" y="931"/>
                    </a:lnTo>
                    <a:lnTo>
                      <a:pt x="701" y="923"/>
                    </a:lnTo>
                    <a:lnTo>
                      <a:pt x="721" y="901"/>
                    </a:lnTo>
                    <a:lnTo>
                      <a:pt x="740" y="877"/>
                    </a:lnTo>
                    <a:lnTo>
                      <a:pt x="740" y="877"/>
                    </a:lnTo>
                    <a:lnTo>
                      <a:pt x="757" y="850"/>
                    </a:lnTo>
                    <a:lnTo>
                      <a:pt x="772" y="821"/>
                    </a:lnTo>
                    <a:lnTo>
                      <a:pt x="783" y="790"/>
                    </a:lnTo>
                    <a:lnTo>
                      <a:pt x="794" y="757"/>
                    </a:lnTo>
                    <a:lnTo>
                      <a:pt x="802" y="720"/>
                    </a:lnTo>
                    <a:lnTo>
                      <a:pt x="807" y="682"/>
                    </a:lnTo>
                    <a:lnTo>
                      <a:pt x="811" y="643"/>
                    </a:lnTo>
                    <a:lnTo>
                      <a:pt x="813" y="601"/>
                    </a:lnTo>
                    <a:lnTo>
                      <a:pt x="813" y="601"/>
                    </a:lnTo>
                    <a:lnTo>
                      <a:pt x="811" y="559"/>
                    </a:lnTo>
                    <a:lnTo>
                      <a:pt x="807" y="518"/>
                    </a:lnTo>
                    <a:lnTo>
                      <a:pt x="802" y="480"/>
                    </a:lnTo>
                    <a:lnTo>
                      <a:pt x="794" y="444"/>
                    </a:lnTo>
                    <a:lnTo>
                      <a:pt x="783" y="410"/>
                    </a:lnTo>
                    <a:lnTo>
                      <a:pt x="772" y="380"/>
                    </a:lnTo>
                    <a:lnTo>
                      <a:pt x="757" y="349"/>
                    </a:lnTo>
                    <a:lnTo>
                      <a:pt x="740" y="323"/>
                    </a:lnTo>
                    <a:lnTo>
                      <a:pt x="740" y="323"/>
                    </a:lnTo>
                    <a:lnTo>
                      <a:pt x="721" y="298"/>
                    </a:lnTo>
                    <a:lnTo>
                      <a:pt x="701" y="278"/>
                    </a:lnTo>
                    <a:lnTo>
                      <a:pt x="689" y="268"/>
                    </a:lnTo>
                    <a:lnTo>
                      <a:pt x="679" y="260"/>
                    </a:lnTo>
                    <a:lnTo>
                      <a:pt x="666" y="252"/>
                    </a:lnTo>
                    <a:lnTo>
                      <a:pt x="654" y="244"/>
                    </a:lnTo>
                    <a:lnTo>
                      <a:pt x="641" y="239"/>
                    </a:lnTo>
                    <a:lnTo>
                      <a:pt x="629" y="234"/>
                    </a:lnTo>
                    <a:lnTo>
                      <a:pt x="615" y="230"/>
                    </a:lnTo>
                    <a:lnTo>
                      <a:pt x="602" y="225"/>
                    </a:lnTo>
                    <a:lnTo>
                      <a:pt x="573" y="221"/>
                    </a:lnTo>
                    <a:lnTo>
                      <a:pt x="542" y="220"/>
                    </a:lnTo>
                    <a:lnTo>
                      <a:pt x="542" y="220"/>
                    </a:lnTo>
                    <a:lnTo>
                      <a:pt x="512" y="221"/>
                    </a:lnTo>
                    <a:lnTo>
                      <a:pt x="482" y="225"/>
                    </a:lnTo>
                    <a:lnTo>
                      <a:pt x="469" y="230"/>
                    </a:lnTo>
                    <a:lnTo>
                      <a:pt x="455" y="234"/>
                    </a:lnTo>
                    <a:lnTo>
                      <a:pt x="443" y="239"/>
                    </a:lnTo>
                    <a:lnTo>
                      <a:pt x="430" y="244"/>
                    </a:lnTo>
                    <a:lnTo>
                      <a:pt x="418" y="252"/>
                    </a:lnTo>
                    <a:lnTo>
                      <a:pt x="407" y="260"/>
                    </a:lnTo>
                    <a:lnTo>
                      <a:pt x="395" y="268"/>
                    </a:lnTo>
                    <a:lnTo>
                      <a:pt x="384" y="278"/>
                    </a:lnTo>
                    <a:lnTo>
                      <a:pt x="363" y="298"/>
                    </a:lnTo>
                    <a:lnTo>
                      <a:pt x="346" y="323"/>
                    </a:lnTo>
                    <a:lnTo>
                      <a:pt x="346" y="323"/>
                    </a:lnTo>
                    <a:lnTo>
                      <a:pt x="328" y="349"/>
                    </a:lnTo>
                    <a:lnTo>
                      <a:pt x="314" y="380"/>
                    </a:lnTo>
                    <a:lnTo>
                      <a:pt x="302" y="410"/>
                    </a:lnTo>
                    <a:lnTo>
                      <a:pt x="292" y="444"/>
                    </a:lnTo>
                    <a:lnTo>
                      <a:pt x="285" y="480"/>
                    </a:lnTo>
                    <a:lnTo>
                      <a:pt x="279" y="518"/>
                    </a:lnTo>
                    <a:lnTo>
                      <a:pt x="276" y="559"/>
                    </a:lnTo>
                    <a:lnTo>
                      <a:pt x="275" y="601"/>
                    </a:lnTo>
                    <a:lnTo>
                      <a:pt x="275" y="6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8" name="Freeform 32"/>
              <p:cNvSpPr>
                <a:spLocks/>
              </p:cNvSpPr>
              <p:nvPr userDrawn="1"/>
            </p:nvSpPr>
            <p:spPr bwMode="auto">
              <a:xfrm>
                <a:off x="3420" y="1438"/>
                <a:ext cx="351" cy="586"/>
              </a:xfrm>
              <a:custGeom>
                <a:avLst/>
                <a:gdLst>
                  <a:gd name="T0" fmla="*/ 0 w 702"/>
                  <a:gd name="T1" fmla="*/ 28 h 1171"/>
                  <a:gd name="T2" fmla="*/ 221 w 702"/>
                  <a:gd name="T3" fmla="*/ 28 h 1171"/>
                  <a:gd name="T4" fmla="*/ 240 w 702"/>
                  <a:gd name="T5" fmla="*/ 231 h 1171"/>
                  <a:gd name="T6" fmla="*/ 248 w 702"/>
                  <a:gd name="T7" fmla="*/ 231 h 1171"/>
                  <a:gd name="T8" fmla="*/ 248 w 702"/>
                  <a:gd name="T9" fmla="*/ 231 h 1171"/>
                  <a:gd name="T10" fmla="*/ 264 w 702"/>
                  <a:gd name="T11" fmla="*/ 204 h 1171"/>
                  <a:gd name="T12" fmla="*/ 280 w 702"/>
                  <a:gd name="T13" fmla="*/ 179 h 1171"/>
                  <a:gd name="T14" fmla="*/ 298 w 702"/>
                  <a:gd name="T15" fmla="*/ 154 h 1171"/>
                  <a:gd name="T16" fmla="*/ 315 w 702"/>
                  <a:gd name="T17" fmla="*/ 132 h 1171"/>
                  <a:gd name="T18" fmla="*/ 334 w 702"/>
                  <a:gd name="T19" fmla="*/ 112 h 1171"/>
                  <a:gd name="T20" fmla="*/ 353 w 702"/>
                  <a:gd name="T21" fmla="*/ 93 h 1171"/>
                  <a:gd name="T22" fmla="*/ 373 w 702"/>
                  <a:gd name="T23" fmla="*/ 76 h 1171"/>
                  <a:gd name="T24" fmla="*/ 395 w 702"/>
                  <a:gd name="T25" fmla="*/ 60 h 1171"/>
                  <a:gd name="T26" fmla="*/ 395 w 702"/>
                  <a:gd name="T27" fmla="*/ 60 h 1171"/>
                  <a:gd name="T28" fmla="*/ 417 w 702"/>
                  <a:gd name="T29" fmla="*/ 46 h 1171"/>
                  <a:gd name="T30" fmla="*/ 439 w 702"/>
                  <a:gd name="T31" fmla="*/ 33 h 1171"/>
                  <a:gd name="T32" fmla="*/ 461 w 702"/>
                  <a:gd name="T33" fmla="*/ 23 h 1171"/>
                  <a:gd name="T34" fmla="*/ 482 w 702"/>
                  <a:gd name="T35" fmla="*/ 14 h 1171"/>
                  <a:gd name="T36" fmla="*/ 504 w 702"/>
                  <a:gd name="T37" fmla="*/ 9 h 1171"/>
                  <a:gd name="T38" fmla="*/ 526 w 702"/>
                  <a:gd name="T39" fmla="*/ 4 h 1171"/>
                  <a:gd name="T40" fmla="*/ 549 w 702"/>
                  <a:gd name="T41" fmla="*/ 1 h 1171"/>
                  <a:gd name="T42" fmla="*/ 571 w 702"/>
                  <a:gd name="T43" fmla="*/ 0 h 1171"/>
                  <a:gd name="T44" fmla="*/ 571 w 702"/>
                  <a:gd name="T45" fmla="*/ 0 h 1171"/>
                  <a:gd name="T46" fmla="*/ 610 w 702"/>
                  <a:gd name="T47" fmla="*/ 1 h 1171"/>
                  <a:gd name="T48" fmla="*/ 645 w 702"/>
                  <a:gd name="T49" fmla="*/ 6 h 1171"/>
                  <a:gd name="T50" fmla="*/ 661 w 702"/>
                  <a:gd name="T51" fmla="*/ 10 h 1171"/>
                  <a:gd name="T52" fmla="*/ 676 w 702"/>
                  <a:gd name="T53" fmla="*/ 13 h 1171"/>
                  <a:gd name="T54" fmla="*/ 689 w 702"/>
                  <a:gd name="T55" fmla="*/ 19 h 1171"/>
                  <a:gd name="T56" fmla="*/ 702 w 702"/>
                  <a:gd name="T57" fmla="*/ 23 h 1171"/>
                  <a:gd name="T58" fmla="*/ 655 w 702"/>
                  <a:gd name="T59" fmla="*/ 256 h 1171"/>
                  <a:gd name="T60" fmla="*/ 655 w 702"/>
                  <a:gd name="T61" fmla="*/ 256 h 1171"/>
                  <a:gd name="T62" fmla="*/ 626 w 702"/>
                  <a:gd name="T63" fmla="*/ 249 h 1171"/>
                  <a:gd name="T64" fmla="*/ 600 w 702"/>
                  <a:gd name="T65" fmla="*/ 243 h 1171"/>
                  <a:gd name="T66" fmla="*/ 600 w 702"/>
                  <a:gd name="T67" fmla="*/ 243 h 1171"/>
                  <a:gd name="T68" fmla="*/ 571 w 702"/>
                  <a:gd name="T69" fmla="*/ 239 h 1171"/>
                  <a:gd name="T70" fmla="*/ 536 w 702"/>
                  <a:gd name="T71" fmla="*/ 237 h 1171"/>
                  <a:gd name="T72" fmla="*/ 536 w 702"/>
                  <a:gd name="T73" fmla="*/ 237 h 1171"/>
                  <a:gd name="T74" fmla="*/ 520 w 702"/>
                  <a:gd name="T75" fmla="*/ 239 h 1171"/>
                  <a:gd name="T76" fmla="*/ 503 w 702"/>
                  <a:gd name="T77" fmla="*/ 241 h 1171"/>
                  <a:gd name="T78" fmla="*/ 485 w 702"/>
                  <a:gd name="T79" fmla="*/ 246 h 1171"/>
                  <a:gd name="T80" fmla="*/ 468 w 702"/>
                  <a:gd name="T81" fmla="*/ 250 h 1171"/>
                  <a:gd name="T82" fmla="*/ 450 w 702"/>
                  <a:gd name="T83" fmla="*/ 259 h 1171"/>
                  <a:gd name="T84" fmla="*/ 431 w 702"/>
                  <a:gd name="T85" fmla="*/ 268 h 1171"/>
                  <a:gd name="T86" fmla="*/ 414 w 702"/>
                  <a:gd name="T87" fmla="*/ 278 h 1171"/>
                  <a:gd name="T88" fmla="*/ 395 w 702"/>
                  <a:gd name="T89" fmla="*/ 290 h 1171"/>
                  <a:gd name="T90" fmla="*/ 395 w 702"/>
                  <a:gd name="T91" fmla="*/ 290 h 1171"/>
                  <a:gd name="T92" fmla="*/ 376 w 702"/>
                  <a:gd name="T93" fmla="*/ 304 h 1171"/>
                  <a:gd name="T94" fmla="*/ 359 w 702"/>
                  <a:gd name="T95" fmla="*/ 322 h 1171"/>
                  <a:gd name="T96" fmla="*/ 341 w 702"/>
                  <a:gd name="T97" fmla="*/ 340 h 1171"/>
                  <a:gd name="T98" fmla="*/ 325 w 702"/>
                  <a:gd name="T99" fmla="*/ 362 h 1171"/>
                  <a:gd name="T100" fmla="*/ 309 w 702"/>
                  <a:gd name="T101" fmla="*/ 386 h 1171"/>
                  <a:gd name="T102" fmla="*/ 295 w 702"/>
                  <a:gd name="T103" fmla="*/ 413 h 1171"/>
                  <a:gd name="T104" fmla="*/ 280 w 702"/>
                  <a:gd name="T105" fmla="*/ 442 h 1171"/>
                  <a:gd name="T106" fmla="*/ 267 w 702"/>
                  <a:gd name="T107" fmla="*/ 473 h 1171"/>
                  <a:gd name="T108" fmla="*/ 267 w 702"/>
                  <a:gd name="T109" fmla="*/ 1171 h 1171"/>
                  <a:gd name="T110" fmla="*/ 0 w 702"/>
                  <a:gd name="T111" fmla="*/ 1171 h 1171"/>
                  <a:gd name="T112" fmla="*/ 0 w 702"/>
                  <a:gd name="T113" fmla="*/ 28 h 1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02" h="1171">
                    <a:moveTo>
                      <a:pt x="0" y="28"/>
                    </a:moveTo>
                    <a:lnTo>
                      <a:pt x="221" y="28"/>
                    </a:lnTo>
                    <a:lnTo>
                      <a:pt x="240" y="231"/>
                    </a:lnTo>
                    <a:lnTo>
                      <a:pt x="248" y="231"/>
                    </a:lnTo>
                    <a:lnTo>
                      <a:pt x="248" y="231"/>
                    </a:lnTo>
                    <a:lnTo>
                      <a:pt x="264" y="204"/>
                    </a:lnTo>
                    <a:lnTo>
                      <a:pt x="280" y="179"/>
                    </a:lnTo>
                    <a:lnTo>
                      <a:pt x="298" y="154"/>
                    </a:lnTo>
                    <a:lnTo>
                      <a:pt x="315" y="132"/>
                    </a:lnTo>
                    <a:lnTo>
                      <a:pt x="334" y="112"/>
                    </a:lnTo>
                    <a:lnTo>
                      <a:pt x="353" y="93"/>
                    </a:lnTo>
                    <a:lnTo>
                      <a:pt x="373" y="76"/>
                    </a:lnTo>
                    <a:lnTo>
                      <a:pt x="395" y="60"/>
                    </a:lnTo>
                    <a:lnTo>
                      <a:pt x="395" y="60"/>
                    </a:lnTo>
                    <a:lnTo>
                      <a:pt x="417" y="46"/>
                    </a:lnTo>
                    <a:lnTo>
                      <a:pt x="439" y="33"/>
                    </a:lnTo>
                    <a:lnTo>
                      <a:pt x="461" y="23"/>
                    </a:lnTo>
                    <a:lnTo>
                      <a:pt x="482" y="14"/>
                    </a:lnTo>
                    <a:lnTo>
                      <a:pt x="504" y="9"/>
                    </a:lnTo>
                    <a:lnTo>
                      <a:pt x="526" y="4"/>
                    </a:lnTo>
                    <a:lnTo>
                      <a:pt x="549" y="1"/>
                    </a:lnTo>
                    <a:lnTo>
                      <a:pt x="571" y="0"/>
                    </a:lnTo>
                    <a:lnTo>
                      <a:pt x="571" y="0"/>
                    </a:lnTo>
                    <a:lnTo>
                      <a:pt x="610" y="1"/>
                    </a:lnTo>
                    <a:lnTo>
                      <a:pt x="645" y="6"/>
                    </a:lnTo>
                    <a:lnTo>
                      <a:pt x="661" y="10"/>
                    </a:lnTo>
                    <a:lnTo>
                      <a:pt x="676" y="13"/>
                    </a:lnTo>
                    <a:lnTo>
                      <a:pt x="689" y="19"/>
                    </a:lnTo>
                    <a:lnTo>
                      <a:pt x="702" y="23"/>
                    </a:lnTo>
                    <a:lnTo>
                      <a:pt x="655" y="256"/>
                    </a:lnTo>
                    <a:lnTo>
                      <a:pt x="655" y="256"/>
                    </a:lnTo>
                    <a:lnTo>
                      <a:pt x="626" y="249"/>
                    </a:lnTo>
                    <a:lnTo>
                      <a:pt x="600" y="243"/>
                    </a:lnTo>
                    <a:lnTo>
                      <a:pt x="600" y="243"/>
                    </a:lnTo>
                    <a:lnTo>
                      <a:pt x="571" y="239"/>
                    </a:lnTo>
                    <a:lnTo>
                      <a:pt x="536" y="237"/>
                    </a:lnTo>
                    <a:lnTo>
                      <a:pt x="536" y="237"/>
                    </a:lnTo>
                    <a:lnTo>
                      <a:pt x="520" y="239"/>
                    </a:lnTo>
                    <a:lnTo>
                      <a:pt x="503" y="241"/>
                    </a:lnTo>
                    <a:lnTo>
                      <a:pt x="485" y="246"/>
                    </a:lnTo>
                    <a:lnTo>
                      <a:pt x="468" y="250"/>
                    </a:lnTo>
                    <a:lnTo>
                      <a:pt x="450" y="259"/>
                    </a:lnTo>
                    <a:lnTo>
                      <a:pt x="431" y="268"/>
                    </a:lnTo>
                    <a:lnTo>
                      <a:pt x="414" y="278"/>
                    </a:lnTo>
                    <a:lnTo>
                      <a:pt x="395" y="290"/>
                    </a:lnTo>
                    <a:lnTo>
                      <a:pt x="395" y="290"/>
                    </a:lnTo>
                    <a:lnTo>
                      <a:pt x="376" y="304"/>
                    </a:lnTo>
                    <a:lnTo>
                      <a:pt x="359" y="322"/>
                    </a:lnTo>
                    <a:lnTo>
                      <a:pt x="341" y="340"/>
                    </a:lnTo>
                    <a:lnTo>
                      <a:pt x="325" y="362"/>
                    </a:lnTo>
                    <a:lnTo>
                      <a:pt x="309" y="386"/>
                    </a:lnTo>
                    <a:lnTo>
                      <a:pt x="295" y="413"/>
                    </a:lnTo>
                    <a:lnTo>
                      <a:pt x="280" y="442"/>
                    </a:lnTo>
                    <a:lnTo>
                      <a:pt x="267" y="473"/>
                    </a:lnTo>
                    <a:lnTo>
                      <a:pt x="267" y="1171"/>
                    </a:lnTo>
                    <a:lnTo>
                      <a:pt x="0" y="1171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9" name="Freeform 33"/>
              <p:cNvSpPr>
                <a:spLocks/>
              </p:cNvSpPr>
              <p:nvPr userDrawn="1"/>
            </p:nvSpPr>
            <p:spPr bwMode="auto">
              <a:xfrm>
                <a:off x="3841" y="1202"/>
                <a:ext cx="200" cy="836"/>
              </a:xfrm>
              <a:custGeom>
                <a:avLst/>
                <a:gdLst>
                  <a:gd name="T0" fmla="*/ 0 w 402"/>
                  <a:gd name="T1" fmla="*/ 0 h 1672"/>
                  <a:gd name="T2" fmla="*/ 268 w 402"/>
                  <a:gd name="T3" fmla="*/ 0 h 1672"/>
                  <a:gd name="T4" fmla="*/ 268 w 402"/>
                  <a:gd name="T5" fmla="*/ 1365 h 1672"/>
                  <a:gd name="T6" fmla="*/ 268 w 402"/>
                  <a:gd name="T7" fmla="*/ 1365 h 1672"/>
                  <a:gd name="T8" fmla="*/ 268 w 402"/>
                  <a:gd name="T9" fmla="*/ 1388 h 1672"/>
                  <a:gd name="T10" fmla="*/ 272 w 402"/>
                  <a:gd name="T11" fmla="*/ 1407 h 1672"/>
                  <a:gd name="T12" fmla="*/ 278 w 402"/>
                  <a:gd name="T13" fmla="*/ 1422 h 1672"/>
                  <a:gd name="T14" fmla="*/ 281 w 402"/>
                  <a:gd name="T15" fmla="*/ 1429 h 1672"/>
                  <a:gd name="T16" fmla="*/ 285 w 402"/>
                  <a:gd name="T17" fmla="*/ 1433 h 1672"/>
                  <a:gd name="T18" fmla="*/ 285 w 402"/>
                  <a:gd name="T19" fmla="*/ 1433 h 1672"/>
                  <a:gd name="T20" fmla="*/ 296 w 402"/>
                  <a:gd name="T21" fmla="*/ 1442 h 1672"/>
                  <a:gd name="T22" fmla="*/ 306 w 402"/>
                  <a:gd name="T23" fmla="*/ 1448 h 1672"/>
                  <a:gd name="T24" fmla="*/ 315 w 402"/>
                  <a:gd name="T25" fmla="*/ 1452 h 1672"/>
                  <a:gd name="T26" fmla="*/ 326 w 402"/>
                  <a:gd name="T27" fmla="*/ 1454 h 1672"/>
                  <a:gd name="T28" fmla="*/ 326 w 402"/>
                  <a:gd name="T29" fmla="*/ 1454 h 1672"/>
                  <a:gd name="T30" fmla="*/ 344 w 402"/>
                  <a:gd name="T31" fmla="*/ 1454 h 1672"/>
                  <a:gd name="T32" fmla="*/ 344 w 402"/>
                  <a:gd name="T33" fmla="*/ 1454 h 1672"/>
                  <a:gd name="T34" fmla="*/ 354 w 402"/>
                  <a:gd name="T35" fmla="*/ 1452 h 1672"/>
                  <a:gd name="T36" fmla="*/ 367 w 402"/>
                  <a:gd name="T37" fmla="*/ 1449 h 1672"/>
                  <a:gd name="T38" fmla="*/ 402 w 402"/>
                  <a:gd name="T39" fmla="*/ 1649 h 1672"/>
                  <a:gd name="T40" fmla="*/ 402 w 402"/>
                  <a:gd name="T41" fmla="*/ 1649 h 1672"/>
                  <a:gd name="T42" fmla="*/ 389 w 402"/>
                  <a:gd name="T43" fmla="*/ 1655 h 1672"/>
                  <a:gd name="T44" fmla="*/ 373 w 402"/>
                  <a:gd name="T45" fmla="*/ 1659 h 1672"/>
                  <a:gd name="T46" fmla="*/ 357 w 402"/>
                  <a:gd name="T47" fmla="*/ 1663 h 1672"/>
                  <a:gd name="T48" fmla="*/ 341 w 402"/>
                  <a:gd name="T49" fmla="*/ 1666 h 1672"/>
                  <a:gd name="T50" fmla="*/ 303 w 402"/>
                  <a:gd name="T51" fmla="*/ 1671 h 1672"/>
                  <a:gd name="T52" fmla="*/ 261 w 402"/>
                  <a:gd name="T53" fmla="*/ 1672 h 1672"/>
                  <a:gd name="T54" fmla="*/ 261 w 402"/>
                  <a:gd name="T55" fmla="*/ 1672 h 1672"/>
                  <a:gd name="T56" fmla="*/ 226 w 402"/>
                  <a:gd name="T57" fmla="*/ 1671 h 1672"/>
                  <a:gd name="T58" fmla="*/ 194 w 402"/>
                  <a:gd name="T59" fmla="*/ 1668 h 1672"/>
                  <a:gd name="T60" fmla="*/ 165 w 402"/>
                  <a:gd name="T61" fmla="*/ 1660 h 1672"/>
                  <a:gd name="T62" fmla="*/ 137 w 402"/>
                  <a:gd name="T63" fmla="*/ 1650 h 1672"/>
                  <a:gd name="T64" fmla="*/ 125 w 402"/>
                  <a:gd name="T65" fmla="*/ 1646 h 1672"/>
                  <a:gd name="T66" fmla="*/ 114 w 402"/>
                  <a:gd name="T67" fmla="*/ 1639 h 1672"/>
                  <a:gd name="T68" fmla="*/ 102 w 402"/>
                  <a:gd name="T69" fmla="*/ 1631 h 1672"/>
                  <a:gd name="T70" fmla="*/ 92 w 402"/>
                  <a:gd name="T71" fmla="*/ 1624 h 1672"/>
                  <a:gd name="T72" fmla="*/ 83 w 402"/>
                  <a:gd name="T73" fmla="*/ 1615 h 1672"/>
                  <a:gd name="T74" fmla="*/ 73 w 402"/>
                  <a:gd name="T75" fmla="*/ 1607 h 1672"/>
                  <a:gd name="T76" fmla="*/ 66 w 402"/>
                  <a:gd name="T77" fmla="*/ 1596 h 1672"/>
                  <a:gd name="T78" fmla="*/ 59 w 402"/>
                  <a:gd name="T79" fmla="*/ 1586 h 1672"/>
                  <a:gd name="T80" fmla="*/ 59 w 402"/>
                  <a:gd name="T81" fmla="*/ 1586 h 1672"/>
                  <a:gd name="T82" fmla="*/ 44 w 402"/>
                  <a:gd name="T83" fmla="*/ 1564 h 1672"/>
                  <a:gd name="T84" fmla="*/ 32 w 402"/>
                  <a:gd name="T85" fmla="*/ 1540 h 1672"/>
                  <a:gd name="T86" fmla="*/ 22 w 402"/>
                  <a:gd name="T87" fmla="*/ 1513 h 1672"/>
                  <a:gd name="T88" fmla="*/ 15 w 402"/>
                  <a:gd name="T89" fmla="*/ 1484 h 1672"/>
                  <a:gd name="T90" fmla="*/ 8 w 402"/>
                  <a:gd name="T91" fmla="*/ 1454 h 1672"/>
                  <a:gd name="T92" fmla="*/ 3 w 402"/>
                  <a:gd name="T93" fmla="*/ 1422 h 1672"/>
                  <a:gd name="T94" fmla="*/ 0 w 402"/>
                  <a:gd name="T95" fmla="*/ 1387 h 1672"/>
                  <a:gd name="T96" fmla="*/ 0 w 402"/>
                  <a:gd name="T97" fmla="*/ 1350 h 1672"/>
                  <a:gd name="T98" fmla="*/ 0 w 402"/>
                  <a:gd name="T99" fmla="*/ 0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02" h="1672">
                    <a:moveTo>
                      <a:pt x="0" y="0"/>
                    </a:moveTo>
                    <a:lnTo>
                      <a:pt x="268" y="0"/>
                    </a:lnTo>
                    <a:lnTo>
                      <a:pt x="268" y="1365"/>
                    </a:lnTo>
                    <a:lnTo>
                      <a:pt x="268" y="1365"/>
                    </a:lnTo>
                    <a:lnTo>
                      <a:pt x="268" y="1388"/>
                    </a:lnTo>
                    <a:lnTo>
                      <a:pt x="272" y="1407"/>
                    </a:lnTo>
                    <a:lnTo>
                      <a:pt x="278" y="1422"/>
                    </a:lnTo>
                    <a:lnTo>
                      <a:pt x="281" y="1429"/>
                    </a:lnTo>
                    <a:lnTo>
                      <a:pt x="285" y="1433"/>
                    </a:lnTo>
                    <a:lnTo>
                      <a:pt x="285" y="1433"/>
                    </a:lnTo>
                    <a:lnTo>
                      <a:pt x="296" y="1442"/>
                    </a:lnTo>
                    <a:lnTo>
                      <a:pt x="306" y="1448"/>
                    </a:lnTo>
                    <a:lnTo>
                      <a:pt x="315" y="1452"/>
                    </a:lnTo>
                    <a:lnTo>
                      <a:pt x="326" y="1454"/>
                    </a:lnTo>
                    <a:lnTo>
                      <a:pt x="326" y="1454"/>
                    </a:lnTo>
                    <a:lnTo>
                      <a:pt x="344" y="1454"/>
                    </a:lnTo>
                    <a:lnTo>
                      <a:pt x="344" y="1454"/>
                    </a:lnTo>
                    <a:lnTo>
                      <a:pt x="354" y="1452"/>
                    </a:lnTo>
                    <a:lnTo>
                      <a:pt x="367" y="1449"/>
                    </a:lnTo>
                    <a:lnTo>
                      <a:pt x="402" y="1649"/>
                    </a:lnTo>
                    <a:lnTo>
                      <a:pt x="402" y="1649"/>
                    </a:lnTo>
                    <a:lnTo>
                      <a:pt x="389" y="1655"/>
                    </a:lnTo>
                    <a:lnTo>
                      <a:pt x="373" y="1659"/>
                    </a:lnTo>
                    <a:lnTo>
                      <a:pt x="357" y="1663"/>
                    </a:lnTo>
                    <a:lnTo>
                      <a:pt x="341" y="1666"/>
                    </a:lnTo>
                    <a:lnTo>
                      <a:pt x="303" y="1671"/>
                    </a:lnTo>
                    <a:lnTo>
                      <a:pt x="261" y="1672"/>
                    </a:lnTo>
                    <a:lnTo>
                      <a:pt x="261" y="1672"/>
                    </a:lnTo>
                    <a:lnTo>
                      <a:pt x="226" y="1671"/>
                    </a:lnTo>
                    <a:lnTo>
                      <a:pt x="194" y="1668"/>
                    </a:lnTo>
                    <a:lnTo>
                      <a:pt x="165" y="1660"/>
                    </a:lnTo>
                    <a:lnTo>
                      <a:pt x="137" y="1650"/>
                    </a:lnTo>
                    <a:lnTo>
                      <a:pt x="125" y="1646"/>
                    </a:lnTo>
                    <a:lnTo>
                      <a:pt x="114" y="1639"/>
                    </a:lnTo>
                    <a:lnTo>
                      <a:pt x="102" y="1631"/>
                    </a:lnTo>
                    <a:lnTo>
                      <a:pt x="92" y="1624"/>
                    </a:lnTo>
                    <a:lnTo>
                      <a:pt x="83" y="1615"/>
                    </a:lnTo>
                    <a:lnTo>
                      <a:pt x="73" y="1607"/>
                    </a:lnTo>
                    <a:lnTo>
                      <a:pt x="66" y="1596"/>
                    </a:lnTo>
                    <a:lnTo>
                      <a:pt x="59" y="1586"/>
                    </a:lnTo>
                    <a:lnTo>
                      <a:pt x="59" y="1586"/>
                    </a:lnTo>
                    <a:lnTo>
                      <a:pt x="44" y="1564"/>
                    </a:lnTo>
                    <a:lnTo>
                      <a:pt x="32" y="1540"/>
                    </a:lnTo>
                    <a:lnTo>
                      <a:pt x="22" y="1513"/>
                    </a:lnTo>
                    <a:lnTo>
                      <a:pt x="15" y="1484"/>
                    </a:lnTo>
                    <a:lnTo>
                      <a:pt x="8" y="1454"/>
                    </a:lnTo>
                    <a:lnTo>
                      <a:pt x="3" y="1422"/>
                    </a:lnTo>
                    <a:lnTo>
                      <a:pt x="0" y="1387"/>
                    </a:lnTo>
                    <a:lnTo>
                      <a:pt x="0" y="13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0" name="Freeform 34"/>
              <p:cNvSpPr>
                <a:spLocks noEditPoints="1"/>
              </p:cNvSpPr>
              <p:nvPr userDrawn="1"/>
            </p:nvSpPr>
            <p:spPr bwMode="auto">
              <a:xfrm>
                <a:off x="4093" y="1202"/>
                <a:ext cx="521" cy="836"/>
              </a:xfrm>
              <a:custGeom>
                <a:avLst/>
                <a:gdLst>
                  <a:gd name="T0" fmla="*/ 1 w 1043"/>
                  <a:gd name="T1" fmla="*/ 1039 h 1672"/>
                  <a:gd name="T2" fmla="*/ 10 w 1043"/>
                  <a:gd name="T3" fmla="*/ 942 h 1672"/>
                  <a:gd name="T4" fmla="*/ 32 w 1043"/>
                  <a:gd name="T5" fmla="*/ 851 h 1672"/>
                  <a:gd name="T6" fmla="*/ 52 w 1043"/>
                  <a:gd name="T7" fmla="*/ 795 h 1672"/>
                  <a:gd name="T8" fmla="*/ 89 w 1043"/>
                  <a:gd name="T9" fmla="*/ 719 h 1672"/>
                  <a:gd name="T10" fmla="*/ 132 w 1043"/>
                  <a:gd name="T11" fmla="*/ 653 h 1672"/>
                  <a:gd name="T12" fmla="*/ 166 w 1043"/>
                  <a:gd name="T13" fmla="*/ 616 h 1672"/>
                  <a:gd name="T14" fmla="*/ 221 w 1043"/>
                  <a:gd name="T15" fmla="*/ 566 h 1672"/>
                  <a:gd name="T16" fmla="*/ 282 w 1043"/>
                  <a:gd name="T17" fmla="*/ 527 h 1672"/>
                  <a:gd name="T18" fmla="*/ 326 w 1043"/>
                  <a:gd name="T19" fmla="*/ 505 h 1672"/>
                  <a:gd name="T20" fmla="*/ 393 w 1043"/>
                  <a:gd name="T21" fmla="*/ 483 h 1672"/>
                  <a:gd name="T22" fmla="*/ 461 w 1043"/>
                  <a:gd name="T23" fmla="*/ 474 h 1672"/>
                  <a:gd name="T24" fmla="*/ 509 w 1043"/>
                  <a:gd name="T25" fmla="*/ 474 h 1672"/>
                  <a:gd name="T26" fmla="*/ 574 w 1043"/>
                  <a:gd name="T27" fmla="*/ 482 h 1672"/>
                  <a:gd name="T28" fmla="*/ 632 w 1043"/>
                  <a:gd name="T29" fmla="*/ 499 h 1672"/>
                  <a:gd name="T30" fmla="*/ 683 w 1043"/>
                  <a:gd name="T31" fmla="*/ 525 h 1672"/>
                  <a:gd name="T32" fmla="*/ 784 w 1043"/>
                  <a:gd name="T33" fmla="*/ 600 h 1672"/>
                  <a:gd name="T34" fmla="*/ 1043 w 1043"/>
                  <a:gd name="T35" fmla="*/ 0 h 1672"/>
                  <a:gd name="T36" fmla="*/ 803 w 1043"/>
                  <a:gd name="T37" fmla="*/ 1521 h 1672"/>
                  <a:gd name="T38" fmla="*/ 760 w 1043"/>
                  <a:gd name="T39" fmla="*/ 1551 h 1672"/>
                  <a:gd name="T40" fmla="*/ 647 w 1043"/>
                  <a:gd name="T41" fmla="*/ 1628 h 1672"/>
                  <a:gd name="T42" fmla="*/ 605 w 1043"/>
                  <a:gd name="T43" fmla="*/ 1647 h 1672"/>
                  <a:gd name="T44" fmla="*/ 539 w 1043"/>
                  <a:gd name="T45" fmla="*/ 1666 h 1672"/>
                  <a:gd name="T46" fmla="*/ 470 w 1043"/>
                  <a:gd name="T47" fmla="*/ 1672 h 1672"/>
                  <a:gd name="T48" fmla="*/ 417 w 1043"/>
                  <a:gd name="T49" fmla="*/ 1671 h 1672"/>
                  <a:gd name="T50" fmla="*/ 343 w 1043"/>
                  <a:gd name="T51" fmla="*/ 1657 h 1672"/>
                  <a:gd name="T52" fmla="*/ 276 w 1043"/>
                  <a:gd name="T53" fmla="*/ 1633 h 1672"/>
                  <a:gd name="T54" fmla="*/ 215 w 1043"/>
                  <a:gd name="T55" fmla="*/ 1598 h 1672"/>
                  <a:gd name="T56" fmla="*/ 160 w 1043"/>
                  <a:gd name="T57" fmla="*/ 1553 h 1672"/>
                  <a:gd name="T58" fmla="*/ 126 w 1043"/>
                  <a:gd name="T59" fmla="*/ 1515 h 1672"/>
                  <a:gd name="T60" fmla="*/ 84 w 1043"/>
                  <a:gd name="T61" fmla="*/ 1452 h 1672"/>
                  <a:gd name="T62" fmla="*/ 49 w 1043"/>
                  <a:gd name="T63" fmla="*/ 1380 h 1672"/>
                  <a:gd name="T64" fmla="*/ 25 w 1043"/>
                  <a:gd name="T65" fmla="*/ 1298 h 1672"/>
                  <a:gd name="T66" fmla="*/ 9 w 1043"/>
                  <a:gd name="T67" fmla="*/ 1208 h 1672"/>
                  <a:gd name="T68" fmla="*/ 1 w 1043"/>
                  <a:gd name="T69" fmla="*/ 1109 h 1672"/>
                  <a:gd name="T70" fmla="*/ 278 w 1043"/>
                  <a:gd name="T71" fmla="*/ 1071 h 1672"/>
                  <a:gd name="T72" fmla="*/ 281 w 1043"/>
                  <a:gd name="T73" fmla="*/ 1160 h 1672"/>
                  <a:gd name="T74" fmla="*/ 302 w 1043"/>
                  <a:gd name="T75" fmla="*/ 1269 h 1672"/>
                  <a:gd name="T76" fmla="*/ 343 w 1043"/>
                  <a:gd name="T77" fmla="*/ 1355 h 1672"/>
                  <a:gd name="T78" fmla="*/ 381 w 1043"/>
                  <a:gd name="T79" fmla="*/ 1397 h 1672"/>
                  <a:gd name="T80" fmla="*/ 413 w 1043"/>
                  <a:gd name="T81" fmla="*/ 1420 h 1672"/>
                  <a:gd name="T82" fmla="*/ 449 w 1043"/>
                  <a:gd name="T83" fmla="*/ 1438 h 1672"/>
                  <a:gd name="T84" fmla="*/ 535 w 1043"/>
                  <a:gd name="T85" fmla="*/ 1451 h 1672"/>
                  <a:gd name="T86" fmla="*/ 567 w 1043"/>
                  <a:gd name="T87" fmla="*/ 1449 h 1672"/>
                  <a:gd name="T88" fmla="*/ 614 w 1043"/>
                  <a:gd name="T89" fmla="*/ 1439 h 1672"/>
                  <a:gd name="T90" fmla="*/ 659 w 1043"/>
                  <a:gd name="T91" fmla="*/ 1419 h 1672"/>
                  <a:gd name="T92" fmla="*/ 704 w 1043"/>
                  <a:gd name="T93" fmla="*/ 1391 h 1672"/>
                  <a:gd name="T94" fmla="*/ 775 w 1043"/>
                  <a:gd name="T95" fmla="*/ 1323 h 1672"/>
                  <a:gd name="T96" fmla="*/ 744 w 1043"/>
                  <a:gd name="T97" fmla="*/ 765 h 1672"/>
                  <a:gd name="T98" fmla="*/ 672 w 1043"/>
                  <a:gd name="T99" fmla="*/ 722 h 1672"/>
                  <a:gd name="T100" fmla="*/ 630 w 1043"/>
                  <a:gd name="T101" fmla="*/ 706 h 1672"/>
                  <a:gd name="T102" fmla="*/ 542 w 1043"/>
                  <a:gd name="T103" fmla="*/ 694 h 1672"/>
                  <a:gd name="T104" fmla="*/ 489 w 1043"/>
                  <a:gd name="T105" fmla="*/ 700 h 1672"/>
                  <a:gd name="T106" fmla="*/ 416 w 1043"/>
                  <a:gd name="T107" fmla="*/ 733 h 1672"/>
                  <a:gd name="T108" fmla="*/ 353 w 1043"/>
                  <a:gd name="T109" fmla="*/ 792 h 1672"/>
                  <a:gd name="T110" fmla="*/ 320 w 1043"/>
                  <a:gd name="T111" fmla="*/ 847 h 1672"/>
                  <a:gd name="T112" fmla="*/ 288 w 1043"/>
                  <a:gd name="T113" fmla="*/ 947 h 1672"/>
                  <a:gd name="T114" fmla="*/ 278 w 1043"/>
                  <a:gd name="T115" fmla="*/ 1071 h 1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3" h="1672">
                    <a:moveTo>
                      <a:pt x="0" y="1074"/>
                    </a:moveTo>
                    <a:lnTo>
                      <a:pt x="0" y="1074"/>
                    </a:lnTo>
                    <a:lnTo>
                      <a:pt x="1" y="1039"/>
                    </a:lnTo>
                    <a:lnTo>
                      <a:pt x="3" y="1006"/>
                    </a:lnTo>
                    <a:lnTo>
                      <a:pt x="6" y="974"/>
                    </a:lnTo>
                    <a:lnTo>
                      <a:pt x="10" y="942"/>
                    </a:lnTo>
                    <a:lnTo>
                      <a:pt x="16" y="911"/>
                    </a:lnTo>
                    <a:lnTo>
                      <a:pt x="23" y="880"/>
                    </a:lnTo>
                    <a:lnTo>
                      <a:pt x="32" y="851"/>
                    </a:lnTo>
                    <a:lnTo>
                      <a:pt x="41" y="822"/>
                    </a:lnTo>
                    <a:lnTo>
                      <a:pt x="41" y="822"/>
                    </a:lnTo>
                    <a:lnTo>
                      <a:pt x="52" y="795"/>
                    </a:lnTo>
                    <a:lnTo>
                      <a:pt x="63" y="768"/>
                    </a:lnTo>
                    <a:lnTo>
                      <a:pt x="76" y="744"/>
                    </a:lnTo>
                    <a:lnTo>
                      <a:pt x="89" y="719"/>
                    </a:lnTo>
                    <a:lnTo>
                      <a:pt x="102" y="697"/>
                    </a:lnTo>
                    <a:lnTo>
                      <a:pt x="118" y="675"/>
                    </a:lnTo>
                    <a:lnTo>
                      <a:pt x="132" y="653"/>
                    </a:lnTo>
                    <a:lnTo>
                      <a:pt x="150" y="634"/>
                    </a:lnTo>
                    <a:lnTo>
                      <a:pt x="150" y="634"/>
                    </a:lnTo>
                    <a:lnTo>
                      <a:pt x="166" y="616"/>
                    </a:lnTo>
                    <a:lnTo>
                      <a:pt x="185" y="598"/>
                    </a:lnTo>
                    <a:lnTo>
                      <a:pt x="202" y="581"/>
                    </a:lnTo>
                    <a:lnTo>
                      <a:pt x="221" y="566"/>
                    </a:lnTo>
                    <a:lnTo>
                      <a:pt x="241" y="552"/>
                    </a:lnTo>
                    <a:lnTo>
                      <a:pt x="262" y="538"/>
                    </a:lnTo>
                    <a:lnTo>
                      <a:pt x="282" y="527"/>
                    </a:lnTo>
                    <a:lnTo>
                      <a:pt x="304" y="515"/>
                    </a:lnTo>
                    <a:lnTo>
                      <a:pt x="304" y="515"/>
                    </a:lnTo>
                    <a:lnTo>
                      <a:pt x="326" y="505"/>
                    </a:lnTo>
                    <a:lnTo>
                      <a:pt x="347" y="496"/>
                    </a:lnTo>
                    <a:lnTo>
                      <a:pt x="371" y="490"/>
                    </a:lnTo>
                    <a:lnTo>
                      <a:pt x="393" y="483"/>
                    </a:lnTo>
                    <a:lnTo>
                      <a:pt x="416" y="479"/>
                    </a:lnTo>
                    <a:lnTo>
                      <a:pt x="438" y="476"/>
                    </a:lnTo>
                    <a:lnTo>
                      <a:pt x="461" y="474"/>
                    </a:lnTo>
                    <a:lnTo>
                      <a:pt x="484" y="473"/>
                    </a:lnTo>
                    <a:lnTo>
                      <a:pt x="484" y="473"/>
                    </a:lnTo>
                    <a:lnTo>
                      <a:pt x="509" y="474"/>
                    </a:lnTo>
                    <a:lnTo>
                      <a:pt x="531" y="476"/>
                    </a:lnTo>
                    <a:lnTo>
                      <a:pt x="554" y="479"/>
                    </a:lnTo>
                    <a:lnTo>
                      <a:pt x="574" y="482"/>
                    </a:lnTo>
                    <a:lnTo>
                      <a:pt x="595" y="486"/>
                    </a:lnTo>
                    <a:lnTo>
                      <a:pt x="614" y="492"/>
                    </a:lnTo>
                    <a:lnTo>
                      <a:pt x="632" y="499"/>
                    </a:lnTo>
                    <a:lnTo>
                      <a:pt x="650" y="506"/>
                    </a:lnTo>
                    <a:lnTo>
                      <a:pt x="650" y="506"/>
                    </a:lnTo>
                    <a:lnTo>
                      <a:pt x="683" y="525"/>
                    </a:lnTo>
                    <a:lnTo>
                      <a:pt x="717" y="547"/>
                    </a:lnTo>
                    <a:lnTo>
                      <a:pt x="750" y="572"/>
                    </a:lnTo>
                    <a:lnTo>
                      <a:pt x="784" y="600"/>
                    </a:lnTo>
                    <a:lnTo>
                      <a:pt x="775" y="415"/>
                    </a:lnTo>
                    <a:lnTo>
                      <a:pt x="775" y="0"/>
                    </a:lnTo>
                    <a:lnTo>
                      <a:pt x="1043" y="0"/>
                    </a:lnTo>
                    <a:lnTo>
                      <a:pt x="1043" y="1644"/>
                    </a:lnTo>
                    <a:lnTo>
                      <a:pt x="821" y="1644"/>
                    </a:lnTo>
                    <a:lnTo>
                      <a:pt x="803" y="1521"/>
                    </a:lnTo>
                    <a:lnTo>
                      <a:pt x="794" y="1521"/>
                    </a:lnTo>
                    <a:lnTo>
                      <a:pt x="794" y="1521"/>
                    </a:lnTo>
                    <a:lnTo>
                      <a:pt x="760" y="1551"/>
                    </a:lnTo>
                    <a:lnTo>
                      <a:pt x="726" y="1579"/>
                    </a:lnTo>
                    <a:lnTo>
                      <a:pt x="688" y="1605"/>
                    </a:lnTo>
                    <a:lnTo>
                      <a:pt x="647" y="1628"/>
                    </a:lnTo>
                    <a:lnTo>
                      <a:pt x="647" y="1628"/>
                    </a:lnTo>
                    <a:lnTo>
                      <a:pt x="627" y="1639"/>
                    </a:lnTo>
                    <a:lnTo>
                      <a:pt x="605" y="1647"/>
                    </a:lnTo>
                    <a:lnTo>
                      <a:pt x="583" y="1655"/>
                    </a:lnTo>
                    <a:lnTo>
                      <a:pt x="561" y="1662"/>
                    </a:lnTo>
                    <a:lnTo>
                      <a:pt x="539" y="1666"/>
                    </a:lnTo>
                    <a:lnTo>
                      <a:pt x="516" y="1669"/>
                    </a:lnTo>
                    <a:lnTo>
                      <a:pt x="493" y="1672"/>
                    </a:lnTo>
                    <a:lnTo>
                      <a:pt x="470" y="1672"/>
                    </a:lnTo>
                    <a:lnTo>
                      <a:pt x="470" y="1672"/>
                    </a:lnTo>
                    <a:lnTo>
                      <a:pt x="443" y="1672"/>
                    </a:lnTo>
                    <a:lnTo>
                      <a:pt x="417" y="1671"/>
                    </a:lnTo>
                    <a:lnTo>
                      <a:pt x="393" y="1666"/>
                    </a:lnTo>
                    <a:lnTo>
                      <a:pt x="368" y="1663"/>
                    </a:lnTo>
                    <a:lnTo>
                      <a:pt x="343" y="1657"/>
                    </a:lnTo>
                    <a:lnTo>
                      <a:pt x="320" y="1650"/>
                    </a:lnTo>
                    <a:lnTo>
                      <a:pt x="298" y="1643"/>
                    </a:lnTo>
                    <a:lnTo>
                      <a:pt x="276" y="1633"/>
                    </a:lnTo>
                    <a:lnTo>
                      <a:pt x="256" y="1623"/>
                    </a:lnTo>
                    <a:lnTo>
                      <a:pt x="234" y="1611"/>
                    </a:lnTo>
                    <a:lnTo>
                      <a:pt x="215" y="1598"/>
                    </a:lnTo>
                    <a:lnTo>
                      <a:pt x="196" y="1585"/>
                    </a:lnTo>
                    <a:lnTo>
                      <a:pt x="177" y="1569"/>
                    </a:lnTo>
                    <a:lnTo>
                      <a:pt x="160" y="1553"/>
                    </a:lnTo>
                    <a:lnTo>
                      <a:pt x="144" y="1534"/>
                    </a:lnTo>
                    <a:lnTo>
                      <a:pt x="126" y="1515"/>
                    </a:lnTo>
                    <a:lnTo>
                      <a:pt x="126" y="1515"/>
                    </a:lnTo>
                    <a:lnTo>
                      <a:pt x="112" y="1494"/>
                    </a:lnTo>
                    <a:lnTo>
                      <a:pt x="97" y="1474"/>
                    </a:lnTo>
                    <a:lnTo>
                      <a:pt x="84" y="1452"/>
                    </a:lnTo>
                    <a:lnTo>
                      <a:pt x="71" y="1429"/>
                    </a:lnTo>
                    <a:lnTo>
                      <a:pt x="60" y="1404"/>
                    </a:lnTo>
                    <a:lnTo>
                      <a:pt x="49" y="1380"/>
                    </a:lnTo>
                    <a:lnTo>
                      <a:pt x="41" y="1353"/>
                    </a:lnTo>
                    <a:lnTo>
                      <a:pt x="32" y="1326"/>
                    </a:lnTo>
                    <a:lnTo>
                      <a:pt x="25" y="1298"/>
                    </a:lnTo>
                    <a:lnTo>
                      <a:pt x="17" y="1269"/>
                    </a:lnTo>
                    <a:lnTo>
                      <a:pt x="13" y="1240"/>
                    </a:lnTo>
                    <a:lnTo>
                      <a:pt x="9" y="1208"/>
                    </a:lnTo>
                    <a:lnTo>
                      <a:pt x="4" y="1176"/>
                    </a:lnTo>
                    <a:lnTo>
                      <a:pt x="3" y="1144"/>
                    </a:lnTo>
                    <a:lnTo>
                      <a:pt x="1" y="1109"/>
                    </a:lnTo>
                    <a:lnTo>
                      <a:pt x="0" y="1074"/>
                    </a:lnTo>
                    <a:lnTo>
                      <a:pt x="0" y="1074"/>
                    </a:lnTo>
                    <a:close/>
                    <a:moveTo>
                      <a:pt x="278" y="1071"/>
                    </a:moveTo>
                    <a:lnTo>
                      <a:pt x="278" y="1071"/>
                    </a:lnTo>
                    <a:lnTo>
                      <a:pt x="278" y="1118"/>
                    </a:lnTo>
                    <a:lnTo>
                      <a:pt x="281" y="1160"/>
                    </a:lnTo>
                    <a:lnTo>
                      <a:pt x="286" y="1199"/>
                    </a:lnTo>
                    <a:lnTo>
                      <a:pt x="294" y="1235"/>
                    </a:lnTo>
                    <a:lnTo>
                      <a:pt x="302" y="1269"/>
                    </a:lnTo>
                    <a:lnTo>
                      <a:pt x="314" y="1301"/>
                    </a:lnTo>
                    <a:lnTo>
                      <a:pt x="329" y="1329"/>
                    </a:lnTo>
                    <a:lnTo>
                      <a:pt x="343" y="1355"/>
                    </a:lnTo>
                    <a:lnTo>
                      <a:pt x="343" y="1355"/>
                    </a:lnTo>
                    <a:lnTo>
                      <a:pt x="361" y="1377"/>
                    </a:lnTo>
                    <a:lnTo>
                      <a:pt x="381" y="1397"/>
                    </a:lnTo>
                    <a:lnTo>
                      <a:pt x="391" y="1406"/>
                    </a:lnTo>
                    <a:lnTo>
                      <a:pt x="401" y="1413"/>
                    </a:lnTo>
                    <a:lnTo>
                      <a:pt x="413" y="1420"/>
                    </a:lnTo>
                    <a:lnTo>
                      <a:pt x="425" y="1428"/>
                    </a:lnTo>
                    <a:lnTo>
                      <a:pt x="436" y="1433"/>
                    </a:lnTo>
                    <a:lnTo>
                      <a:pt x="449" y="1438"/>
                    </a:lnTo>
                    <a:lnTo>
                      <a:pt x="477" y="1445"/>
                    </a:lnTo>
                    <a:lnTo>
                      <a:pt x="505" y="1449"/>
                    </a:lnTo>
                    <a:lnTo>
                      <a:pt x="535" y="1451"/>
                    </a:lnTo>
                    <a:lnTo>
                      <a:pt x="535" y="1451"/>
                    </a:lnTo>
                    <a:lnTo>
                      <a:pt x="551" y="1451"/>
                    </a:lnTo>
                    <a:lnTo>
                      <a:pt x="567" y="1449"/>
                    </a:lnTo>
                    <a:lnTo>
                      <a:pt x="583" y="1446"/>
                    </a:lnTo>
                    <a:lnTo>
                      <a:pt x="599" y="1444"/>
                    </a:lnTo>
                    <a:lnTo>
                      <a:pt x="614" y="1439"/>
                    </a:lnTo>
                    <a:lnTo>
                      <a:pt x="630" y="1433"/>
                    </a:lnTo>
                    <a:lnTo>
                      <a:pt x="644" y="1426"/>
                    </a:lnTo>
                    <a:lnTo>
                      <a:pt x="659" y="1419"/>
                    </a:lnTo>
                    <a:lnTo>
                      <a:pt x="675" y="1410"/>
                    </a:lnTo>
                    <a:lnTo>
                      <a:pt x="689" y="1401"/>
                    </a:lnTo>
                    <a:lnTo>
                      <a:pt x="704" y="1391"/>
                    </a:lnTo>
                    <a:lnTo>
                      <a:pt x="718" y="1380"/>
                    </a:lnTo>
                    <a:lnTo>
                      <a:pt x="747" y="1353"/>
                    </a:lnTo>
                    <a:lnTo>
                      <a:pt x="775" y="1323"/>
                    </a:lnTo>
                    <a:lnTo>
                      <a:pt x="775" y="790"/>
                    </a:lnTo>
                    <a:lnTo>
                      <a:pt x="775" y="790"/>
                    </a:lnTo>
                    <a:lnTo>
                      <a:pt x="744" y="765"/>
                    </a:lnTo>
                    <a:lnTo>
                      <a:pt x="715" y="745"/>
                    </a:lnTo>
                    <a:lnTo>
                      <a:pt x="686" y="728"/>
                    </a:lnTo>
                    <a:lnTo>
                      <a:pt x="672" y="722"/>
                    </a:lnTo>
                    <a:lnTo>
                      <a:pt x="657" y="716"/>
                    </a:lnTo>
                    <a:lnTo>
                      <a:pt x="657" y="716"/>
                    </a:lnTo>
                    <a:lnTo>
                      <a:pt x="630" y="706"/>
                    </a:lnTo>
                    <a:lnTo>
                      <a:pt x="600" y="700"/>
                    </a:lnTo>
                    <a:lnTo>
                      <a:pt x="571" y="696"/>
                    </a:lnTo>
                    <a:lnTo>
                      <a:pt x="542" y="694"/>
                    </a:lnTo>
                    <a:lnTo>
                      <a:pt x="542" y="694"/>
                    </a:lnTo>
                    <a:lnTo>
                      <a:pt x="515" y="696"/>
                    </a:lnTo>
                    <a:lnTo>
                      <a:pt x="489" y="700"/>
                    </a:lnTo>
                    <a:lnTo>
                      <a:pt x="464" y="709"/>
                    </a:lnTo>
                    <a:lnTo>
                      <a:pt x="439" y="719"/>
                    </a:lnTo>
                    <a:lnTo>
                      <a:pt x="416" y="733"/>
                    </a:lnTo>
                    <a:lnTo>
                      <a:pt x="394" y="749"/>
                    </a:lnTo>
                    <a:lnTo>
                      <a:pt x="374" y="770"/>
                    </a:lnTo>
                    <a:lnTo>
                      <a:pt x="353" y="792"/>
                    </a:lnTo>
                    <a:lnTo>
                      <a:pt x="353" y="792"/>
                    </a:lnTo>
                    <a:lnTo>
                      <a:pt x="336" y="818"/>
                    </a:lnTo>
                    <a:lnTo>
                      <a:pt x="320" y="847"/>
                    </a:lnTo>
                    <a:lnTo>
                      <a:pt x="307" y="877"/>
                    </a:lnTo>
                    <a:lnTo>
                      <a:pt x="297" y="911"/>
                    </a:lnTo>
                    <a:lnTo>
                      <a:pt x="288" y="947"/>
                    </a:lnTo>
                    <a:lnTo>
                      <a:pt x="282" y="987"/>
                    </a:lnTo>
                    <a:lnTo>
                      <a:pt x="278" y="1027"/>
                    </a:lnTo>
                    <a:lnTo>
                      <a:pt x="278" y="1071"/>
                    </a:lnTo>
                    <a:lnTo>
                      <a:pt x="278" y="10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1" name="Freeform 35"/>
              <p:cNvSpPr>
                <a:spLocks/>
              </p:cNvSpPr>
              <p:nvPr userDrawn="1"/>
            </p:nvSpPr>
            <p:spPr bwMode="auto">
              <a:xfrm>
                <a:off x="4728" y="1283"/>
                <a:ext cx="445" cy="741"/>
              </a:xfrm>
              <a:custGeom>
                <a:avLst/>
                <a:gdLst>
                  <a:gd name="T0" fmla="*/ 0 w 890"/>
                  <a:gd name="T1" fmla="*/ 1263 h 1481"/>
                  <a:gd name="T2" fmla="*/ 330 w 890"/>
                  <a:gd name="T3" fmla="*/ 1263 h 1481"/>
                  <a:gd name="T4" fmla="*/ 330 w 890"/>
                  <a:gd name="T5" fmla="*/ 290 h 1481"/>
                  <a:gd name="T6" fmla="*/ 58 w 890"/>
                  <a:gd name="T7" fmla="*/ 290 h 1481"/>
                  <a:gd name="T8" fmla="*/ 58 w 890"/>
                  <a:gd name="T9" fmla="*/ 122 h 1481"/>
                  <a:gd name="T10" fmla="*/ 58 w 890"/>
                  <a:gd name="T11" fmla="*/ 122 h 1481"/>
                  <a:gd name="T12" fmla="*/ 112 w 890"/>
                  <a:gd name="T13" fmla="*/ 111 h 1481"/>
                  <a:gd name="T14" fmla="*/ 162 w 890"/>
                  <a:gd name="T15" fmla="*/ 99 h 1481"/>
                  <a:gd name="T16" fmla="*/ 208 w 890"/>
                  <a:gd name="T17" fmla="*/ 86 h 1481"/>
                  <a:gd name="T18" fmla="*/ 250 w 890"/>
                  <a:gd name="T19" fmla="*/ 71 h 1481"/>
                  <a:gd name="T20" fmla="*/ 250 w 890"/>
                  <a:gd name="T21" fmla="*/ 71 h 1481"/>
                  <a:gd name="T22" fmla="*/ 290 w 890"/>
                  <a:gd name="T23" fmla="*/ 57 h 1481"/>
                  <a:gd name="T24" fmla="*/ 327 w 890"/>
                  <a:gd name="T25" fmla="*/ 39 h 1481"/>
                  <a:gd name="T26" fmla="*/ 364 w 890"/>
                  <a:gd name="T27" fmla="*/ 20 h 1481"/>
                  <a:gd name="T28" fmla="*/ 400 w 890"/>
                  <a:gd name="T29" fmla="*/ 0 h 1481"/>
                  <a:gd name="T30" fmla="*/ 599 w 890"/>
                  <a:gd name="T31" fmla="*/ 0 h 1481"/>
                  <a:gd name="T32" fmla="*/ 599 w 890"/>
                  <a:gd name="T33" fmla="*/ 1263 h 1481"/>
                  <a:gd name="T34" fmla="*/ 890 w 890"/>
                  <a:gd name="T35" fmla="*/ 1263 h 1481"/>
                  <a:gd name="T36" fmla="*/ 890 w 890"/>
                  <a:gd name="T37" fmla="*/ 1481 h 1481"/>
                  <a:gd name="T38" fmla="*/ 0 w 890"/>
                  <a:gd name="T39" fmla="*/ 1481 h 1481"/>
                  <a:gd name="T40" fmla="*/ 0 w 890"/>
                  <a:gd name="T41" fmla="*/ 1263 h 1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90" h="1481">
                    <a:moveTo>
                      <a:pt x="0" y="1263"/>
                    </a:moveTo>
                    <a:lnTo>
                      <a:pt x="330" y="1263"/>
                    </a:lnTo>
                    <a:lnTo>
                      <a:pt x="330" y="290"/>
                    </a:lnTo>
                    <a:lnTo>
                      <a:pt x="58" y="290"/>
                    </a:lnTo>
                    <a:lnTo>
                      <a:pt x="58" y="122"/>
                    </a:lnTo>
                    <a:lnTo>
                      <a:pt x="58" y="122"/>
                    </a:lnTo>
                    <a:lnTo>
                      <a:pt x="112" y="111"/>
                    </a:lnTo>
                    <a:lnTo>
                      <a:pt x="162" y="99"/>
                    </a:lnTo>
                    <a:lnTo>
                      <a:pt x="208" y="86"/>
                    </a:lnTo>
                    <a:lnTo>
                      <a:pt x="250" y="71"/>
                    </a:lnTo>
                    <a:lnTo>
                      <a:pt x="250" y="71"/>
                    </a:lnTo>
                    <a:lnTo>
                      <a:pt x="290" y="57"/>
                    </a:lnTo>
                    <a:lnTo>
                      <a:pt x="327" y="39"/>
                    </a:lnTo>
                    <a:lnTo>
                      <a:pt x="364" y="20"/>
                    </a:lnTo>
                    <a:lnTo>
                      <a:pt x="400" y="0"/>
                    </a:lnTo>
                    <a:lnTo>
                      <a:pt x="599" y="0"/>
                    </a:lnTo>
                    <a:lnTo>
                      <a:pt x="599" y="1263"/>
                    </a:lnTo>
                    <a:lnTo>
                      <a:pt x="890" y="1263"/>
                    </a:lnTo>
                    <a:lnTo>
                      <a:pt x="890" y="1481"/>
                    </a:lnTo>
                    <a:lnTo>
                      <a:pt x="0" y="1481"/>
                    </a:lnTo>
                    <a:lnTo>
                      <a:pt x="0" y="1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2" name="Freeform 36"/>
              <p:cNvSpPr>
                <a:spLocks noEditPoints="1"/>
              </p:cNvSpPr>
              <p:nvPr userDrawn="1"/>
            </p:nvSpPr>
            <p:spPr bwMode="auto">
              <a:xfrm>
                <a:off x="5258" y="1270"/>
                <a:ext cx="502" cy="768"/>
              </a:xfrm>
              <a:custGeom>
                <a:avLst/>
                <a:gdLst>
                  <a:gd name="T0" fmla="*/ 22 w 1003"/>
                  <a:gd name="T1" fmla="*/ 1003 h 1537"/>
                  <a:gd name="T2" fmla="*/ 81 w 1003"/>
                  <a:gd name="T3" fmla="*/ 900 h 1537"/>
                  <a:gd name="T4" fmla="*/ 190 w 1003"/>
                  <a:gd name="T5" fmla="*/ 798 h 1537"/>
                  <a:gd name="T6" fmla="*/ 247 w 1003"/>
                  <a:gd name="T7" fmla="*/ 725 h 1537"/>
                  <a:gd name="T8" fmla="*/ 138 w 1003"/>
                  <a:gd name="T9" fmla="*/ 617 h 1537"/>
                  <a:gd name="T10" fmla="*/ 77 w 1003"/>
                  <a:gd name="T11" fmla="*/ 504 h 1537"/>
                  <a:gd name="T12" fmla="*/ 64 w 1003"/>
                  <a:gd name="T13" fmla="*/ 371 h 1537"/>
                  <a:gd name="T14" fmla="*/ 88 w 1003"/>
                  <a:gd name="T15" fmla="*/ 249 h 1537"/>
                  <a:gd name="T16" fmla="*/ 136 w 1003"/>
                  <a:gd name="T17" fmla="*/ 165 h 1537"/>
                  <a:gd name="T18" fmla="*/ 205 w 1003"/>
                  <a:gd name="T19" fmla="*/ 95 h 1537"/>
                  <a:gd name="T20" fmla="*/ 311 w 1003"/>
                  <a:gd name="T21" fmla="*/ 37 h 1537"/>
                  <a:gd name="T22" fmla="*/ 417 w 1003"/>
                  <a:gd name="T23" fmla="*/ 8 h 1537"/>
                  <a:gd name="T24" fmla="*/ 533 w 1003"/>
                  <a:gd name="T25" fmla="*/ 2 h 1537"/>
                  <a:gd name="T26" fmla="*/ 669 w 1003"/>
                  <a:gd name="T27" fmla="*/ 24 h 1537"/>
                  <a:gd name="T28" fmla="*/ 765 w 1003"/>
                  <a:gd name="T29" fmla="*/ 64 h 1537"/>
                  <a:gd name="T30" fmla="*/ 840 w 1003"/>
                  <a:gd name="T31" fmla="*/ 125 h 1537"/>
                  <a:gd name="T32" fmla="*/ 906 w 1003"/>
                  <a:gd name="T33" fmla="*/ 219 h 1537"/>
                  <a:gd name="T34" fmla="*/ 936 w 1003"/>
                  <a:gd name="T35" fmla="*/ 315 h 1537"/>
                  <a:gd name="T36" fmla="*/ 943 w 1003"/>
                  <a:gd name="T37" fmla="*/ 428 h 1537"/>
                  <a:gd name="T38" fmla="*/ 907 w 1003"/>
                  <a:gd name="T39" fmla="*/ 555 h 1537"/>
                  <a:gd name="T40" fmla="*/ 836 w 1003"/>
                  <a:gd name="T41" fmla="*/ 661 h 1537"/>
                  <a:gd name="T42" fmla="*/ 747 w 1003"/>
                  <a:gd name="T43" fmla="*/ 750 h 1537"/>
                  <a:gd name="T44" fmla="*/ 845 w 1003"/>
                  <a:gd name="T45" fmla="*/ 814 h 1537"/>
                  <a:gd name="T46" fmla="*/ 942 w 1003"/>
                  <a:gd name="T47" fmla="*/ 921 h 1537"/>
                  <a:gd name="T48" fmla="*/ 997 w 1003"/>
                  <a:gd name="T49" fmla="*/ 1064 h 1537"/>
                  <a:gd name="T50" fmla="*/ 997 w 1003"/>
                  <a:gd name="T51" fmla="*/ 1198 h 1537"/>
                  <a:gd name="T52" fmla="*/ 967 w 1003"/>
                  <a:gd name="T53" fmla="*/ 1294 h 1537"/>
                  <a:gd name="T54" fmla="*/ 895 w 1003"/>
                  <a:gd name="T55" fmla="*/ 1393 h 1537"/>
                  <a:gd name="T56" fmla="*/ 813 w 1003"/>
                  <a:gd name="T57" fmla="*/ 1460 h 1537"/>
                  <a:gd name="T58" fmla="*/ 706 w 1003"/>
                  <a:gd name="T59" fmla="*/ 1506 h 1537"/>
                  <a:gd name="T60" fmla="*/ 557 w 1003"/>
                  <a:gd name="T61" fmla="*/ 1536 h 1537"/>
                  <a:gd name="T62" fmla="*/ 423 w 1003"/>
                  <a:gd name="T63" fmla="*/ 1533 h 1537"/>
                  <a:gd name="T64" fmla="*/ 301 w 1003"/>
                  <a:gd name="T65" fmla="*/ 1506 h 1537"/>
                  <a:gd name="T66" fmla="*/ 177 w 1003"/>
                  <a:gd name="T67" fmla="*/ 1448 h 1537"/>
                  <a:gd name="T68" fmla="*/ 97 w 1003"/>
                  <a:gd name="T69" fmla="*/ 1380 h 1537"/>
                  <a:gd name="T70" fmla="*/ 38 w 1003"/>
                  <a:gd name="T71" fmla="*/ 1295 h 1537"/>
                  <a:gd name="T72" fmla="*/ 3 w 1003"/>
                  <a:gd name="T73" fmla="*/ 1175 h 1537"/>
                  <a:gd name="T74" fmla="*/ 237 w 1003"/>
                  <a:gd name="T75" fmla="*/ 1130 h 1537"/>
                  <a:gd name="T76" fmla="*/ 295 w 1003"/>
                  <a:gd name="T77" fmla="*/ 1263 h 1537"/>
                  <a:gd name="T78" fmla="*/ 401 w 1003"/>
                  <a:gd name="T79" fmla="*/ 1330 h 1537"/>
                  <a:gd name="T80" fmla="*/ 533 w 1003"/>
                  <a:gd name="T81" fmla="*/ 1345 h 1537"/>
                  <a:gd name="T82" fmla="*/ 664 w 1003"/>
                  <a:gd name="T83" fmla="*/ 1301 h 1537"/>
                  <a:gd name="T84" fmla="*/ 734 w 1003"/>
                  <a:gd name="T85" fmla="*/ 1218 h 1537"/>
                  <a:gd name="T86" fmla="*/ 751 w 1003"/>
                  <a:gd name="T87" fmla="*/ 1111 h 1537"/>
                  <a:gd name="T88" fmla="*/ 730 w 1003"/>
                  <a:gd name="T89" fmla="*/ 1032 h 1537"/>
                  <a:gd name="T90" fmla="*/ 648 w 1003"/>
                  <a:gd name="T91" fmla="*/ 945 h 1537"/>
                  <a:gd name="T92" fmla="*/ 535 w 1003"/>
                  <a:gd name="T93" fmla="*/ 884 h 1537"/>
                  <a:gd name="T94" fmla="*/ 331 w 1003"/>
                  <a:gd name="T95" fmla="*/ 881 h 1537"/>
                  <a:gd name="T96" fmla="*/ 270 w 1003"/>
                  <a:gd name="T97" fmla="*/ 964 h 1537"/>
                  <a:gd name="T98" fmla="*/ 235 w 1003"/>
                  <a:gd name="T99" fmla="*/ 1080 h 1537"/>
                  <a:gd name="T100" fmla="*/ 653 w 1003"/>
                  <a:gd name="T101" fmla="*/ 613 h 1537"/>
                  <a:gd name="T102" fmla="*/ 711 w 1003"/>
                  <a:gd name="T103" fmla="*/ 502 h 1537"/>
                  <a:gd name="T104" fmla="*/ 724 w 1003"/>
                  <a:gd name="T105" fmla="*/ 418 h 1537"/>
                  <a:gd name="T106" fmla="*/ 692 w 1003"/>
                  <a:gd name="T107" fmla="*/ 290 h 1537"/>
                  <a:gd name="T108" fmla="*/ 616 w 1003"/>
                  <a:gd name="T109" fmla="*/ 217 h 1537"/>
                  <a:gd name="T110" fmla="*/ 504 w 1003"/>
                  <a:gd name="T111" fmla="*/ 191 h 1537"/>
                  <a:gd name="T112" fmla="*/ 391 w 1003"/>
                  <a:gd name="T113" fmla="*/ 222 h 1537"/>
                  <a:gd name="T114" fmla="*/ 325 w 1003"/>
                  <a:gd name="T115" fmla="*/ 290 h 1537"/>
                  <a:gd name="T116" fmla="*/ 302 w 1003"/>
                  <a:gd name="T117" fmla="*/ 395 h 1537"/>
                  <a:gd name="T118" fmla="*/ 339 w 1003"/>
                  <a:gd name="T119" fmla="*/ 513 h 1537"/>
                  <a:gd name="T120" fmla="*/ 433 w 1003"/>
                  <a:gd name="T121" fmla="*/ 595 h 1537"/>
                  <a:gd name="T122" fmla="*/ 600 w 1003"/>
                  <a:gd name="T123" fmla="*/ 674 h 1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03" h="1537">
                    <a:moveTo>
                      <a:pt x="0" y="1130"/>
                    </a:moveTo>
                    <a:lnTo>
                      <a:pt x="0" y="1130"/>
                    </a:lnTo>
                    <a:lnTo>
                      <a:pt x="1" y="1096"/>
                    </a:lnTo>
                    <a:lnTo>
                      <a:pt x="6" y="1063"/>
                    </a:lnTo>
                    <a:lnTo>
                      <a:pt x="13" y="1032"/>
                    </a:lnTo>
                    <a:lnTo>
                      <a:pt x="22" y="1003"/>
                    </a:lnTo>
                    <a:lnTo>
                      <a:pt x="22" y="1003"/>
                    </a:lnTo>
                    <a:lnTo>
                      <a:pt x="35" y="975"/>
                    </a:lnTo>
                    <a:lnTo>
                      <a:pt x="48" y="949"/>
                    </a:lnTo>
                    <a:lnTo>
                      <a:pt x="64" y="923"/>
                    </a:lnTo>
                    <a:lnTo>
                      <a:pt x="81" y="900"/>
                    </a:lnTo>
                    <a:lnTo>
                      <a:pt x="81" y="900"/>
                    </a:lnTo>
                    <a:lnTo>
                      <a:pt x="100" y="876"/>
                    </a:lnTo>
                    <a:lnTo>
                      <a:pt x="120" y="855"/>
                    </a:lnTo>
                    <a:lnTo>
                      <a:pt x="144" y="834"/>
                    </a:lnTo>
                    <a:lnTo>
                      <a:pt x="165" y="815"/>
                    </a:lnTo>
                    <a:lnTo>
                      <a:pt x="165" y="815"/>
                    </a:lnTo>
                    <a:lnTo>
                      <a:pt x="190" y="798"/>
                    </a:lnTo>
                    <a:lnTo>
                      <a:pt x="215" y="780"/>
                    </a:lnTo>
                    <a:lnTo>
                      <a:pt x="241" y="764"/>
                    </a:lnTo>
                    <a:lnTo>
                      <a:pt x="267" y="750"/>
                    </a:lnTo>
                    <a:lnTo>
                      <a:pt x="267" y="741"/>
                    </a:lnTo>
                    <a:lnTo>
                      <a:pt x="267" y="741"/>
                    </a:lnTo>
                    <a:lnTo>
                      <a:pt x="247" y="725"/>
                    </a:lnTo>
                    <a:lnTo>
                      <a:pt x="227" y="709"/>
                    </a:lnTo>
                    <a:lnTo>
                      <a:pt x="206" y="693"/>
                    </a:lnTo>
                    <a:lnTo>
                      <a:pt x="187" y="674"/>
                    </a:lnTo>
                    <a:lnTo>
                      <a:pt x="170" y="657"/>
                    </a:lnTo>
                    <a:lnTo>
                      <a:pt x="154" y="638"/>
                    </a:lnTo>
                    <a:lnTo>
                      <a:pt x="138" y="617"/>
                    </a:lnTo>
                    <a:lnTo>
                      <a:pt x="122" y="597"/>
                    </a:lnTo>
                    <a:lnTo>
                      <a:pt x="122" y="597"/>
                    </a:lnTo>
                    <a:lnTo>
                      <a:pt x="109" y="575"/>
                    </a:lnTo>
                    <a:lnTo>
                      <a:pt x="96" y="553"/>
                    </a:lnTo>
                    <a:lnTo>
                      <a:pt x="86" y="529"/>
                    </a:lnTo>
                    <a:lnTo>
                      <a:pt x="77" y="504"/>
                    </a:lnTo>
                    <a:lnTo>
                      <a:pt x="71" y="479"/>
                    </a:lnTo>
                    <a:lnTo>
                      <a:pt x="67" y="451"/>
                    </a:lnTo>
                    <a:lnTo>
                      <a:pt x="64" y="424"/>
                    </a:lnTo>
                    <a:lnTo>
                      <a:pt x="62" y="395"/>
                    </a:lnTo>
                    <a:lnTo>
                      <a:pt x="62" y="395"/>
                    </a:lnTo>
                    <a:lnTo>
                      <a:pt x="64" y="371"/>
                    </a:lnTo>
                    <a:lnTo>
                      <a:pt x="65" y="350"/>
                    </a:lnTo>
                    <a:lnTo>
                      <a:pt x="68" y="329"/>
                    </a:lnTo>
                    <a:lnTo>
                      <a:pt x="71" y="307"/>
                    </a:lnTo>
                    <a:lnTo>
                      <a:pt x="75" y="288"/>
                    </a:lnTo>
                    <a:lnTo>
                      <a:pt x="81" y="268"/>
                    </a:lnTo>
                    <a:lnTo>
                      <a:pt x="88" y="249"/>
                    </a:lnTo>
                    <a:lnTo>
                      <a:pt x="96" y="232"/>
                    </a:lnTo>
                    <a:lnTo>
                      <a:pt x="96" y="232"/>
                    </a:lnTo>
                    <a:lnTo>
                      <a:pt x="106" y="214"/>
                    </a:lnTo>
                    <a:lnTo>
                      <a:pt x="115" y="197"/>
                    </a:lnTo>
                    <a:lnTo>
                      <a:pt x="125" y="181"/>
                    </a:lnTo>
                    <a:lnTo>
                      <a:pt x="136" y="165"/>
                    </a:lnTo>
                    <a:lnTo>
                      <a:pt x="148" y="149"/>
                    </a:lnTo>
                    <a:lnTo>
                      <a:pt x="161" y="134"/>
                    </a:lnTo>
                    <a:lnTo>
                      <a:pt x="176" y="121"/>
                    </a:lnTo>
                    <a:lnTo>
                      <a:pt x="189" y="108"/>
                    </a:lnTo>
                    <a:lnTo>
                      <a:pt x="189" y="108"/>
                    </a:lnTo>
                    <a:lnTo>
                      <a:pt x="205" y="95"/>
                    </a:lnTo>
                    <a:lnTo>
                      <a:pt x="221" y="83"/>
                    </a:lnTo>
                    <a:lnTo>
                      <a:pt x="237" y="73"/>
                    </a:lnTo>
                    <a:lnTo>
                      <a:pt x="254" y="63"/>
                    </a:lnTo>
                    <a:lnTo>
                      <a:pt x="273" y="53"/>
                    </a:lnTo>
                    <a:lnTo>
                      <a:pt x="292" y="44"/>
                    </a:lnTo>
                    <a:lnTo>
                      <a:pt x="311" y="37"/>
                    </a:lnTo>
                    <a:lnTo>
                      <a:pt x="331" y="28"/>
                    </a:lnTo>
                    <a:lnTo>
                      <a:pt x="331" y="28"/>
                    </a:lnTo>
                    <a:lnTo>
                      <a:pt x="352" y="22"/>
                    </a:lnTo>
                    <a:lnTo>
                      <a:pt x="373" y="16"/>
                    </a:lnTo>
                    <a:lnTo>
                      <a:pt x="395" y="12"/>
                    </a:lnTo>
                    <a:lnTo>
                      <a:pt x="417" y="8"/>
                    </a:lnTo>
                    <a:lnTo>
                      <a:pt x="440" y="5"/>
                    </a:lnTo>
                    <a:lnTo>
                      <a:pt x="462" y="2"/>
                    </a:lnTo>
                    <a:lnTo>
                      <a:pt x="485" y="2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533" y="2"/>
                    </a:lnTo>
                    <a:lnTo>
                      <a:pt x="558" y="3"/>
                    </a:lnTo>
                    <a:lnTo>
                      <a:pt x="581" y="5"/>
                    </a:lnTo>
                    <a:lnTo>
                      <a:pt x="605" y="8"/>
                    </a:lnTo>
                    <a:lnTo>
                      <a:pt x="626" y="12"/>
                    </a:lnTo>
                    <a:lnTo>
                      <a:pt x="648" y="18"/>
                    </a:lnTo>
                    <a:lnTo>
                      <a:pt x="669" y="24"/>
                    </a:lnTo>
                    <a:lnTo>
                      <a:pt x="689" y="29"/>
                    </a:lnTo>
                    <a:lnTo>
                      <a:pt x="689" y="29"/>
                    </a:lnTo>
                    <a:lnTo>
                      <a:pt x="709" y="38"/>
                    </a:lnTo>
                    <a:lnTo>
                      <a:pt x="728" y="45"/>
                    </a:lnTo>
                    <a:lnTo>
                      <a:pt x="747" y="56"/>
                    </a:lnTo>
                    <a:lnTo>
                      <a:pt x="765" y="64"/>
                    </a:lnTo>
                    <a:lnTo>
                      <a:pt x="781" y="76"/>
                    </a:lnTo>
                    <a:lnTo>
                      <a:pt x="797" y="86"/>
                    </a:lnTo>
                    <a:lnTo>
                      <a:pt x="813" y="99"/>
                    </a:lnTo>
                    <a:lnTo>
                      <a:pt x="827" y="111"/>
                    </a:lnTo>
                    <a:lnTo>
                      <a:pt x="827" y="111"/>
                    </a:lnTo>
                    <a:lnTo>
                      <a:pt x="840" y="125"/>
                    </a:lnTo>
                    <a:lnTo>
                      <a:pt x="853" y="139"/>
                    </a:lnTo>
                    <a:lnTo>
                      <a:pt x="866" y="153"/>
                    </a:lnTo>
                    <a:lnTo>
                      <a:pt x="877" y="169"/>
                    </a:lnTo>
                    <a:lnTo>
                      <a:pt x="888" y="185"/>
                    </a:lnTo>
                    <a:lnTo>
                      <a:pt x="897" y="201"/>
                    </a:lnTo>
                    <a:lnTo>
                      <a:pt x="906" y="219"/>
                    </a:lnTo>
                    <a:lnTo>
                      <a:pt x="914" y="238"/>
                    </a:lnTo>
                    <a:lnTo>
                      <a:pt x="914" y="238"/>
                    </a:lnTo>
                    <a:lnTo>
                      <a:pt x="922" y="255"/>
                    </a:lnTo>
                    <a:lnTo>
                      <a:pt x="927" y="275"/>
                    </a:lnTo>
                    <a:lnTo>
                      <a:pt x="933" y="294"/>
                    </a:lnTo>
                    <a:lnTo>
                      <a:pt x="936" y="315"/>
                    </a:lnTo>
                    <a:lnTo>
                      <a:pt x="940" y="335"/>
                    </a:lnTo>
                    <a:lnTo>
                      <a:pt x="942" y="357"/>
                    </a:lnTo>
                    <a:lnTo>
                      <a:pt x="943" y="379"/>
                    </a:lnTo>
                    <a:lnTo>
                      <a:pt x="945" y="401"/>
                    </a:lnTo>
                    <a:lnTo>
                      <a:pt x="945" y="401"/>
                    </a:lnTo>
                    <a:lnTo>
                      <a:pt x="943" y="428"/>
                    </a:lnTo>
                    <a:lnTo>
                      <a:pt x="940" y="456"/>
                    </a:lnTo>
                    <a:lnTo>
                      <a:pt x="935" y="482"/>
                    </a:lnTo>
                    <a:lnTo>
                      <a:pt x="927" y="507"/>
                    </a:lnTo>
                    <a:lnTo>
                      <a:pt x="927" y="507"/>
                    </a:lnTo>
                    <a:lnTo>
                      <a:pt x="917" y="531"/>
                    </a:lnTo>
                    <a:lnTo>
                      <a:pt x="907" y="555"/>
                    </a:lnTo>
                    <a:lnTo>
                      <a:pt x="895" y="578"/>
                    </a:lnTo>
                    <a:lnTo>
                      <a:pt x="881" y="600"/>
                    </a:lnTo>
                    <a:lnTo>
                      <a:pt x="881" y="600"/>
                    </a:lnTo>
                    <a:lnTo>
                      <a:pt x="868" y="622"/>
                    </a:lnTo>
                    <a:lnTo>
                      <a:pt x="852" y="642"/>
                    </a:lnTo>
                    <a:lnTo>
                      <a:pt x="836" y="661"/>
                    </a:lnTo>
                    <a:lnTo>
                      <a:pt x="817" y="680"/>
                    </a:lnTo>
                    <a:lnTo>
                      <a:pt x="817" y="680"/>
                    </a:lnTo>
                    <a:lnTo>
                      <a:pt x="782" y="713"/>
                    </a:lnTo>
                    <a:lnTo>
                      <a:pt x="765" y="728"/>
                    </a:lnTo>
                    <a:lnTo>
                      <a:pt x="747" y="741"/>
                    </a:lnTo>
                    <a:lnTo>
                      <a:pt x="747" y="750"/>
                    </a:lnTo>
                    <a:lnTo>
                      <a:pt x="747" y="750"/>
                    </a:lnTo>
                    <a:lnTo>
                      <a:pt x="772" y="764"/>
                    </a:lnTo>
                    <a:lnTo>
                      <a:pt x="797" y="780"/>
                    </a:lnTo>
                    <a:lnTo>
                      <a:pt x="821" y="796"/>
                    </a:lnTo>
                    <a:lnTo>
                      <a:pt x="845" y="814"/>
                    </a:lnTo>
                    <a:lnTo>
                      <a:pt x="845" y="814"/>
                    </a:lnTo>
                    <a:lnTo>
                      <a:pt x="866" y="833"/>
                    </a:lnTo>
                    <a:lnTo>
                      <a:pt x="888" y="853"/>
                    </a:lnTo>
                    <a:lnTo>
                      <a:pt x="907" y="875"/>
                    </a:lnTo>
                    <a:lnTo>
                      <a:pt x="926" y="897"/>
                    </a:lnTo>
                    <a:lnTo>
                      <a:pt x="926" y="897"/>
                    </a:lnTo>
                    <a:lnTo>
                      <a:pt x="942" y="921"/>
                    </a:lnTo>
                    <a:lnTo>
                      <a:pt x="956" y="946"/>
                    </a:lnTo>
                    <a:lnTo>
                      <a:pt x="970" y="974"/>
                    </a:lnTo>
                    <a:lnTo>
                      <a:pt x="981" y="1001"/>
                    </a:lnTo>
                    <a:lnTo>
                      <a:pt x="981" y="1001"/>
                    </a:lnTo>
                    <a:lnTo>
                      <a:pt x="991" y="1032"/>
                    </a:lnTo>
                    <a:lnTo>
                      <a:pt x="997" y="1064"/>
                    </a:lnTo>
                    <a:lnTo>
                      <a:pt x="1002" y="1099"/>
                    </a:lnTo>
                    <a:lnTo>
                      <a:pt x="1003" y="1134"/>
                    </a:lnTo>
                    <a:lnTo>
                      <a:pt x="1003" y="1134"/>
                    </a:lnTo>
                    <a:lnTo>
                      <a:pt x="1002" y="1156"/>
                    </a:lnTo>
                    <a:lnTo>
                      <a:pt x="1000" y="1178"/>
                    </a:lnTo>
                    <a:lnTo>
                      <a:pt x="997" y="1198"/>
                    </a:lnTo>
                    <a:lnTo>
                      <a:pt x="993" y="1217"/>
                    </a:lnTo>
                    <a:lnTo>
                      <a:pt x="988" y="1237"/>
                    </a:lnTo>
                    <a:lnTo>
                      <a:pt x="983" y="1256"/>
                    </a:lnTo>
                    <a:lnTo>
                      <a:pt x="975" y="1275"/>
                    </a:lnTo>
                    <a:lnTo>
                      <a:pt x="967" y="1294"/>
                    </a:lnTo>
                    <a:lnTo>
                      <a:pt x="967" y="1294"/>
                    </a:lnTo>
                    <a:lnTo>
                      <a:pt x="956" y="1311"/>
                    </a:lnTo>
                    <a:lnTo>
                      <a:pt x="946" y="1329"/>
                    </a:lnTo>
                    <a:lnTo>
                      <a:pt x="935" y="1346"/>
                    </a:lnTo>
                    <a:lnTo>
                      <a:pt x="923" y="1362"/>
                    </a:lnTo>
                    <a:lnTo>
                      <a:pt x="910" y="1378"/>
                    </a:lnTo>
                    <a:lnTo>
                      <a:pt x="895" y="1393"/>
                    </a:lnTo>
                    <a:lnTo>
                      <a:pt x="881" y="1407"/>
                    </a:lnTo>
                    <a:lnTo>
                      <a:pt x="865" y="1422"/>
                    </a:lnTo>
                    <a:lnTo>
                      <a:pt x="865" y="1422"/>
                    </a:lnTo>
                    <a:lnTo>
                      <a:pt x="849" y="1435"/>
                    </a:lnTo>
                    <a:lnTo>
                      <a:pt x="831" y="1448"/>
                    </a:lnTo>
                    <a:lnTo>
                      <a:pt x="813" y="1460"/>
                    </a:lnTo>
                    <a:lnTo>
                      <a:pt x="794" y="1470"/>
                    </a:lnTo>
                    <a:lnTo>
                      <a:pt x="773" y="1482"/>
                    </a:lnTo>
                    <a:lnTo>
                      <a:pt x="751" y="1490"/>
                    </a:lnTo>
                    <a:lnTo>
                      <a:pt x="730" y="1499"/>
                    </a:lnTo>
                    <a:lnTo>
                      <a:pt x="706" y="1506"/>
                    </a:lnTo>
                    <a:lnTo>
                      <a:pt x="706" y="1506"/>
                    </a:lnTo>
                    <a:lnTo>
                      <a:pt x="683" y="1514"/>
                    </a:lnTo>
                    <a:lnTo>
                      <a:pt x="660" y="1521"/>
                    </a:lnTo>
                    <a:lnTo>
                      <a:pt x="635" y="1525"/>
                    </a:lnTo>
                    <a:lnTo>
                      <a:pt x="609" y="1530"/>
                    </a:lnTo>
                    <a:lnTo>
                      <a:pt x="583" y="1533"/>
                    </a:lnTo>
                    <a:lnTo>
                      <a:pt x="557" y="1536"/>
                    </a:lnTo>
                    <a:lnTo>
                      <a:pt x="530" y="1537"/>
                    </a:lnTo>
                    <a:lnTo>
                      <a:pt x="503" y="1537"/>
                    </a:lnTo>
                    <a:lnTo>
                      <a:pt x="503" y="1537"/>
                    </a:lnTo>
                    <a:lnTo>
                      <a:pt x="475" y="1537"/>
                    </a:lnTo>
                    <a:lnTo>
                      <a:pt x="449" y="1536"/>
                    </a:lnTo>
                    <a:lnTo>
                      <a:pt x="423" y="1533"/>
                    </a:lnTo>
                    <a:lnTo>
                      <a:pt x="397" y="1530"/>
                    </a:lnTo>
                    <a:lnTo>
                      <a:pt x="372" y="1525"/>
                    </a:lnTo>
                    <a:lnTo>
                      <a:pt x="349" y="1521"/>
                    </a:lnTo>
                    <a:lnTo>
                      <a:pt x="324" y="1514"/>
                    </a:lnTo>
                    <a:lnTo>
                      <a:pt x="301" y="1506"/>
                    </a:lnTo>
                    <a:lnTo>
                      <a:pt x="301" y="1506"/>
                    </a:lnTo>
                    <a:lnTo>
                      <a:pt x="279" y="1499"/>
                    </a:lnTo>
                    <a:lnTo>
                      <a:pt x="257" y="1490"/>
                    </a:lnTo>
                    <a:lnTo>
                      <a:pt x="235" y="1482"/>
                    </a:lnTo>
                    <a:lnTo>
                      <a:pt x="215" y="1472"/>
                    </a:lnTo>
                    <a:lnTo>
                      <a:pt x="196" y="1460"/>
                    </a:lnTo>
                    <a:lnTo>
                      <a:pt x="177" y="1448"/>
                    </a:lnTo>
                    <a:lnTo>
                      <a:pt x="160" y="1437"/>
                    </a:lnTo>
                    <a:lnTo>
                      <a:pt x="142" y="1423"/>
                    </a:lnTo>
                    <a:lnTo>
                      <a:pt x="142" y="1423"/>
                    </a:lnTo>
                    <a:lnTo>
                      <a:pt x="126" y="1409"/>
                    </a:lnTo>
                    <a:lnTo>
                      <a:pt x="112" y="1396"/>
                    </a:lnTo>
                    <a:lnTo>
                      <a:pt x="97" y="1380"/>
                    </a:lnTo>
                    <a:lnTo>
                      <a:pt x="84" y="1364"/>
                    </a:lnTo>
                    <a:lnTo>
                      <a:pt x="71" y="1348"/>
                    </a:lnTo>
                    <a:lnTo>
                      <a:pt x="59" y="1332"/>
                    </a:lnTo>
                    <a:lnTo>
                      <a:pt x="48" y="1313"/>
                    </a:lnTo>
                    <a:lnTo>
                      <a:pt x="38" y="1295"/>
                    </a:lnTo>
                    <a:lnTo>
                      <a:pt x="38" y="1295"/>
                    </a:lnTo>
                    <a:lnTo>
                      <a:pt x="29" y="1277"/>
                    </a:lnTo>
                    <a:lnTo>
                      <a:pt x="22" y="1258"/>
                    </a:lnTo>
                    <a:lnTo>
                      <a:pt x="14" y="1237"/>
                    </a:lnTo>
                    <a:lnTo>
                      <a:pt x="10" y="1217"/>
                    </a:lnTo>
                    <a:lnTo>
                      <a:pt x="6" y="1196"/>
                    </a:lnTo>
                    <a:lnTo>
                      <a:pt x="3" y="1175"/>
                    </a:lnTo>
                    <a:lnTo>
                      <a:pt x="0" y="1153"/>
                    </a:lnTo>
                    <a:lnTo>
                      <a:pt x="0" y="1130"/>
                    </a:lnTo>
                    <a:lnTo>
                      <a:pt x="0" y="1130"/>
                    </a:lnTo>
                    <a:close/>
                    <a:moveTo>
                      <a:pt x="235" y="1102"/>
                    </a:moveTo>
                    <a:lnTo>
                      <a:pt x="235" y="1102"/>
                    </a:lnTo>
                    <a:lnTo>
                      <a:pt x="237" y="1130"/>
                    </a:lnTo>
                    <a:lnTo>
                      <a:pt x="240" y="1156"/>
                    </a:lnTo>
                    <a:lnTo>
                      <a:pt x="245" y="1179"/>
                    </a:lnTo>
                    <a:lnTo>
                      <a:pt x="254" y="1202"/>
                    </a:lnTo>
                    <a:lnTo>
                      <a:pt x="266" y="1224"/>
                    </a:lnTo>
                    <a:lnTo>
                      <a:pt x="279" y="1245"/>
                    </a:lnTo>
                    <a:lnTo>
                      <a:pt x="295" y="1263"/>
                    </a:lnTo>
                    <a:lnTo>
                      <a:pt x="314" y="1279"/>
                    </a:lnTo>
                    <a:lnTo>
                      <a:pt x="314" y="1279"/>
                    </a:lnTo>
                    <a:lnTo>
                      <a:pt x="334" y="1295"/>
                    </a:lnTo>
                    <a:lnTo>
                      <a:pt x="356" y="1309"/>
                    </a:lnTo>
                    <a:lnTo>
                      <a:pt x="378" y="1320"/>
                    </a:lnTo>
                    <a:lnTo>
                      <a:pt x="401" y="1330"/>
                    </a:lnTo>
                    <a:lnTo>
                      <a:pt x="426" y="1338"/>
                    </a:lnTo>
                    <a:lnTo>
                      <a:pt x="452" y="1342"/>
                    </a:lnTo>
                    <a:lnTo>
                      <a:pt x="480" y="1345"/>
                    </a:lnTo>
                    <a:lnTo>
                      <a:pt x="507" y="1346"/>
                    </a:lnTo>
                    <a:lnTo>
                      <a:pt x="507" y="1346"/>
                    </a:lnTo>
                    <a:lnTo>
                      <a:pt x="533" y="1345"/>
                    </a:lnTo>
                    <a:lnTo>
                      <a:pt x="558" y="1343"/>
                    </a:lnTo>
                    <a:lnTo>
                      <a:pt x="581" y="1338"/>
                    </a:lnTo>
                    <a:lnTo>
                      <a:pt x="605" y="1332"/>
                    </a:lnTo>
                    <a:lnTo>
                      <a:pt x="626" y="1323"/>
                    </a:lnTo>
                    <a:lnTo>
                      <a:pt x="645" y="1314"/>
                    </a:lnTo>
                    <a:lnTo>
                      <a:pt x="664" y="1301"/>
                    </a:lnTo>
                    <a:lnTo>
                      <a:pt x="683" y="1288"/>
                    </a:lnTo>
                    <a:lnTo>
                      <a:pt x="683" y="1288"/>
                    </a:lnTo>
                    <a:lnTo>
                      <a:pt x="699" y="1274"/>
                    </a:lnTo>
                    <a:lnTo>
                      <a:pt x="712" y="1256"/>
                    </a:lnTo>
                    <a:lnTo>
                      <a:pt x="724" y="1239"/>
                    </a:lnTo>
                    <a:lnTo>
                      <a:pt x="734" y="1218"/>
                    </a:lnTo>
                    <a:lnTo>
                      <a:pt x="741" y="1198"/>
                    </a:lnTo>
                    <a:lnTo>
                      <a:pt x="747" y="1175"/>
                    </a:lnTo>
                    <a:lnTo>
                      <a:pt x="750" y="1151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51" y="1111"/>
                    </a:lnTo>
                    <a:lnTo>
                      <a:pt x="750" y="1096"/>
                    </a:lnTo>
                    <a:lnTo>
                      <a:pt x="747" y="1083"/>
                    </a:lnTo>
                    <a:lnTo>
                      <a:pt x="744" y="1068"/>
                    </a:lnTo>
                    <a:lnTo>
                      <a:pt x="740" y="1057"/>
                    </a:lnTo>
                    <a:lnTo>
                      <a:pt x="735" y="1044"/>
                    </a:lnTo>
                    <a:lnTo>
                      <a:pt x="730" y="1032"/>
                    </a:lnTo>
                    <a:lnTo>
                      <a:pt x="724" y="1022"/>
                    </a:lnTo>
                    <a:lnTo>
                      <a:pt x="724" y="1022"/>
                    </a:lnTo>
                    <a:lnTo>
                      <a:pt x="708" y="1000"/>
                    </a:lnTo>
                    <a:lnTo>
                      <a:pt x="690" y="981"/>
                    </a:lnTo>
                    <a:lnTo>
                      <a:pt x="670" y="962"/>
                    </a:lnTo>
                    <a:lnTo>
                      <a:pt x="648" y="945"/>
                    </a:lnTo>
                    <a:lnTo>
                      <a:pt x="648" y="945"/>
                    </a:lnTo>
                    <a:lnTo>
                      <a:pt x="624" y="929"/>
                    </a:lnTo>
                    <a:lnTo>
                      <a:pt x="596" y="913"/>
                    </a:lnTo>
                    <a:lnTo>
                      <a:pt x="567" y="898"/>
                    </a:lnTo>
                    <a:lnTo>
                      <a:pt x="535" y="884"/>
                    </a:lnTo>
                    <a:lnTo>
                      <a:pt x="535" y="884"/>
                    </a:lnTo>
                    <a:lnTo>
                      <a:pt x="395" y="825"/>
                    </a:lnTo>
                    <a:lnTo>
                      <a:pt x="395" y="825"/>
                    </a:lnTo>
                    <a:lnTo>
                      <a:pt x="378" y="839"/>
                    </a:lnTo>
                    <a:lnTo>
                      <a:pt x="362" y="852"/>
                    </a:lnTo>
                    <a:lnTo>
                      <a:pt x="346" y="866"/>
                    </a:lnTo>
                    <a:lnTo>
                      <a:pt x="331" y="881"/>
                    </a:lnTo>
                    <a:lnTo>
                      <a:pt x="318" y="897"/>
                    </a:lnTo>
                    <a:lnTo>
                      <a:pt x="305" y="913"/>
                    </a:lnTo>
                    <a:lnTo>
                      <a:pt x="292" y="929"/>
                    </a:lnTo>
                    <a:lnTo>
                      <a:pt x="280" y="946"/>
                    </a:lnTo>
                    <a:lnTo>
                      <a:pt x="280" y="946"/>
                    </a:lnTo>
                    <a:lnTo>
                      <a:pt x="270" y="964"/>
                    </a:lnTo>
                    <a:lnTo>
                      <a:pt x="260" y="983"/>
                    </a:lnTo>
                    <a:lnTo>
                      <a:pt x="253" y="1000"/>
                    </a:lnTo>
                    <a:lnTo>
                      <a:pt x="245" y="1020"/>
                    </a:lnTo>
                    <a:lnTo>
                      <a:pt x="241" y="1039"/>
                    </a:lnTo>
                    <a:lnTo>
                      <a:pt x="238" y="1060"/>
                    </a:lnTo>
                    <a:lnTo>
                      <a:pt x="235" y="1080"/>
                    </a:lnTo>
                    <a:lnTo>
                      <a:pt x="235" y="1102"/>
                    </a:lnTo>
                    <a:lnTo>
                      <a:pt x="235" y="1102"/>
                    </a:lnTo>
                    <a:close/>
                    <a:moveTo>
                      <a:pt x="600" y="674"/>
                    </a:moveTo>
                    <a:lnTo>
                      <a:pt x="600" y="674"/>
                    </a:lnTo>
                    <a:lnTo>
                      <a:pt x="628" y="644"/>
                    </a:lnTo>
                    <a:lnTo>
                      <a:pt x="653" y="613"/>
                    </a:lnTo>
                    <a:lnTo>
                      <a:pt x="674" y="581"/>
                    </a:lnTo>
                    <a:lnTo>
                      <a:pt x="692" y="550"/>
                    </a:lnTo>
                    <a:lnTo>
                      <a:pt x="692" y="550"/>
                    </a:lnTo>
                    <a:lnTo>
                      <a:pt x="699" y="534"/>
                    </a:lnTo>
                    <a:lnTo>
                      <a:pt x="706" y="518"/>
                    </a:lnTo>
                    <a:lnTo>
                      <a:pt x="711" y="502"/>
                    </a:lnTo>
                    <a:lnTo>
                      <a:pt x="715" y="485"/>
                    </a:lnTo>
                    <a:lnTo>
                      <a:pt x="719" y="469"/>
                    </a:lnTo>
                    <a:lnTo>
                      <a:pt x="721" y="451"/>
                    </a:lnTo>
                    <a:lnTo>
                      <a:pt x="722" y="435"/>
                    </a:lnTo>
                    <a:lnTo>
                      <a:pt x="724" y="418"/>
                    </a:lnTo>
                    <a:lnTo>
                      <a:pt x="724" y="418"/>
                    </a:lnTo>
                    <a:lnTo>
                      <a:pt x="722" y="393"/>
                    </a:lnTo>
                    <a:lnTo>
                      <a:pt x="719" y="371"/>
                    </a:lnTo>
                    <a:lnTo>
                      <a:pt x="715" y="350"/>
                    </a:lnTo>
                    <a:lnTo>
                      <a:pt x="709" y="328"/>
                    </a:lnTo>
                    <a:lnTo>
                      <a:pt x="701" y="309"/>
                    </a:lnTo>
                    <a:lnTo>
                      <a:pt x="692" y="290"/>
                    </a:lnTo>
                    <a:lnTo>
                      <a:pt x="680" y="272"/>
                    </a:lnTo>
                    <a:lnTo>
                      <a:pt x="666" y="255"/>
                    </a:lnTo>
                    <a:lnTo>
                      <a:pt x="666" y="255"/>
                    </a:lnTo>
                    <a:lnTo>
                      <a:pt x="651" y="240"/>
                    </a:lnTo>
                    <a:lnTo>
                      <a:pt x="635" y="227"/>
                    </a:lnTo>
                    <a:lnTo>
                      <a:pt x="616" y="217"/>
                    </a:lnTo>
                    <a:lnTo>
                      <a:pt x="597" y="207"/>
                    </a:lnTo>
                    <a:lnTo>
                      <a:pt x="577" y="201"/>
                    </a:lnTo>
                    <a:lnTo>
                      <a:pt x="554" y="195"/>
                    </a:lnTo>
                    <a:lnTo>
                      <a:pt x="530" y="192"/>
                    </a:lnTo>
                    <a:lnTo>
                      <a:pt x="504" y="191"/>
                    </a:lnTo>
                    <a:lnTo>
                      <a:pt x="504" y="191"/>
                    </a:lnTo>
                    <a:lnTo>
                      <a:pt x="484" y="192"/>
                    </a:lnTo>
                    <a:lnTo>
                      <a:pt x="464" y="195"/>
                    </a:lnTo>
                    <a:lnTo>
                      <a:pt x="445" y="200"/>
                    </a:lnTo>
                    <a:lnTo>
                      <a:pt x="426" y="204"/>
                    </a:lnTo>
                    <a:lnTo>
                      <a:pt x="408" y="213"/>
                    </a:lnTo>
                    <a:lnTo>
                      <a:pt x="391" y="222"/>
                    </a:lnTo>
                    <a:lnTo>
                      <a:pt x="375" y="232"/>
                    </a:lnTo>
                    <a:lnTo>
                      <a:pt x="360" y="243"/>
                    </a:lnTo>
                    <a:lnTo>
                      <a:pt x="360" y="243"/>
                    </a:lnTo>
                    <a:lnTo>
                      <a:pt x="347" y="258"/>
                    </a:lnTo>
                    <a:lnTo>
                      <a:pt x="336" y="272"/>
                    </a:lnTo>
                    <a:lnTo>
                      <a:pt x="325" y="290"/>
                    </a:lnTo>
                    <a:lnTo>
                      <a:pt x="317" y="307"/>
                    </a:lnTo>
                    <a:lnTo>
                      <a:pt x="311" y="328"/>
                    </a:lnTo>
                    <a:lnTo>
                      <a:pt x="307" y="348"/>
                    </a:lnTo>
                    <a:lnTo>
                      <a:pt x="304" y="370"/>
                    </a:lnTo>
                    <a:lnTo>
                      <a:pt x="302" y="395"/>
                    </a:lnTo>
                    <a:lnTo>
                      <a:pt x="302" y="395"/>
                    </a:lnTo>
                    <a:lnTo>
                      <a:pt x="304" y="421"/>
                    </a:lnTo>
                    <a:lnTo>
                      <a:pt x="308" y="447"/>
                    </a:lnTo>
                    <a:lnTo>
                      <a:pt x="315" y="470"/>
                    </a:lnTo>
                    <a:lnTo>
                      <a:pt x="325" y="492"/>
                    </a:lnTo>
                    <a:lnTo>
                      <a:pt x="325" y="492"/>
                    </a:lnTo>
                    <a:lnTo>
                      <a:pt x="339" y="513"/>
                    </a:lnTo>
                    <a:lnTo>
                      <a:pt x="353" y="531"/>
                    </a:lnTo>
                    <a:lnTo>
                      <a:pt x="371" y="549"/>
                    </a:lnTo>
                    <a:lnTo>
                      <a:pt x="389" y="565"/>
                    </a:lnTo>
                    <a:lnTo>
                      <a:pt x="389" y="565"/>
                    </a:lnTo>
                    <a:lnTo>
                      <a:pt x="411" y="581"/>
                    </a:lnTo>
                    <a:lnTo>
                      <a:pt x="433" y="595"/>
                    </a:lnTo>
                    <a:lnTo>
                      <a:pt x="458" y="610"/>
                    </a:lnTo>
                    <a:lnTo>
                      <a:pt x="484" y="623"/>
                    </a:lnTo>
                    <a:lnTo>
                      <a:pt x="484" y="623"/>
                    </a:lnTo>
                    <a:lnTo>
                      <a:pt x="512" y="636"/>
                    </a:lnTo>
                    <a:lnTo>
                      <a:pt x="539" y="649"/>
                    </a:lnTo>
                    <a:lnTo>
                      <a:pt x="600" y="674"/>
                    </a:lnTo>
                    <a:lnTo>
                      <a:pt x="600" y="6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3197816" y="2587752"/>
            <a:ext cx="5794248" cy="1682496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5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6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7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8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9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0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1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2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4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5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6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7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8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25001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13" name="Group 212"/>
          <p:cNvGrpSpPr/>
          <p:nvPr userDrawn="1"/>
        </p:nvGrpSpPr>
        <p:grpSpPr>
          <a:xfrm>
            <a:off x="3818467" y="3966634"/>
            <a:ext cx="8373533" cy="2891367"/>
            <a:chOff x="2863850" y="2974975"/>
            <a:chExt cx="6280150" cy="2168525"/>
          </a:xfrm>
        </p:grpSpPr>
        <p:sp>
          <p:nvSpPr>
            <p:cNvPr id="214" name="Freeform 5"/>
            <p:cNvSpPr>
              <a:spLocks noEditPoints="1"/>
            </p:cNvSpPr>
            <p:nvPr userDrawn="1"/>
          </p:nvSpPr>
          <p:spPr bwMode="auto">
            <a:xfrm>
              <a:off x="3857625" y="4003675"/>
              <a:ext cx="1711325" cy="1139825"/>
            </a:xfrm>
            <a:custGeom>
              <a:avLst/>
              <a:gdLst>
                <a:gd name="T0" fmla="*/ 1066 w 1078"/>
                <a:gd name="T1" fmla="*/ 224 h 718"/>
                <a:gd name="T2" fmla="*/ 1028 w 1078"/>
                <a:gd name="T3" fmla="*/ 160 h 718"/>
                <a:gd name="T4" fmla="*/ 966 w 1078"/>
                <a:gd name="T5" fmla="*/ 122 h 718"/>
                <a:gd name="T6" fmla="*/ 894 w 1078"/>
                <a:gd name="T7" fmla="*/ 114 h 718"/>
                <a:gd name="T8" fmla="*/ 828 w 1078"/>
                <a:gd name="T9" fmla="*/ 134 h 718"/>
                <a:gd name="T10" fmla="*/ 722 w 1078"/>
                <a:gd name="T11" fmla="*/ 204 h 718"/>
                <a:gd name="T12" fmla="*/ 622 w 1078"/>
                <a:gd name="T13" fmla="*/ 246 h 718"/>
                <a:gd name="T14" fmla="*/ 562 w 1078"/>
                <a:gd name="T15" fmla="*/ 134 h 718"/>
                <a:gd name="T16" fmla="*/ 512 w 1078"/>
                <a:gd name="T17" fmla="*/ 82 h 718"/>
                <a:gd name="T18" fmla="*/ 388 w 1078"/>
                <a:gd name="T19" fmla="*/ 14 h 718"/>
                <a:gd name="T20" fmla="*/ 270 w 1078"/>
                <a:gd name="T21" fmla="*/ 0 h 718"/>
                <a:gd name="T22" fmla="*/ 200 w 1078"/>
                <a:gd name="T23" fmla="*/ 12 h 718"/>
                <a:gd name="T24" fmla="*/ 134 w 1078"/>
                <a:gd name="T25" fmla="*/ 40 h 718"/>
                <a:gd name="T26" fmla="*/ 78 w 1078"/>
                <a:gd name="T27" fmla="*/ 86 h 718"/>
                <a:gd name="T28" fmla="*/ 36 w 1078"/>
                <a:gd name="T29" fmla="*/ 144 h 718"/>
                <a:gd name="T30" fmla="*/ 6 w 1078"/>
                <a:gd name="T31" fmla="*/ 232 h 718"/>
                <a:gd name="T32" fmla="*/ 2 w 1078"/>
                <a:gd name="T33" fmla="*/ 326 h 718"/>
                <a:gd name="T34" fmla="*/ 20 w 1078"/>
                <a:gd name="T35" fmla="*/ 394 h 718"/>
                <a:gd name="T36" fmla="*/ 58 w 1078"/>
                <a:gd name="T37" fmla="*/ 456 h 718"/>
                <a:gd name="T38" fmla="*/ 112 w 1078"/>
                <a:gd name="T39" fmla="*/ 500 h 718"/>
                <a:gd name="T40" fmla="*/ 176 w 1078"/>
                <a:gd name="T41" fmla="*/ 528 h 718"/>
                <a:gd name="T42" fmla="*/ 308 w 1078"/>
                <a:gd name="T43" fmla="*/ 544 h 718"/>
                <a:gd name="T44" fmla="*/ 436 w 1078"/>
                <a:gd name="T45" fmla="*/ 514 h 718"/>
                <a:gd name="T46" fmla="*/ 530 w 1078"/>
                <a:gd name="T47" fmla="*/ 456 h 718"/>
                <a:gd name="T48" fmla="*/ 530 w 1078"/>
                <a:gd name="T49" fmla="*/ 522 h 718"/>
                <a:gd name="T50" fmla="*/ 486 w 1078"/>
                <a:gd name="T51" fmla="*/ 624 h 718"/>
                <a:gd name="T52" fmla="*/ 420 w 1078"/>
                <a:gd name="T53" fmla="*/ 714 h 718"/>
                <a:gd name="T54" fmla="*/ 578 w 1078"/>
                <a:gd name="T55" fmla="*/ 652 h 718"/>
                <a:gd name="T56" fmla="*/ 628 w 1078"/>
                <a:gd name="T57" fmla="*/ 528 h 718"/>
                <a:gd name="T58" fmla="*/ 646 w 1078"/>
                <a:gd name="T59" fmla="*/ 412 h 718"/>
                <a:gd name="T60" fmla="*/ 690 w 1078"/>
                <a:gd name="T61" fmla="*/ 294 h 718"/>
                <a:gd name="T62" fmla="*/ 798 w 1078"/>
                <a:gd name="T63" fmla="*/ 206 h 718"/>
                <a:gd name="T64" fmla="*/ 882 w 1078"/>
                <a:gd name="T65" fmla="*/ 166 h 718"/>
                <a:gd name="T66" fmla="*/ 934 w 1078"/>
                <a:gd name="T67" fmla="*/ 164 h 718"/>
                <a:gd name="T68" fmla="*/ 980 w 1078"/>
                <a:gd name="T69" fmla="*/ 186 h 718"/>
                <a:gd name="T70" fmla="*/ 1010 w 1078"/>
                <a:gd name="T71" fmla="*/ 224 h 718"/>
                <a:gd name="T72" fmla="*/ 1022 w 1078"/>
                <a:gd name="T73" fmla="*/ 274 h 718"/>
                <a:gd name="T74" fmla="*/ 1004 w 1078"/>
                <a:gd name="T75" fmla="*/ 386 h 718"/>
                <a:gd name="T76" fmla="*/ 958 w 1078"/>
                <a:gd name="T77" fmla="*/ 496 h 718"/>
                <a:gd name="T78" fmla="*/ 830 w 1078"/>
                <a:gd name="T79" fmla="*/ 700 h 718"/>
                <a:gd name="T80" fmla="*/ 984 w 1078"/>
                <a:gd name="T81" fmla="*/ 600 h 718"/>
                <a:gd name="T82" fmla="*/ 1050 w 1078"/>
                <a:gd name="T83" fmla="*/ 444 h 718"/>
                <a:gd name="T84" fmla="*/ 1078 w 1078"/>
                <a:gd name="T85" fmla="*/ 316 h 718"/>
                <a:gd name="T86" fmla="*/ 484 w 1078"/>
                <a:gd name="T87" fmla="*/ 434 h 718"/>
                <a:gd name="T88" fmla="*/ 380 w 1078"/>
                <a:gd name="T89" fmla="*/ 480 h 718"/>
                <a:gd name="T90" fmla="*/ 266 w 1078"/>
                <a:gd name="T91" fmla="*/ 490 h 718"/>
                <a:gd name="T92" fmla="*/ 160 w 1078"/>
                <a:gd name="T93" fmla="*/ 458 h 718"/>
                <a:gd name="T94" fmla="*/ 106 w 1078"/>
                <a:gd name="T95" fmla="*/ 414 h 718"/>
                <a:gd name="T96" fmla="*/ 80 w 1078"/>
                <a:gd name="T97" fmla="*/ 370 h 718"/>
                <a:gd name="T98" fmla="*/ 72 w 1078"/>
                <a:gd name="T99" fmla="*/ 284 h 718"/>
                <a:gd name="T100" fmla="*/ 104 w 1078"/>
                <a:gd name="T101" fmla="*/ 182 h 718"/>
                <a:gd name="T102" fmla="*/ 176 w 1078"/>
                <a:gd name="T103" fmla="*/ 112 h 718"/>
                <a:gd name="T104" fmla="*/ 274 w 1078"/>
                <a:gd name="T105" fmla="*/ 86 h 718"/>
                <a:gd name="T106" fmla="*/ 378 w 1078"/>
                <a:gd name="T107" fmla="*/ 106 h 718"/>
                <a:gd name="T108" fmla="*/ 462 w 1078"/>
                <a:gd name="T109" fmla="*/ 164 h 718"/>
                <a:gd name="T110" fmla="*/ 512 w 1078"/>
                <a:gd name="T111" fmla="*/ 232 h 718"/>
                <a:gd name="T112" fmla="*/ 538 w 1078"/>
                <a:gd name="T113" fmla="*/ 30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8" h="718">
                  <a:moveTo>
                    <a:pt x="1078" y="282"/>
                  </a:moveTo>
                  <a:lnTo>
                    <a:pt x="1076" y="270"/>
                  </a:lnTo>
                  <a:lnTo>
                    <a:pt x="1074" y="258"/>
                  </a:lnTo>
                  <a:lnTo>
                    <a:pt x="1072" y="246"/>
                  </a:lnTo>
                  <a:lnTo>
                    <a:pt x="1070" y="236"/>
                  </a:lnTo>
                  <a:lnTo>
                    <a:pt x="1066" y="224"/>
                  </a:lnTo>
                  <a:lnTo>
                    <a:pt x="1062" y="212"/>
                  </a:lnTo>
                  <a:lnTo>
                    <a:pt x="1058" y="202"/>
                  </a:lnTo>
                  <a:lnTo>
                    <a:pt x="1052" y="190"/>
                  </a:lnTo>
                  <a:lnTo>
                    <a:pt x="1044" y="180"/>
                  </a:lnTo>
                  <a:lnTo>
                    <a:pt x="1036" y="170"/>
                  </a:lnTo>
                  <a:lnTo>
                    <a:pt x="1028" y="160"/>
                  </a:lnTo>
                  <a:lnTo>
                    <a:pt x="1018" y="152"/>
                  </a:lnTo>
                  <a:lnTo>
                    <a:pt x="1010" y="144"/>
                  </a:lnTo>
                  <a:lnTo>
                    <a:pt x="1000" y="138"/>
                  </a:lnTo>
                  <a:lnTo>
                    <a:pt x="990" y="132"/>
                  </a:lnTo>
                  <a:lnTo>
                    <a:pt x="978" y="126"/>
                  </a:lnTo>
                  <a:lnTo>
                    <a:pt x="966" y="122"/>
                  </a:lnTo>
                  <a:lnTo>
                    <a:pt x="956" y="118"/>
                  </a:lnTo>
                  <a:lnTo>
                    <a:pt x="944" y="116"/>
                  </a:lnTo>
                  <a:lnTo>
                    <a:pt x="930" y="114"/>
                  </a:lnTo>
                  <a:lnTo>
                    <a:pt x="920" y="114"/>
                  </a:lnTo>
                  <a:lnTo>
                    <a:pt x="906" y="114"/>
                  </a:lnTo>
                  <a:lnTo>
                    <a:pt x="894" y="114"/>
                  </a:lnTo>
                  <a:lnTo>
                    <a:pt x="884" y="116"/>
                  </a:lnTo>
                  <a:lnTo>
                    <a:pt x="872" y="118"/>
                  </a:lnTo>
                  <a:lnTo>
                    <a:pt x="860" y="122"/>
                  </a:lnTo>
                  <a:lnTo>
                    <a:pt x="850" y="126"/>
                  </a:lnTo>
                  <a:lnTo>
                    <a:pt x="840" y="130"/>
                  </a:lnTo>
                  <a:lnTo>
                    <a:pt x="828" y="134"/>
                  </a:lnTo>
                  <a:lnTo>
                    <a:pt x="808" y="144"/>
                  </a:lnTo>
                  <a:lnTo>
                    <a:pt x="790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8" y="190"/>
                  </a:lnTo>
                  <a:lnTo>
                    <a:pt x="722" y="204"/>
                  </a:lnTo>
                  <a:lnTo>
                    <a:pt x="706" y="218"/>
                  </a:lnTo>
                  <a:lnTo>
                    <a:pt x="692" y="232"/>
                  </a:lnTo>
                  <a:lnTo>
                    <a:pt x="662" y="258"/>
                  </a:lnTo>
                  <a:lnTo>
                    <a:pt x="634" y="286"/>
                  </a:lnTo>
                  <a:lnTo>
                    <a:pt x="628" y="266"/>
                  </a:lnTo>
                  <a:lnTo>
                    <a:pt x="622" y="246"/>
                  </a:lnTo>
                  <a:lnTo>
                    <a:pt x="614" y="226"/>
                  </a:lnTo>
                  <a:lnTo>
                    <a:pt x="606" y="206"/>
                  </a:lnTo>
                  <a:lnTo>
                    <a:pt x="596" y="188"/>
                  </a:lnTo>
                  <a:lnTo>
                    <a:pt x="586" y="168"/>
                  </a:lnTo>
                  <a:lnTo>
                    <a:pt x="574" y="150"/>
                  </a:lnTo>
                  <a:lnTo>
                    <a:pt x="562" y="134"/>
                  </a:lnTo>
                  <a:lnTo>
                    <a:pt x="554" y="124"/>
                  </a:lnTo>
                  <a:lnTo>
                    <a:pt x="546" y="114"/>
                  </a:lnTo>
                  <a:lnTo>
                    <a:pt x="538" y="106"/>
                  </a:lnTo>
                  <a:lnTo>
                    <a:pt x="530" y="98"/>
                  </a:lnTo>
                  <a:lnTo>
                    <a:pt x="522" y="88"/>
                  </a:lnTo>
                  <a:lnTo>
                    <a:pt x="512" y="82"/>
                  </a:lnTo>
                  <a:lnTo>
                    <a:pt x="494" y="66"/>
                  </a:lnTo>
                  <a:lnTo>
                    <a:pt x="474" y="54"/>
                  </a:lnTo>
                  <a:lnTo>
                    <a:pt x="454" y="42"/>
                  </a:lnTo>
                  <a:lnTo>
                    <a:pt x="432" y="32"/>
                  </a:lnTo>
                  <a:lnTo>
                    <a:pt x="410" y="22"/>
                  </a:lnTo>
                  <a:lnTo>
                    <a:pt x="388" y="14"/>
                  </a:lnTo>
                  <a:lnTo>
                    <a:pt x="366" y="8"/>
                  </a:lnTo>
                  <a:lnTo>
                    <a:pt x="342" y="4"/>
                  </a:lnTo>
                  <a:lnTo>
                    <a:pt x="318" y="0"/>
                  </a:lnTo>
                  <a:lnTo>
                    <a:pt x="294" y="0"/>
                  </a:lnTo>
                  <a:lnTo>
                    <a:pt x="284" y="0"/>
                  </a:lnTo>
                  <a:lnTo>
                    <a:pt x="270" y="0"/>
                  </a:lnTo>
                  <a:lnTo>
                    <a:pt x="260" y="0"/>
                  </a:lnTo>
                  <a:lnTo>
                    <a:pt x="248" y="2"/>
                  </a:lnTo>
                  <a:lnTo>
                    <a:pt x="236" y="4"/>
                  </a:lnTo>
                  <a:lnTo>
                    <a:pt x="224" y="6"/>
                  </a:lnTo>
                  <a:lnTo>
                    <a:pt x="212" y="8"/>
                  </a:lnTo>
                  <a:lnTo>
                    <a:pt x="200" y="12"/>
                  </a:lnTo>
                  <a:lnTo>
                    <a:pt x="188" y="16"/>
                  </a:lnTo>
                  <a:lnTo>
                    <a:pt x="178" y="18"/>
                  </a:lnTo>
                  <a:lnTo>
                    <a:pt x="166" y="24"/>
                  </a:lnTo>
                  <a:lnTo>
                    <a:pt x="156" y="30"/>
                  </a:lnTo>
                  <a:lnTo>
                    <a:pt x="144" y="34"/>
                  </a:lnTo>
                  <a:lnTo>
                    <a:pt x="134" y="40"/>
                  </a:lnTo>
                  <a:lnTo>
                    <a:pt x="124" y="48"/>
                  </a:lnTo>
                  <a:lnTo>
                    <a:pt x="114" y="54"/>
                  </a:lnTo>
                  <a:lnTo>
                    <a:pt x="104" y="62"/>
                  </a:lnTo>
                  <a:lnTo>
                    <a:pt x="96" y="68"/>
                  </a:lnTo>
                  <a:lnTo>
                    <a:pt x="86" y="78"/>
                  </a:lnTo>
                  <a:lnTo>
                    <a:pt x="78" y="86"/>
                  </a:lnTo>
                  <a:lnTo>
                    <a:pt x="70" y="94"/>
                  </a:lnTo>
                  <a:lnTo>
                    <a:pt x="62" y="104"/>
                  </a:lnTo>
                  <a:lnTo>
                    <a:pt x="54" y="114"/>
                  </a:lnTo>
                  <a:lnTo>
                    <a:pt x="48" y="124"/>
                  </a:lnTo>
                  <a:lnTo>
                    <a:pt x="42" y="134"/>
                  </a:lnTo>
                  <a:lnTo>
                    <a:pt x="36" y="144"/>
                  </a:lnTo>
                  <a:lnTo>
                    <a:pt x="30" y="156"/>
                  </a:lnTo>
                  <a:lnTo>
                    <a:pt x="26" y="166"/>
                  </a:lnTo>
                  <a:lnTo>
                    <a:pt x="22" y="176"/>
                  </a:lnTo>
                  <a:lnTo>
                    <a:pt x="18" y="188"/>
                  </a:lnTo>
                  <a:lnTo>
                    <a:pt x="12" y="210"/>
                  </a:lnTo>
                  <a:lnTo>
                    <a:pt x="6" y="232"/>
                  </a:lnTo>
                  <a:lnTo>
                    <a:pt x="2" y="256"/>
                  </a:lnTo>
                  <a:lnTo>
                    <a:pt x="0" y="278"/>
                  </a:lnTo>
                  <a:lnTo>
                    <a:pt x="0" y="290"/>
                  </a:lnTo>
                  <a:lnTo>
                    <a:pt x="0" y="302"/>
                  </a:lnTo>
                  <a:lnTo>
                    <a:pt x="0" y="314"/>
                  </a:lnTo>
                  <a:lnTo>
                    <a:pt x="2" y="326"/>
                  </a:lnTo>
                  <a:lnTo>
                    <a:pt x="2" y="336"/>
                  </a:lnTo>
                  <a:lnTo>
                    <a:pt x="4" y="348"/>
                  </a:lnTo>
                  <a:lnTo>
                    <a:pt x="8" y="360"/>
                  </a:lnTo>
                  <a:lnTo>
                    <a:pt x="10" y="372"/>
                  </a:lnTo>
                  <a:lnTo>
                    <a:pt x="14" y="384"/>
                  </a:lnTo>
                  <a:lnTo>
                    <a:pt x="20" y="394"/>
                  </a:lnTo>
                  <a:lnTo>
                    <a:pt x="24" y="406"/>
                  </a:lnTo>
                  <a:lnTo>
                    <a:pt x="30" y="416"/>
                  </a:lnTo>
                  <a:lnTo>
                    <a:pt x="36" y="426"/>
                  </a:lnTo>
                  <a:lnTo>
                    <a:pt x="42" y="436"/>
                  </a:lnTo>
                  <a:lnTo>
                    <a:pt x="50" y="446"/>
                  </a:lnTo>
                  <a:lnTo>
                    <a:pt x="58" y="456"/>
                  </a:lnTo>
                  <a:lnTo>
                    <a:pt x="66" y="464"/>
                  </a:lnTo>
                  <a:lnTo>
                    <a:pt x="74" y="472"/>
                  </a:lnTo>
                  <a:lnTo>
                    <a:pt x="84" y="480"/>
                  </a:lnTo>
                  <a:lnTo>
                    <a:pt x="94" y="488"/>
                  </a:lnTo>
                  <a:lnTo>
                    <a:pt x="102" y="494"/>
                  </a:lnTo>
                  <a:lnTo>
                    <a:pt x="112" y="500"/>
                  </a:lnTo>
                  <a:lnTo>
                    <a:pt x="122" y="506"/>
                  </a:lnTo>
                  <a:lnTo>
                    <a:pt x="132" y="510"/>
                  </a:lnTo>
                  <a:lnTo>
                    <a:pt x="144" y="516"/>
                  </a:lnTo>
                  <a:lnTo>
                    <a:pt x="154" y="520"/>
                  </a:lnTo>
                  <a:lnTo>
                    <a:pt x="164" y="524"/>
                  </a:lnTo>
                  <a:lnTo>
                    <a:pt x="176" y="528"/>
                  </a:lnTo>
                  <a:lnTo>
                    <a:pt x="196" y="534"/>
                  </a:lnTo>
                  <a:lnTo>
                    <a:pt x="218" y="538"/>
                  </a:lnTo>
                  <a:lnTo>
                    <a:pt x="240" y="542"/>
                  </a:lnTo>
                  <a:lnTo>
                    <a:pt x="264" y="544"/>
                  </a:lnTo>
                  <a:lnTo>
                    <a:pt x="286" y="544"/>
                  </a:lnTo>
                  <a:lnTo>
                    <a:pt x="308" y="544"/>
                  </a:lnTo>
                  <a:lnTo>
                    <a:pt x="330" y="542"/>
                  </a:lnTo>
                  <a:lnTo>
                    <a:pt x="352" y="538"/>
                  </a:lnTo>
                  <a:lnTo>
                    <a:pt x="372" y="534"/>
                  </a:lnTo>
                  <a:lnTo>
                    <a:pt x="394" y="528"/>
                  </a:lnTo>
                  <a:lnTo>
                    <a:pt x="416" y="522"/>
                  </a:lnTo>
                  <a:lnTo>
                    <a:pt x="436" y="514"/>
                  </a:lnTo>
                  <a:lnTo>
                    <a:pt x="456" y="506"/>
                  </a:lnTo>
                  <a:lnTo>
                    <a:pt x="476" y="496"/>
                  </a:lnTo>
                  <a:lnTo>
                    <a:pt x="494" y="484"/>
                  </a:lnTo>
                  <a:lnTo>
                    <a:pt x="504" y="478"/>
                  </a:lnTo>
                  <a:lnTo>
                    <a:pt x="512" y="472"/>
                  </a:lnTo>
                  <a:lnTo>
                    <a:pt x="530" y="456"/>
                  </a:lnTo>
                  <a:lnTo>
                    <a:pt x="546" y="442"/>
                  </a:lnTo>
                  <a:lnTo>
                    <a:pt x="548" y="440"/>
                  </a:lnTo>
                  <a:lnTo>
                    <a:pt x="544" y="466"/>
                  </a:lnTo>
                  <a:lnTo>
                    <a:pt x="540" y="484"/>
                  </a:lnTo>
                  <a:lnTo>
                    <a:pt x="536" y="504"/>
                  </a:lnTo>
                  <a:lnTo>
                    <a:pt x="530" y="522"/>
                  </a:lnTo>
                  <a:lnTo>
                    <a:pt x="526" y="538"/>
                  </a:lnTo>
                  <a:lnTo>
                    <a:pt x="518" y="556"/>
                  </a:lnTo>
                  <a:lnTo>
                    <a:pt x="512" y="574"/>
                  </a:lnTo>
                  <a:lnTo>
                    <a:pt x="504" y="590"/>
                  </a:lnTo>
                  <a:lnTo>
                    <a:pt x="496" y="608"/>
                  </a:lnTo>
                  <a:lnTo>
                    <a:pt x="486" y="624"/>
                  </a:lnTo>
                  <a:lnTo>
                    <a:pt x="478" y="640"/>
                  </a:lnTo>
                  <a:lnTo>
                    <a:pt x="466" y="656"/>
                  </a:lnTo>
                  <a:lnTo>
                    <a:pt x="456" y="672"/>
                  </a:lnTo>
                  <a:lnTo>
                    <a:pt x="444" y="686"/>
                  </a:lnTo>
                  <a:lnTo>
                    <a:pt x="432" y="700"/>
                  </a:lnTo>
                  <a:lnTo>
                    <a:pt x="420" y="714"/>
                  </a:lnTo>
                  <a:lnTo>
                    <a:pt x="416" y="718"/>
                  </a:lnTo>
                  <a:lnTo>
                    <a:pt x="534" y="718"/>
                  </a:lnTo>
                  <a:lnTo>
                    <a:pt x="540" y="708"/>
                  </a:lnTo>
                  <a:lnTo>
                    <a:pt x="554" y="690"/>
                  </a:lnTo>
                  <a:lnTo>
                    <a:pt x="566" y="672"/>
                  </a:lnTo>
                  <a:lnTo>
                    <a:pt x="578" y="652"/>
                  </a:lnTo>
                  <a:lnTo>
                    <a:pt x="588" y="632"/>
                  </a:lnTo>
                  <a:lnTo>
                    <a:pt x="598" y="612"/>
                  </a:lnTo>
                  <a:lnTo>
                    <a:pt x="606" y="592"/>
                  </a:lnTo>
                  <a:lnTo>
                    <a:pt x="614" y="570"/>
                  </a:lnTo>
                  <a:lnTo>
                    <a:pt x="622" y="548"/>
                  </a:lnTo>
                  <a:lnTo>
                    <a:pt x="628" y="528"/>
                  </a:lnTo>
                  <a:lnTo>
                    <a:pt x="632" y="506"/>
                  </a:lnTo>
                  <a:lnTo>
                    <a:pt x="638" y="482"/>
                  </a:lnTo>
                  <a:lnTo>
                    <a:pt x="640" y="466"/>
                  </a:lnTo>
                  <a:lnTo>
                    <a:pt x="644" y="448"/>
                  </a:lnTo>
                  <a:lnTo>
                    <a:pt x="644" y="430"/>
                  </a:lnTo>
                  <a:lnTo>
                    <a:pt x="646" y="412"/>
                  </a:lnTo>
                  <a:lnTo>
                    <a:pt x="646" y="396"/>
                  </a:lnTo>
                  <a:lnTo>
                    <a:pt x="646" y="378"/>
                  </a:lnTo>
                  <a:lnTo>
                    <a:pt x="646" y="360"/>
                  </a:lnTo>
                  <a:lnTo>
                    <a:pt x="644" y="342"/>
                  </a:lnTo>
                  <a:lnTo>
                    <a:pt x="662" y="324"/>
                  </a:lnTo>
                  <a:lnTo>
                    <a:pt x="690" y="294"/>
                  </a:lnTo>
                  <a:lnTo>
                    <a:pt x="720" y="266"/>
                  </a:lnTo>
                  <a:lnTo>
                    <a:pt x="734" y="254"/>
                  </a:lnTo>
                  <a:lnTo>
                    <a:pt x="750" y="240"/>
                  </a:lnTo>
                  <a:lnTo>
                    <a:pt x="766" y="228"/>
                  </a:lnTo>
                  <a:lnTo>
                    <a:pt x="782" y="216"/>
                  </a:lnTo>
                  <a:lnTo>
                    <a:pt x="798" y="206"/>
                  </a:lnTo>
                  <a:lnTo>
                    <a:pt x="814" y="194"/>
                  </a:lnTo>
                  <a:lnTo>
                    <a:pt x="830" y="186"/>
                  </a:lnTo>
                  <a:lnTo>
                    <a:pt x="848" y="176"/>
                  </a:lnTo>
                  <a:lnTo>
                    <a:pt x="864" y="170"/>
                  </a:lnTo>
                  <a:lnTo>
                    <a:pt x="874" y="168"/>
                  </a:lnTo>
                  <a:lnTo>
                    <a:pt x="882" y="166"/>
                  </a:lnTo>
                  <a:lnTo>
                    <a:pt x="892" y="164"/>
                  </a:lnTo>
                  <a:lnTo>
                    <a:pt x="900" y="162"/>
                  </a:lnTo>
                  <a:lnTo>
                    <a:pt x="908" y="162"/>
                  </a:lnTo>
                  <a:lnTo>
                    <a:pt x="916" y="162"/>
                  </a:lnTo>
                  <a:lnTo>
                    <a:pt x="926" y="164"/>
                  </a:lnTo>
                  <a:lnTo>
                    <a:pt x="934" y="164"/>
                  </a:lnTo>
                  <a:lnTo>
                    <a:pt x="942" y="166"/>
                  </a:lnTo>
                  <a:lnTo>
                    <a:pt x="950" y="170"/>
                  </a:lnTo>
                  <a:lnTo>
                    <a:pt x="958" y="174"/>
                  </a:lnTo>
                  <a:lnTo>
                    <a:pt x="964" y="176"/>
                  </a:lnTo>
                  <a:lnTo>
                    <a:pt x="972" y="182"/>
                  </a:lnTo>
                  <a:lnTo>
                    <a:pt x="980" y="186"/>
                  </a:lnTo>
                  <a:lnTo>
                    <a:pt x="986" y="192"/>
                  </a:lnTo>
                  <a:lnTo>
                    <a:pt x="992" y="198"/>
                  </a:lnTo>
                  <a:lnTo>
                    <a:pt x="996" y="204"/>
                  </a:lnTo>
                  <a:lnTo>
                    <a:pt x="1002" y="210"/>
                  </a:lnTo>
                  <a:lnTo>
                    <a:pt x="1006" y="216"/>
                  </a:lnTo>
                  <a:lnTo>
                    <a:pt x="1010" y="224"/>
                  </a:lnTo>
                  <a:lnTo>
                    <a:pt x="1014" y="232"/>
                  </a:lnTo>
                  <a:lnTo>
                    <a:pt x="1016" y="240"/>
                  </a:lnTo>
                  <a:lnTo>
                    <a:pt x="1018" y="248"/>
                  </a:lnTo>
                  <a:lnTo>
                    <a:pt x="1020" y="256"/>
                  </a:lnTo>
                  <a:lnTo>
                    <a:pt x="1022" y="266"/>
                  </a:lnTo>
                  <a:lnTo>
                    <a:pt x="1022" y="274"/>
                  </a:lnTo>
                  <a:lnTo>
                    <a:pt x="1022" y="292"/>
                  </a:lnTo>
                  <a:lnTo>
                    <a:pt x="1020" y="310"/>
                  </a:lnTo>
                  <a:lnTo>
                    <a:pt x="1018" y="330"/>
                  </a:lnTo>
                  <a:lnTo>
                    <a:pt x="1014" y="348"/>
                  </a:lnTo>
                  <a:lnTo>
                    <a:pt x="1010" y="366"/>
                  </a:lnTo>
                  <a:lnTo>
                    <a:pt x="1004" y="386"/>
                  </a:lnTo>
                  <a:lnTo>
                    <a:pt x="998" y="404"/>
                  </a:lnTo>
                  <a:lnTo>
                    <a:pt x="990" y="422"/>
                  </a:lnTo>
                  <a:lnTo>
                    <a:pt x="984" y="440"/>
                  </a:lnTo>
                  <a:lnTo>
                    <a:pt x="976" y="458"/>
                  </a:lnTo>
                  <a:lnTo>
                    <a:pt x="966" y="478"/>
                  </a:lnTo>
                  <a:lnTo>
                    <a:pt x="958" y="496"/>
                  </a:lnTo>
                  <a:lnTo>
                    <a:pt x="940" y="530"/>
                  </a:lnTo>
                  <a:lnTo>
                    <a:pt x="920" y="564"/>
                  </a:lnTo>
                  <a:lnTo>
                    <a:pt x="898" y="600"/>
                  </a:lnTo>
                  <a:lnTo>
                    <a:pt x="876" y="634"/>
                  </a:lnTo>
                  <a:lnTo>
                    <a:pt x="854" y="666"/>
                  </a:lnTo>
                  <a:lnTo>
                    <a:pt x="830" y="700"/>
                  </a:lnTo>
                  <a:lnTo>
                    <a:pt x="816" y="718"/>
                  </a:lnTo>
                  <a:lnTo>
                    <a:pt x="922" y="718"/>
                  </a:lnTo>
                  <a:lnTo>
                    <a:pt x="924" y="712"/>
                  </a:lnTo>
                  <a:lnTo>
                    <a:pt x="946" y="676"/>
                  </a:lnTo>
                  <a:lnTo>
                    <a:pt x="966" y="638"/>
                  </a:lnTo>
                  <a:lnTo>
                    <a:pt x="984" y="600"/>
                  </a:lnTo>
                  <a:lnTo>
                    <a:pt x="1002" y="562"/>
                  </a:lnTo>
                  <a:lnTo>
                    <a:pt x="1020" y="524"/>
                  </a:lnTo>
                  <a:lnTo>
                    <a:pt x="1028" y="504"/>
                  </a:lnTo>
                  <a:lnTo>
                    <a:pt x="1036" y="484"/>
                  </a:lnTo>
                  <a:lnTo>
                    <a:pt x="1044" y="464"/>
                  </a:lnTo>
                  <a:lnTo>
                    <a:pt x="1050" y="444"/>
                  </a:lnTo>
                  <a:lnTo>
                    <a:pt x="1056" y="424"/>
                  </a:lnTo>
                  <a:lnTo>
                    <a:pt x="1062" y="402"/>
                  </a:lnTo>
                  <a:lnTo>
                    <a:pt x="1068" y="380"/>
                  </a:lnTo>
                  <a:lnTo>
                    <a:pt x="1072" y="360"/>
                  </a:lnTo>
                  <a:lnTo>
                    <a:pt x="1074" y="338"/>
                  </a:lnTo>
                  <a:lnTo>
                    <a:pt x="1078" y="316"/>
                  </a:lnTo>
                  <a:lnTo>
                    <a:pt x="1078" y="292"/>
                  </a:lnTo>
                  <a:lnTo>
                    <a:pt x="1078" y="282"/>
                  </a:lnTo>
                  <a:close/>
                  <a:moveTo>
                    <a:pt x="532" y="390"/>
                  </a:moveTo>
                  <a:lnTo>
                    <a:pt x="514" y="408"/>
                  </a:lnTo>
                  <a:lnTo>
                    <a:pt x="500" y="422"/>
                  </a:lnTo>
                  <a:lnTo>
                    <a:pt x="484" y="434"/>
                  </a:lnTo>
                  <a:lnTo>
                    <a:pt x="468" y="444"/>
                  </a:lnTo>
                  <a:lnTo>
                    <a:pt x="452" y="452"/>
                  </a:lnTo>
                  <a:lnTo>
                    <a:pt x="436" y="460"/>
                  </a:lnTo>
                  <a:lnTo>
                    <a:pt x="418" y="468"/>
                  </a:lnTo>
                  <a:lnTo>
                    <a:pt x="400" y="474"/>
                  </a:lnTo>
                  <a:lnTo>
                    <a:pt x="380" y="480"/>
                  </a:lnTo>
                  <a:lnTo>
                    <a:pt x="362" y="484"/>
                  </a:lnTo>
                  <a:lnTo>
                    <a:pt x="342" y="488"/>
                  </a:lnTo>
                  <a:lnTo>
                    <a:pt x="324" y="490"/>
                  </a:lnTo>
                  <a:lnTo>
                    <a:pt x="306" y="490"/>
                  </a:lnTo>
                  <a:lnTo>
                    <a:pt x="286" y="490"/>
                  </a:lnTo>
                  <a:lnTo>
                    <a:pt x="266" y="490"/>
                  </a:lnTo>
                  <a:lnTo>
                    <a:pt x="248" y="486"/>
                  </a:lnTo>
                  <a:lnTo>
                    <a:pt x="230" y="484"/>
                  </a:lnTo>
                  <a:lnTo>
                    <a:pt x="212" y="478"/>
                  </a:lnTo>
                  <a:lnTo>
                    <a:pt x="194" y="474"/>
                  </a:lnTo>
                  <a:lnTo>
                    <a:pt x="176" y="466"/>
                  </a:lnTo>
                  <a:lnTo>
                    <a:pt x="160" y="458"/>
                  </a:lnTo>
                  <a:lnTo>
                    <a:pt x="146" y="448"/>
                  </a:lnTo>
                  <a:lnTo>
                    <a:pt x="130" y="438"/>
                  </a:lnTo>
                  <a:lnTo>
                    <a:pt x="124" y="432"/>
                  </a:lnTo>
                  <a:lnTo>
                    <a:pt x="118" y="426"/>
                  </a:lnTo>
                  <a:lnTo>
                    <a:pt x="112" y="420"/>
                  </a:lnTo>
                  <a:lnTo>
                    <a:pt x="106" y="414"/>
                  </a:lnTo>
                  <a:lnTo>
                    <a:pt x="100" y="406"/>
                  </a:lnTo>
                  <a:lnTo>
                    <a:pt x="96" y="400"/>
                  </a:lnTo>
                  <a:lnTo>
                    <a:pt x="92" y="392"/>
                  </a:lnTo>
                  <a:lnTo>
                    <a:pt x="88" y="386"/>
                  </a:lnTo>
                  <a:lnTo>
                    <a:pt x="84" y="378"/>
                  </a:lnTo>
                  <a:lnTo>
                    <a:pt x="80" y="370"/>
                  </a:lnTo>
                  <a:lnTo>
                    <a:pt x="78" y="362"/>
                  </a:lnTo>
                  <a:lnTo>
                    <a:pt x="76" y="354"/>
                  </a:lnTo>
                  <a:lnTo>
                    <a:pt x="72" y="336"/>
                  </a:lnTo>
                  <a:lnTo>
                    <a:pt x="70" y="318"/>
                  </a:lnTo>
                  <a:lnTo>
                    <a:pt x="70" y="302"/>
                  </a:lnTo>
                  <a:lnTo>
                    <a:pt x="72" y="284"/>
                  </a:lnTo>
                  <a:lnTo>
                    <a:pt x="74" y="266"/>
                  </a:lnTo>
                  <a:lnTo>
                    <a:pt x="78" y="248"/>
                  </a:lnTo>
                  <a:lnTo>
                    <a:pt x="82" y="230"/>
                  </a:lnTo>
                  <a:lnTo>
                    <a:pt x="88" y="214"/>
                  </a:lnTo>
                  <a:lnTo>
                    <a:pt x="94" y="196"/>
                  </a:lnTo>
                  <a:lnTo>
                    <a:pt x="104" y="182"/>
                  </a:lnTo>
                  <a:lnTo>
                    <a:pt x="112" y="166"/>
                  </a:lnTo>
                  <a:lnTo>
                    <a:pt x="122" y="154"/>
                  </a:lnTo>
                  <a:lnTo>
                    <a:pt x="134" y="140"/>
                  </a:lnTo>
                  <a:lnTo>
                    <a:pt x="146" y="130"/>
                  </a:lnTo>
                  <a:lnTo>
                    <a:pt x="160" y="120"/>
                  </a:lnTo>
                  <a:lnTo>
                    <a:pt x="176" y="112"/>
                  </a:lnTo>
                  <a:lnTo>
                    <a:pt x="190" y="104"/>
                  </a:lnTo>
                  <a:lnTo>
                    <a:pt x="206" y="98"/>
                  </a:lnTo>
                  <a:lnTo>
                    <a:pt x="222" y="94"/>
                  </a:lnTo>
                  <a:lnTo>
                    <a:pt x="240" y="90"/>
                  </a:lnTo>
                  <a:lnTo>
                    <a:pt x="256" y="88"/>
                  </a:lnTo>
                  <a:lnTo>
                    <a:pt x="274" y="86"/>
                  </a:lnTo>
                  <a:lnTo>
                    <a:pt x="292" y="88"/>
                  </a:lnTo>
                  <a:lnTo>
                    <a:pt x="310" y="88"/>
                  </a:lnTo>
                  <a:lnTo>
                    <a:pt x="326" y="92"/>
                  </a:lnTo>
                  <a:lnTo>
                    <a:pt x="344" y="96"/>
                  </a:lnTo>
                  <a:lnTo>
                    <a:pt x="360" y="100"/>
                  </a:lnTo>
                  <a:lnTo>
                    <a:pt x="378" y="106"/>
                  </a:lnTo>
                  <a:lnTo>
                    <a:pt x="392" y="114"/>
                  </a:lnTo>
                  <a:lnTo>
                    <a:pt x="408" y="122"/>
                  </a:lnTo>
                  <a:lnTo>
                    <a:pt x="424" y="132"/>
                  </a:lnTo>
                  <a:lnTo>
                    <a:pt x="438" y="142"/>
                  </a:lnTo>
                  <a:lnTo>
                    <a:pt x="450" y="152"/>
                  </a:lnTo>
                  <a:lnTo>
                    <a:pt x="462" y="164"/>
                  </a:lnTo>
                  <a:lnTo>
                    <a:pt x="476" y="176"/>
                  </a:lnTo>
                  <a:lnTo>
                    <a:pt x="486" y="190"/>
                  </a:lnTo>
                  <a:lnTo>
                    <a:pt x="492" y="200"/>
                  </a:lnTo>
                  <a:lnTo>
                    <a:pt x="500" y="210"/>
                  </a:lnTo>
                  <a:lnTo>
                    <a:pt x="506" y="222"/>
                  </a:lnTo>
                  <a:lnTo>
                    <a:pt x="512" y="232"/>
                  </a:lnTo>
                  <a:lnTo>
                    <a:pt x="518" y="242"/>
                  </a:lnTo>
                  <a:lnTo>
                    <a:pt x="522" y="254"/>
                  </a:lnTo>
                  <a:lnTo>
                    <a:pt x="526" y="266"/>
                  </a:lnTo>
                  <a:lnTo>
                    <a:pt x="530" y="276"/>
                  </a:lnTo>
                  <a:lnTo>
                    <a:pt x="534" y="288"/>
                  </a:lnTo>
                  <a:lnTo>
                    <a:pt x="538" y="300"/>
                  </a:lnTo>
                  <a:lnTo>
                    <a:pt x="542" y="324"/>
                  </a:lnTo>
                  <a:lnTo>
                    <a:pt x="548" y="348"/>
                  </a:lnTo>
                  <a:lnTo>
                    <a:pt x="550" y="374"/>
                  </a:lnTo>
                  <a:lnTo>
                    <a:pt x="532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5" name="Freeform 6"/>
            <p:cNvSpPr>
              <a:spLocks/>
            </p:cNvSpPr>
            <p:nvPr userDrawn="1"/>
          </p:nvSpPr>
          <p:spPr bwMode="auto">
            <a:xfrm>
              <a:off x="2863850" y="4406900"/>
              <a:ext cx="1111250" cy="736600"/>
            </a:xfrm>
            <a:custGeom>
              <a:avLst/>
              <a:gdLst>
                <a:gd name="T0" fmla="*/ 664 w 700"/>
                <a:gd name="T1" fmla="*/ 426 h 464"/>
                <a:gd name="T2" fmla="*/ 638 w 700"/>
                <a:gd name="T3" fmla="*/ 396 h 464"/>
                <a:gd name="T4" fmla="*/ 614 w 700"/>
                <a:gd name="T5" fmla="*/ 364 h 464"/>
                <a:gd name="T6" fmla="*/ 590 w 700"/>
                <a:gd name="T7" fmla="*/ 330 h 464"/>
                <a:gd name="T8" fmla="*/ 560 w 700"/>
                <a:gd name="T9" fmla="*/ 280 h 464"/>
                <a:gd name="T10" fmla="*/ 532 w 700"/>
                <a:gd name="T11" fmla="*/ 226 h 464"/>
                <a:gd name="T12" fmla="*/ 502 w 700"/>
                <a:gd name="T13" fmla="*/ 170 h 464"/>
                <a:gd name="T14" fmla="*/ 480 w 700"/>
                <a:gd name="T15" fmla="*/ 134 h 464"/>
                <a:gd name="T16" fmla="*/ 456 w 700"/>
                <a:gd name="T17" fmla="*/ 98 h 464"/>
                <a:gd name="T18" fmla="*/ 426 w 700"/>
                <a:gd name="T19" fmla="*/ 64 h 464"/>
                <a:gd name="T20" fmla="*/ 392 w 700"/>
                <a:gd name="T21" fmla="*/ 34 h 464"/>
                <a:gd name="T22" fmla="*/ 374 w 700"/>
                <a:gd name="T23" fmla="*/ 22 h 464"/>
                <a:gd name="T24" fmla="*/ 354 w 700"/>
                <a:gd name="T25" fmla="*/ 10 h 464"/>
                <a:gd name="T26" fmla="*/ 328 w 700"/>
                <a:gd name="T27" fmla="*/ 4 h 464"/>
                <a:gd name="T28" fmla="*/ 304 w 700"/>
                <a:gd name="T29" fmla="*/ 0 h 464"/>
                <a:gd name="T30" fmla="*/ 278 w 700"/>
                <a:gd name="T31" fmla="*/ 4 h 464"/>
                <a:gd name="T32" fmla="*/ 254 w 700"/>
                <a:gd name="T33" fmla="*/ 14 h 464"/>
                <a:gd name="T34" fmla="*/ 234 w 700"/>
                <a:gd name="T35" fmla="*/ 26 h 464"/>
                <a:gd name="T36" fmla="*/ 214 w 700"/>
                <a:gd name="T37" fmla="*/ 42 h 464"/>
                <a:gd name="T38" fmla="*/ 198 w 700"/>
                <a:gd name="T39" fmla="*/ 58 h 464"/>
                <a:gd name="T40" fmla="*/ 186 w 700"/>
                <a:gd name="T41" fmla="*/ 76 h 464"/>
                <a:gd name="T42" fmla="*/ 164 w 700"/>
                <a:gd name="T43" fmla="*/ 114 h 464"/>
                <a:gd name="T44" fmla="*/ 146 w 700"/>
                <a:gd name="T45" fmla="*/ 154 h 464"/>
                <a:gd name="T46" fmla="*/ 122 w 700"/>
                <a:gd name="T47" fmla="*/ 212 h 464"/>
                <a:gd name="T48" fmla="*/ 92 w 700"/>
                <a:gd name="T49" fmla="*/ 288 h 464"/>
                <a:gd name="T50" fmla="*/ 60 w 700"/>
                <a:gd name="T51" fmla="*/ 362 h 464"/>
                <a:gd name="T52" fmla="*/ 42 w 700"/>
                <a:gd name="T53" fmla="*/ 398 h 464"/>
                <a:gd name="T54" fmla="*/ 22 w 700"/>
                <a:gd name="T55" fmla="*/ 432 h 464"/>
                <a:gd name="T56" fmla="*/ 0 w 700"/>
                <a:gd name="T57" fmla="*/ 464 h 464"/>
                <a:gd name="T58" fmla="*/ 72 w 700"/>
                <a:gd name="T59" fmla="*/ 460 h 464"/>
                <a:gd name="T60" fmla="*/ 90 w 700"/>
                <a:gd name="T61" fmla="*/ 424 h 464"/>
                <a:gd name="T62" fmla="*/ 108 w 700"/>
                <a:gd name="T63" fmla="*/ 384 h 464"/>
                <a:gd name="T64" fmla="*/ 140 w 700"/>
                <a:gd name="T65" fmla="*/ 306 h 464"/>
                <a:gd name="T66" fmla="*/ 168 w 700"/>
                <a:gd name="T67" fmla="*/ 228 h 464"/>
                <a:gd name="T68" fmla="*/ 188 w 700"/>
                <a:gd name="T69" fmla="*/ 172 h 464"/>
                <a:gd name="T70" fmla="*/ 206 w 700"/>
                <a:gd name="T71" fmla="*/ 136 h 464"/>
                <a:gd name="T72" fmla="*/ 224 w 700"/>
                <a:gd name="T73" fmla="*/ 102 h 464"/>
                <a:gd name="T74" fmla="*/ 240 w 700"/>
                <a:gd name="T75" fmla="*/ 82 h 464"/>
                <a:gd name="T76" fmla="*/ 254 w 700"/>
                <a:gd name="T77" fmla="*/ 68 h 464"/>
                <a:gd name="T78" fmla="*/ 268 w 700"/>
                <a:gd name="T79" fmla="*/ 58 h 464"/>
                <a:gd name="T80" fmla="*/ 282 w 700"/>
                <a:gd name="T81" fmla="*/ 52 h 464"/>
                <a:gd name="T82" fmla="*/ 296 w 700"/>
                <a:gd name="T83" fmla="*/ 48 h 464"/>
                <a:gd name="T84" fmla="*/ 312 w 700"/>
                <a:gd name="T85" fmla="*/ 48 h 464"/>
                <a:gd name="T86" fmla="*/ 328 w 700"/>
                <a:gd name="T87" fmla="*/ 52 h 464"/>
                <a:gd name="T88" fmla="*/ 342 w 700"/>
                <a:gd name="T89" fmla="*/ 58 h 464"/>
                <a:gd name="T90" fmla="*/ 358 w 700"/>
                <a:gd name="T91" fmla="*/ 66 h 464"/>
                <a:gd name="T92" fmla="*/ 378 w 700"/>
                <a:gd name="T93" fmla="*/ 84 h 464"/>
                <a:gd name="T94" fmla="*/ 406 w 700"/>
                <a:gd name="T95" fmla="*/ 112 h 464"/>
                <a:gd name="T96" fmla="*/ 428 w 700"/>
                <a:gd name="T97" fmla="*/ 142 h 464"/>
                <a:gd name="T98" fmla="*/ 448 w 700"/>
                <a:gd name="T99" fmla="*/ 176 h 464"/>
                <a:gd name="T100" fmla="*/ 468 w 700"/>
                <a:gd name="T101" fmla="*/ 212 h 464"/>
                <a:gd name="T102" fmla="*/ 502 w 700"/>
                <a:gd name="T103" fmla="*/ 286 h 464"/>
                <a:gd name="T104" fmla="*/ 544 w 700"/>
                <a:gd name="T105" fmla="*/ 360 h 464"/>
                <a:gd name="T106" fmla="*/ 566 w 700"/>
                <a:gd name="T107" fmla="*/ 396 h 464"/>
                <a:gd name="T108" fmla="*/ 590 w 700"/>
                <a:gd name="T109" fmla="*/ 432 h 464"/>
                <a:gd name="T110" fmla="*/ 612 w 700"/>
                <a:gd name="T111" fmla="*/ 464 h 464"/>
                <a:gd name="T112" fmla="*/ 690 w 700"/>
                <a:gd name="T113" fmla="*/ 45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0" h="464">
                  <a:moveTo>
                    <a:pt x="676" y="440"/>
                  </a:moveTo>
                  <a:lnTo>
                    <a:pt x="664" y="426"/>
                  </a:lnTo>
                  <a:lnTo>
                    <a:pt x="650" y="410"/>
                  </a:lnTo>
                  <a:lnTo>
                    <a:pt x="638" y="396"/>
                  </a:lnTo>
                  <a:lnTo>
                    <a:pt x="626" y="380"/>
                  </a:lnTo>
                  <a:lnTo>
                    <a:pt x="614" y="364"/>
                  </a:lnTo>
                  <a:lnTo>
                    <a:pt x="602" y="348"/>
                  </a:lnTo>
                  <a:lnTo>
                    <a:pt x="590" y="330"/>
                  </a:lnTo>
                  <a:lnTo>
                    <a:pt x="570" y="296"/>
                  </a:lnTo>
                  <a:lnTo>
                    <a:pt x="560" y="280"/>
                  </a:lnTo>
                  <a:lnTo>
                    <a:pt x="550" y="262"/>
                  </a:lnTo>
                  <a:lnTo>
                    <a:pt x="532" y="226"/>
                  </a:lnTo>
                  <a:lnTo>
                    <a:pt x="512" y="190"/>
                  </a:lnTo>
                  <a:lnTo>
                    <a:pt x="502" y="170"/>
                  </a:lnTo>
                  <a:lnTo>
                    <a:pt x="492" y="152"/>
                  </a:lnTo>
                  <a:lnTo>
                    <a:pt x="480" y="134"/>
                  </a:lnTo>
                  <a:lnTo>
                    <a:pt x="468" y="116"/>
                  </a:lnTo>
                  <a:lnTo>
                    <a:pt x="456" y="98"/>
                  </a:lnTo>
                  <a:lnTo>
                    <a:pt x="442" y="82"/>
                  </a:lnTo>
                  <a:lnTo>
                    <a:pt x="426" y="64"/>
                  </a:lnTo>
                  <a:lnTo>
                    <a:pt x="410" y="50"/>
                  </a:lnTo>
                  <a:lnTo>
                    <a:pt x="392" y="34"/>
                  </a:lnTo>
                  <a:lnTo>
                    <a:pt x="384" y="28"/>
                  </a:lnTo>
                  <a:lnTo>
                    <a:pt x="374" y="22"/>
                  </a:lnTo>
                  <a:lnTo>
                    <a:pt x="364" y="16"/>
                  </a:lnTo>
                  <a:lnTo>
                    <a:pt x="354" y="10"/>
                  </a:lnTo>
                  <a:lnTo>
                    <a:pt x="340" y="6"/>
                  </a:lnTo>
                  <a:lnTo>
                    <a:pt x="328" y="4"/>
                  </a:lnTo>
                  <a:lnTo>
                    <a:pt x="316" y="2"/>
                  </a:lnTo>
                  <a:lnTo>
                    <a:pt x="304" y="0"/>
                  </a:lnTo>
                  <a:lnTo>
                    <a:pt x="290" y="2"/>
                  </a:lnTo>
                  <a:lnTo>
                    <a:pt x="278" y="4"/>
                  </a:lnTo>
                  <a:lnTo>
                    <a:pt x="266" y="8"/>
                  </a:lnTo>
                  <a:lnTo>
                    <a:pt x="254" y="14"/>
                  </a:lnTo>
                  <a:lnTo>
                    <a:pt x="244" y="20"/>
                  </a:lnTo>
                  <a:lnTo>
                    <a:pt x="234" y="26"/>
                  </a:lnTo>
                  <a:lnTo>
                    <a:pt x="224" y="34"/>
                  </a:lnTo>
                  <a:lnTo>
                    <a:pt x="214" y="42"/>
                  </a:lnTo>
                  <a:lnTo>
                    <a:pt x="206" y="50"/>
                  </a:lnTo>
                  <a:lnTo>
                    <a:pt x="198" y="58"/>
                  </a:lnTo>
                  <a:lnTo>
                    <a:pt x="192" y="68"/>
                  </a:lnTo>
                  <a:lnTo>
                    <a:pt x="186" y="76"/>
                  </a:lnTo>
                  <a:lnTo>
                    <a:pt x="174" y="94"/>
                  </a:lnTo>
                  <a:lnTo>
                    <a:pt x="164" y="114"/>
                  </a:lnTo>
                  <a:lnTo>
                    <a:pt x="154" y="134"/>
                  </a:lnTo>
                  <a:lnTo>
                    <a:pt x="146" y="154"/>
                  </a:lnTo>
                  <a:lnTo>
                    <a:pt x="136" y="174"/>
                  </a:lnTo>
                  <a:lnTo>
                    <a:pt x="122" y="212"/>
                  </a:lnTo>
                  <a:lnTo>
                    <a:pt x="106" y="250"/>
                  </a:lnTo>
                  <a:lnTo>
                    <a:pt x="92" y="288"/>
                  </a:lnTo>
                  <a:lnTo>
                    <a:pt x="76" y="326"/>
                  </a:lnTo>
                  <a:lnTo>
                    <a:pt x="60" y="362"/>
                  </a:lnTo>
                  <a:lnTo>
                    <a:pt x="50" y="380"/>
                  </a:lnTo>
                  <a:lnTo>
                    <a:pt x="42" y="398"/>
                  </a:lnTo>
                  <a:lnTo>
                    <a:pt x="32" y="414"/>
                  </a:lnTo>
                  <a:lnTo>
                    <a:pt x="22" y="432"/>
                  </a:lnTo>
                  <a:lnTo>
                    <a:pt x="10" y="448"/>
                  </a:lnTo>
                  <a:lnTo>
                    <a:pt x="0" y="464"/>
                  </a:lnTo>
                  <a:lnTo>
                    <a:pt x="70" y="464"/>
                  </a:lnTo>
                  <a:lnTo>
                    <a:pt x="72" y="460"/>
                  </a:lnTo>
                  <a:lnTo>
                    <a:pt x="82" y="442"/>
                  </a:lnTo>
                  <a:lnTo>
                    <a:pt x="90" y="424"/>
                  </a:lnTo>
                  <a:lnTo>
                    <a:pt x="100" y="404"/>
                  </a:lnTo>
                  <a:lnTo>
                    <a:pt x="108" y="384"/>
                  </a:lnTo>
                  <a:lnTo>
                    <a:pt x="124" y="346"/>
                  </a:lnTo>
                  <a:lnTo>
                    <a:pt x="140" y="306"/>
                  </a:lnTo>
                  <a:lnTo>
                    <a:pt x="154" y="268"/>
                  </a:lnTo>
                  <a:lnTo>
                    <a:pt x="168" y="228"/>
                  </a:lnTo>
                  <a:lnTo>
                    <a:pt x="182" y="190"/>
                  </a:lnTo>
                  <a:lnTo>
                    <a:pt x="188" y="172"/>
                  </a:lnTo>
                  <a:lnTo>
                    <a:pt x="196" y="154"/>
                  </a:lnTo>
                  <a:lnTo>
                    <a:pt x="206" y="136"/>
                  </a:lnTo>
                  <a:lnTo>
                    <a:pt x="214" y="120"/>
                  </a:lnTo>
                  <a:lnTo>
                    <a:pt x="224" y="102"/>
                  </a:lnTo>
                  <a:lnTo>
                    <a:pt x="236" y="88"/>
                  </a:lnTo>
                  <a:lnTo>
                    <a:pt x="240" y="82"/>
                  </a:lnTo>
                  <a:lnTo>
                    <a:pt x="248" y="74"/>
                  </a:lnTo>
                  <a:lnTo>
                    <a:pt x="254" y="68"/>
                  </a:lnTo>
                  <a:lnTo>
                    <a:pt x="260" y="64"/>
                  </a:lnTo>
                  <a:lnTo>
                    <a:pt x="268" y="58"/>
                  </a:lnTo>
                  <a:lnTo>
                    <a:pt x="274" y="54"/>
                  </a:lnTo>
                  <a:lnTo>
                    <a:pt x="282" y="52"/>
                  </a:lnTo>
                  <a:lnTo>
                    <a:pt x="288" y="50"/>
                  </a:lnTo>
                  <a:lnTo>
                    <a:pt x="296" y="48"/>
                  </a:lnTo>
                  <a:lnTo>
                    <a:pt x="304" y="48"/>
                  </a:lnTo>
                  <a:lnTo>
                    <a:pt x="312" y="48"/>
                  </a:lnTo>
                  <a:lnTo>
                    <a:pt x="320" y="50"/>
                  </a:lnTo>
                  <a:lnTo>
                    <a:pt x="328" y="52"/>
                  </a:lnTo>
                  <a:lnTo>
                    <a:pt x="336" y="54"/>
                  </a:lnTo>
                  <a:lnTo>
                    <a:pt x="342" y="58"/>
                  </a:lnTo>
                  <a:lnTo>
                    <a:pt x="350" y="62"/>
                  </a:lnTo>
                  <a:lnTo>
                    <a:pt x="358" y="66"/>
                  </a:lnTo>
                  <a:lnTo>
                    <a:pt x="366" y="72"/>
                  </a:lnTo>
                  <a:lnTo>
                    <a:pt x="378" y="84"/>
                  </a:lnTo>
                  <a:lnTo>
                    <a:pt x="392" y="98"/>
                  </a:lnTo>
                  <a:lnTo>
                    <a:pt x="406" y="112"/>
                  </a:lnTo>
                  <a:lnTo>
                    <a:pt x="416" y="126"/>
                  </a:lnTo>
                  <a:lnTo>
                    <a:pt x="428" y="142"/>
                  </a:lnTo>
                  <a:lnTo>
                    <a:pt x="438" y="160"/>
                  </a:lnTo>
                  <a:lnTo>
                    <a:pt x="448" y="176"/>
                  </a:lnTo>
                  <a:lnTo>
                    <a:pt x="458" y="194"/>
                  </a:lnTo>
                  <a:lnTo>
                    <a:pt x="468" y="212"/>
                  </a:lnTo>
                  <a:lnTo>
                    <a:pt x="484" y="248"/>
                  </a:lnTo>
                  <a:lnTo>
                    <a:pt x="502" y="286"/>
                  </a:lnTo>
                  <a:lnTo>
                    <a:pt x="522" y="324"/>
                  </a:lnTo>
                  <a:lnTo>
                    <a:pt x="544" y="360"/>
                  </a:lnTo>
                  <a:lnTo>
                    <a:pt x="554" y="378"/>
                  </a:lnTo>
                  <a:lnTo>
                    <a:pt x="566" y="396"/>
                  </a:lnTo>
                  <a:lnTo>
                    <a:pt x="578" y="414"/>
                  </a:lnTo>
                  <a:lnTo>
                    <a:pt x="590" y="432"/>
                  </a:lnTo>
                  <a:lnTo>
                    <a:pt x="602" y="448"/>
                  </a:lnTo>
                  <a:lnTo>
                    <a:pt x="612" y="464"/>
                  </a:lnTo>
                  <a:lnTo>
                    <a:pt x="700" y="464"/>
                  </a:lnTo>
                  <a:lnTo>
                    <a:pt x="690" y="454"/>
                  </a:lnTo>
                  <a:lnTo>
                    <a:pt x="676" y="4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6" name="Freeform 7"/>
            <p:cNvSpPr>
              <a:spLocks noEditPoints="1"/>
            </p:cNvSpPr>
            <p:nvPr userDrawn="1"/>
          </p:nvSpPr>
          <p:spPr bwMode="auto">
            <a:xfrm>
              <a:off x="4864100" y="3286125"/>
              <a:ext cx="1333500" cy="1857375"/>
            </a:xfrm>
            <a:custGeom>
              <a:avLst/>
              <a:gdLst>
                <a:gd name="T0" fmla="*/ 580 w 840"/>
                <a:gd name="T1" fmla="*/ 1030 h 1170"/>
                <a:gd name="T2" fmla="*/ 630 w 840"/>
                <a:gd name="T3" fmla="*/ 868 h 1170"/>
                <a:gd name="T4" fmla="*/ 630 w 840"/>
                <a:gd name="T5" fmla="*/ 700 h 1170"/>
                <a:gd name="T6" fmla="*/ 670 w 840"/>
                <a:gd name="T7" fmla="*/ 604 h 1170"/>
                <a:gd name="T8" fmla="*/ 776 w 840"/>
                <a:gd name="T9" fmla="*/ 462 h 1170"/>
                <a:gd name="T10" fmla="*/ 832 w 840"/>
                <a:gd name="T11" fmla="*/ 294 h 1170"/>
                <a:gd name="T12" fmla="*/ 840 w 840"/>
                <a:gd name="T13" fmla="*/ 204 h 1170"/>
                <a:gd name="T14" fmla="*/ 826 w 840"/>
                <a:gd name="T15" fmla="*/ 110 h 1170"/>
                <a:gd name="T16" fmla="*/ 798 w 840"/>
                <a:gd name="T17" fmla="*/ 52 h 1170"/>
                <a:gd name="T18" fmla="*/ 748 w 840"/>
                <a:gd name="T19" fmla="*/ 12 h 1170"/>
                <a:gd name="T20" fmla="*/ 686 w 840"/>
                <a:gd name="T21" fmla="*/ 0 h 1170"/>
                <a:gd name="T22" fmla="*/ 610 w 840"/>
                <a:gd name="T23" fmla="*/ 20 h 1170"/>
                <a:gd name="T24" fmla="*/ 506 w 840"/>
                <a:gd name="T25" fmla="*/ 80 h 1170"/>
                <a:gd name="T26" fmla="*/ 402 w 840"/>
                <a:gd name="T27" fmla="*/ 184 h 1170"/>
                <a:gd name="T28" fmla="*/ 314 w 840"/>
                <a:gd name="T29" fmla="*/ 334 h 1170"/>
                <a:gd name="T30" fmla="*/ 234 w 840"/>
                <a:gd name="T31" fmla="*/ 366 h 1170"/>
                <a:gd name="T32" fmla="*/ 150 w 840"/>
                <a:gd name="T33" fmla="*/ 384 h 1170"/>
                <a:gd name="T34" fmla="*/ 70 w 840"/>
                <a:gd name="T35" fmla="*/ 430 h 1170"/>
                <a:gd name="T36" fmla="*/ 14 w 840"/>
                <a:gd name="T37" fmla="*/ 508 h 1170"/>
                <a:gd name="T38" fmla="*/ 2 w 840"/>
                <a:gd name="T39" fmla="*/ 592 h 1170"/>
                <a:gd name="T40" fmla="*/ 24 w 840"/>
                <a:gd name="T41" fmla="*/ 650 h 1170"/>
                <a:gd name="T42" fmla="*/ 86 w 840"/>
                <a:gd name="T43" fmla="*/ 712 h 1170"/>
                <a:gd name="T44" fmla="*/ 168 w 840"/>
                <a:gd name="T45" fmla="*/ 752 h 1170"/>
                <a:gd name="T46" fmla="*/ 258 w 840"/>
                <a:gd name="T47" fmla="*/ 770 h 1170"/>
                <a:gd name="T48" fmla="*/ 312 w 840"/>
                <a:gd name="T49" fmla="*/ 890 h 1170"/>
                <a:gd name="T50" fmla="*/ 410 w 840"/>
                <a:gd name="T51" fmla="*/ 1064 h 1170"/>
                <a:gd name="T52" fmla="*/ 532 w 840"/>
                <a:gd name="T53" fmla="*/ 1142 h 1170"/>
                <a:gd name="T54" fmla="*/ 250 w 840"/>
                <a:gd name="T55" fmla="*/ 598 h 1170"/>
                <a:gd name="T56" fmla="*/ 254 w 840"/>
                <a:gd name="T57" fmla="*/ 692 h 1170"/>
                <a:gd name="T58" fmla="*/ 192 w 840"/>
                <a:gd name="T59" fmla="*/ 680 h 1170"/>
                <a:gd name="T60" fmla="*/ 126 w 840"/>
                <a:gd name="T61" fmla="*/ 652 h 1170"/>
                <a:gd name="T62" fmla="*/ 82 w 840"/>
                <a:gd name="T63" fmla="*/ 608 h 1170"/>
                <a:gd name="T64" fmla="*/ 70 w 840"/>
                <a:gd name="T65" fmla="*/ 552 h 1170"/>
                <a:gd name="T66" fmla="*/ 98 w 840"/>
                <a:gd name="T67" fmla="*/ 494 h 1170"/>
                <a:gd name="T68" fmla="*/ 146 w 840"/>
                <a:gd name="T69" fmla="*/ 454 h 1170"/>
                <a:gd name="T70" fmla="*/ 214 w 840"/>
                <a:gd name="T71" fmla="*/ 428 h 1170"/>
                <a:gd name="T72" fmla="*/ 404 w 840"/>
                <a:gd name="T73" fmla="*/ 346 h 1170"/>
                <a:gd name="T74" fmla="*/ 490 w 840"/>
                <a:gd name="T75" fmla="*/ 224 h 1170"/>
                <a:gd name="T76" fmla="*/ 584 w 840"/>
                <a:gd name="T77" fmla="*/ 142 h 1170"/>
                <a:gd name="T78" fmla="*/ 658 w 840"/>
                <a:gd name="T79" fmla="*/ 104 h 1170"/>
                <a:gd name="T80" fmla="*/ 706 w 840"/>
                <a:gd name="T81" fmla="*/ 100 h 1170"/>
                <a:gd name="T82" fmla="*/ 730 w 840"/>
                <a:gd name="T83" fmla="*/ 128 h 1170"/>
                <a:gd name="T84" fmla="*/ 742 w 840"/>
                <a:gd name="T85" fmla="*/ 206 h 1170"/>
                <a:gd name="T86" fmla="*/ 718 w 840"/>
                <a:gd name="T87" fmla="*/ 350 h 1170"/>
                <a:gd name="T88" fmla="*/ 652 w 840"/>
                <a:gd name="T89" fmla="*/ 482 h 1170"/>
                <a:gd name="T90" fmla="*/ 578 w 840"/>
                <a:gd name="T91" fmla="*/ 548 h 1170"/>
                <a:gd name="T92" fmla="*/ 530 w 840"/>
                <a:gd name="T93" fmla="*/ 480 h 1170"/>
                <a:gd name="T94" fmla="*/ 462 w 840"/>
                <a:gd name="T95" fmla="*/ 422 h 1170"/>
                <a:gd name="T96" fmla="*/ 392 w 840"/>
                <a:gd name="T97" fmla="*/ 370 h 1170"/>
                <a:gd name="T98" fmla="*/ 328 w 840"/>
                <a:gd name="T99" fmla="*/ 602 h 1170"/>
                <a:gd name="T100" fmla="*/ 344 w 840"/>
                <a:gd name="T101" fmla="*/ 498 h 1170"/>
                <a:gd name="T102" fmla="*/ 412 w 840"/>
                <a:gd name="T103" fmla="*/ 454 h 1170"/>
                <a:gd name="T104" fmla="*/ 474 w 840"/>
                <a:gd name="T105" fmla="*/ 496 h 1170"/>
                <a:gd name="T106" fmla="*/ 526 w 840"/>
                <a:gd name="T107" fmla="*/ 556 h 1170"/>
                <a:gd name="T108" fmla="*/ 510 w 840"/>
                <a:gd name="T109" fmla="*/ 618 h 1170"/>
                <a:gd name="T110" fmla="*/ 420 w 840"/>
                <a:gd name="T111" fmla="*/ 662 h 1170"/>
                <a:gd name="T112" fmla="*/ 494 w 840"/>
                <a:gd name="T113" fmla="*/ 1086 h 1170"/>
                <a:gd name="T114" fmla="*/ 394 w 840"/>
                <a:gd name="T115" fmla="*/ 912 h 1170"/>
                <a:gd name="T116" fmla="*/ 342 w 840"/>
                <a:gd name="T117" fmla="*/ 766 h 1170"/>
                <a:gd name="T118" fmla="*/ 502 w 840"/>
                <a:gd name="T119" fmla="*/ 720 h 1170"/>
                <a:gd name="T120" fmla="*/ 586 w 840"/>
                <a:gd name="T121" fmla="*/ 732 h 1170"/>
                <a:gd name="T122" fmla="*/ 580 w 840"/>
                <a:gd name="T123" fmla="*/ 888 h 1170"/>
                <a:gd name="T124" fmla="*/ 526 w 840"/>
                <a:gd name="T125" fmla="*/ 1034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0" h="1170">
                  <a:moveTo>
                    <a:pt x="532" y="1142"/>
                  </a:moveTo>
                  <a:lnTo>
                    <a:pt x="522" y="1128"/>
                  </a:lnTo>
                  <a:lnTo>
                    <a:pt x="538" y="1104"/>
                  </a:lnTo>
                  <a:lnTo>
                    <a:pt x="554" y="1080"/>
                  </a:lnTo>
                  <a:lnTo>
                    <a:pt x="568" y="1054"/>
                  </a:lnTo>
                  <a:lnTo>
                    <a:pt x="580" y="1030"/>
                  </a:lnTo>
                  <a:lnTo>
                    <a:pt x="590" y="1004"/>
                  </a:lnTo>
                  <a:lnTo>
                    <a:pt x="600" y="978"/>
                  </a:lnTo>
                  <a:lnTo>
                    <a:pt x="610" y="952"/>
                  </a:lnTo>
                  <a:lnTo>
                    <a:pt x="618" y="924"/>
                  </a:lnTo>
                  <a:lnTo>
                    <a:pt x="624" y="896"/>
                  </a:lnTo>
                  <a:lnTo>
                    <a:pt x="630" y="868"/>
                  </a:lnTo>
                  <a:lnTo>
                    <a:pt x="634" y="840"/>
                  </a:lnTo>
                  <a:lnTo>
                    <a:pt x="636" y="812"/>
                  </a:lnTo>
                  <a:lnTo>
                    <a:pt x="636" y="784"/>
                  </a:lnTo>
                  <a:lnTo>
                    <a:pt x="636" y="756"/>
                  </a:lnTo>
                  <a:lnTo>
                    <a:pt x="634" y="728"/>
                  </a:lnTo>
                  <a:lnTo>
                    <a:pt x="630" y="700"/>
                  </a:lnTo>
                  <a:lnTo>
                    <a:pt x="624" y="670"/>
                  </a:lnTo>
                  <a:lnTo>
                    <a:pt x="618" y="650"/>
                  </a:lnTo>
                  <a:lnTo>
                    <a:pt x="632" y="638"/>
                  </a:lnTo>
                  <a:lnTo>
                    <a:pt x="646" y="628"/>
                  </a:lnTo>
                  <a:lnTo>
                    <a:pt x="658" y="616"/>
                  </a:lnTo>
                  <a:lnTo>
                    <a:pt x="670" y="604"/>
                  </a:lnTo>
                  <a:lnTo>
                    <a:pt x="692" y="582"/>
                  </a:lnTo>
                  <a:lnTo>
                    <a:pt x="710" y="560"/>
                  </a:lnTo>
                  <a:lnTo>
                    <a:pt x="728" y="536"/>
                  </a:lnTo>
                  <a:lnTo>
                    <a:pt x="746" y="512"/>
                  </a:lnTo>
                  <a:lnTo>
                    <a:pt x="762" y="488"/>
                  </a:lnTo>
                  <a:lnTo>
                    <a:pt x="776" y="462"/>
                  </a:lnTo>
                  <a:lnTo>
                    <a:pt x="788" y="436"/>
                  </a:lnTo>
                  <a:lnTo>
                    <a:pt x="800" y="408"/>
                  </a:lnTo>
                  <a:lnTo>
                    <a:pt x="810" y="380"/>
                  </a:lnTo>
                  <a:lnTo>
                    <a:pt x="820" y="352"/>
                  </a:lnTo>
                  <a:lnTo>
                    <a:pt x="826" y="322"/>
                  </a:lnTo>
                  <a:lnTo>
                    <a:pt x="832" y="294"/>
                  </a:lnTo>
                  <a:lnTo>
                    <a:pt x="834" y="280"/>
                  </a:lnTo>
                  <a:lnTo>
                    <a:pt x="836" y="264"/>
                  </a:lnTo>
                  <a:lnTo>
                    <a:pt x="838" y="248"/>
                  </a:lnTo>
                  <a:lnTo>
                    <a:pt x="838" y="234"/>
                  </a:lnTo>
                  <a:lnTo>
                    <a:pt x="840" y="218"/>
                  </a:lnTo>
                  <a:lnTo>
                    <a:pt x="840" y="204"/>
                  </a:lnTo>
                  <a:lnTo>
                    <a:pt x="838" y="188"/>
                  </a:lnTo>
                  <a:lnTo>
                    <a:pt x="838" y="174"/>
                  </a:lnTo>
                  <a:lnTo>
                    <a:pt x="836" y="158"/>
                  </a:lnTo>
                  <a:lnTo>
                    <a:pt x="834" y="142"/>
                  </a:lnTo>
                  <a:lnTo>
                    <a:pt x="830" y="126"/>
                  </a:lnTo>
                  <a:lnTo>
                    <a:pt x="826" y="110"/>
                  </a:lnTo>
                  <a:lnTo>
                    <a:pt x="820" y="94"/>
                  </a:lnTo>
                  <a:lnTo>
                    <a:pt x="816" y="86"/>
                  </a:lnTo>
                  <a:lnTo>
                    <a:pt x="814" y="78"/>
                  </a:lnTo>
                  <a:lnTo>
                    <a:pt x="808" y="68"/>
                  </a:lnTo>
                  <a:lnTo>
                    <a:pt x="804" y="62"/>
                  </a:lnTo>
                  <a:lnTo>
                    <a:pt x="798" y="52"/>
                  </a:lnTo>
                  <a:lnTo>
                    <a:pt x="792" y="44"/>
                  </a:lnTo>
                  <a:lnTo>
                    <a:pt x="784" y="36"/>
                  </a:lnTo>
                  <a:lnTo>
                    <a:pt x="776" y="30"/>
                  </a:lnTo>
                  <a:lnTo>
                    <a:pt x="768" y="22"/>
                  </a:lnTo>
                  <a:lnTo>
                    <a:pt x="758" y="18"/>
                  </a:lnTo>
                  <a:lnTo>
                    <a:pt x="748" y="12"/>
                  </a:lnTo>
                  <a:lnTo>
                    <a:pt x="738" y="8"/>
                  </a:lnTo>
                  <a:lnTo>
                    <a:pt x="728" y="4"/>
                  </a:lnTo>
                  <a:lnTo>
                    <a:pt x="716" y="2"/>
                  </a:lnTo>
                  <a:lnTo>
                    <a:pt x="706" y="2"/>
                  </a:lnTo>
                  <a:lnTo>
                    <a:pt x="696" y="0"/>
                  </a:lnTo>
                  <a:lnTo>
                    <a:pt x="686" y="0"/>
                  </a:lnTo>
                  <a:lnTo>
                    <a:pt x="676" y="2"/>
                  </a:lnTo>
                  <a:lnTo>
                    <a:pt x="668" y="2"/>
                  </a:lnTo>
                  <a:lnTo>
                    <a:pt x="658" y="4"/>
                  </a:lnTo>
                  <a:lnTo>
                    <a:pt x="640" y="8"/>
                  </a:lnTo>
                  <a:lnTo>
                    <a:pt x="626" y="14"/>
                  </a:lnTo>
                  <a:lnTo>
                    <a:pt x="610" y="20"/>
                  </a:lnTo>
                  <a:lnTo>
                    <a:pt x="584" y="34"/>
                  </a:lnTo>
                  <a:lnTo>
                    <a:pt x="576" y="36"/>
                  </a:lnTo>
                  <a:lnTo>
                    <a:pt x="570" y="40"/>
                  </a:lnTo>
                  <a:lnTo>
                    <a:pt x="556" y="48"/>
                  </a:lnTo>
                  <a:lnTo>
                    <a:pt x="532" y="62"/>
                  </a:lnTo>
                  <a:lnTo>
                    <a:pt x="506" y="80"/>
                  </a:lnTo>
                  <a:lnTo>
                    <a:pt x="484" y="100"/>
                  </a:lnTo>
                  <a:lnTo>
                    <a:pt x="462" y="120"/>
                  </a:lnTo>
                  <a:lnTo>
                    <a:pt x="450" y="128"/>
                  </a:lnTo>
                  <a:lnTo>
                    <a:pt x="440" y="140"/>
                  </a:lnTo>
                  <a:lnTo>
                    <a:pt x="422" y="162"/>
                  </a:lnTo>
                  <a:lnTo>
                    <a:pt x="402" y="184"/>
                  </a:lnTo>
                  <a:lnTo>
                    <a:pt x="384" y="208"/>
                  </a:lnTo>
                  <a:lnTo>
                    <a:pt x="368" y="232"/>
                  </a:lnTo>
                  <a:lnTo>
                    <a:pt x="352" y="256"/>
                  </a:lnTo>
                  <a:lnTo>
                    <a:pt x="338" y="280"/>
                  </a:lnTo>
                  <a:lnTo>
                    <a:pt x="324" y="306"/>
                  </a:lnTo>
                  <a:lnTo>
                    <a:pt x="314" y="334"/>
                  </a:lnTo>
                  <a:lnTo>
                    <a:pt x="306" y="350"/>
                  </a:lnTo>
                  <a:lnTo>
                    <a:pt x="298" y="368"/>
                  </a:lnTo>
                  <a:lnTo>
                    <a:pt x="272" y="366"/>
                  </a:lnTo>
                  <a:lnTo>
                    <a:pt x="260" y="366"/>
                  </a:lnTo>
                  <a:lnTo>
                    <a:pt x="246" y="366"/>
                  </a:lnTo>
                  <a:lnTo>
                    <a:pt x="234" y="366"/>
                  </a:lnTo>
                  <a:lnTo>
                    <a:pt x="220" y="368"/>
                  </a:lnTo>
                  <a:lnTo>
                    <a:pt x="206" y="370"/>
                  </a:lnTo>
                  <a:lnTo>
                    <a:pt x="194" y="372"/>
                  </a:lnTo>
                  <a:lnTo>
                    <a:pt x="180" y="376"/>
                  </a:lnTo>
                  <a:lnTo>
                    <a:pt x="164" y="380"/>
                  </a:lnTo>
                  <a:lnTo>
                    <a:pt x="150" y="384"/>
                  </a:lnTo>
                  <a:lnTo>
                    <a:pt x="136" y="390"/>
                  </a:lnTo>
                  <a:lnTo>
                    <a:pt x="122" y="396"/>
                  </a:lnTo>
                  <a:lnTo>
                    <a:pt x="108" y="404"/>
                  </a:lnTo>
                  <a:lnTo>
                    <a:pt x="94" y="410"/>
                  </a:lnTo>
                  <a:lnTo>
                    <a:pt x="82" y="420"/>
                  </a:lnTo>
                  <a:lnTo>
                    <a:pt x="70" y="430"/>
                  </a:lnTo>
                  <a:lnTo>
                    <a:pt x="58" y="442"/>
                  </a:lnTo>
                  <a:lnTo>
                    <a:pt x="48" y="454"/>
                  </a:lnTo>
                  <a:lnTo>
                    <a:pt x="38" y="466"/>
                  </a:lnTo>
                  <a:lnTo>
                    <a:pt x="28" y="480"/>
                  </a:lnTo>
                  <a:lnTo>
                    <a:pt x="20" y="494"/>
                  </a:lnTo>
                  <a:lnTo>
                    <a:pt x="14" y="508"/>
                  </a:lnTo>
                  <a:lnTo>
                    <a:pt x="8" y="524"/>
                  </a:lnTo>
                  <a:lnTo>
                    <a:pt x="4" y="540"/>
                  </a:lnTo>
                  <a:lnTo>
                    <a:pt x="2" y="558"/>
                  </a:lnTo>
                  <a:lnTo>
                    <a:pt x="0" y="566"/>
                  </a:lnTo>
                  <a:lnTo>
                    <a:pt x="0" y="574"/>
                  </a:lnTo>
                  <a:lnTo>
                    <a:pt x="2" y="592"/>
                  </a:lnTo>
                  <a:lnTo>
                    <a:pt x="2" y="596"/>
                  </a:lnTo>
                  <a:lnTo>
                    <a:pt x="4" y="602"/>
                  </a:lnTo>
                  <a:lnTo>
                    <a:pt x="6" y="610"/>
                  </a:lnTo>
                  <a:lnTo>
                    <a:pt x="12" y="626"/>
                  </a:lnTo>
                  <a:lnTo>
                    <a:pt x="20" y="642"/>
                  </a:lnTo>
                  <a:lnTo>
                    <a:pt x="24" y="650"/>
                  </a:lnTo>
                  <a:lnTo>
                    <a:pt x="28" y="656"/>
                  </a:lnTo>
                  <a:lnTo>
                    <a:pt x="38" y="670"/>
                  </a:lnTo>
                  <a:lnTo>
                    <a:pt x="50" y="682"/>
                  </a:lnTo>
                  <a:lnTo>
                    <a:pt x="62" y="694"/>
                  </a:lnTo>
                  <a:lnTo>
                    <a:pt x="72" y="704"/>
                  </a:lnTo>
                  <a:lnTo>
                    <a:pt x="86" y="712"/>
                  </a:lnTo>
                  <a:lnTo>
                    <a:pt x="100" y="722"/>
                  </a:lnTo>
                  <a:lnTo>
                    <a:pt x="112" y="728"/>
                  </a:lnTo>
                  <a:lnTo>
                    <a:pt x="126" y="736"/>
                  </a:lnTo>
                  <a:lnTo>
                    <a:pt x="140" y="742"/>
                  </a:lnTo>
                  <a:lnTo>
                    <a:pt x="154" y="748"/>
                  </a:lnTo>
                  <a:lnTo>
                    <a:pt x="168" y="752"/>
                  </a:lnTo>
                  <a:lnTo>
                    <a:pt x="182" y="758"/>
                  </a:lnTo>
                  <a:lnTo>
                    <a:pt x="198" y="762"/>
                  </a:lnTo>
                  <a:lnTo>
                    <a:pt x="214" y="766"/>
                  </a:lnTo>
                  <a:lnTo>
                    <a:pt x="228" y="768"/>
                  </a:lnTo>
                  <a:lnTo>
                    <a:pt x="244" y="770"/>
                  </a:lnTo>
                  <a:lnTo>
                    <a:pt x="258" y="770"/>
                  </a:lnTo>
                  <a:lnTo>
                    <a:pt x="270" y="770"/>
                  </a:lnTo>
                  <a:lnTo>
                    <a:pt x="274" y="784"/>
                  </a:lnTo>
                  <a:lnTo>
                    <a:pt x="282" y="810"/>
                  </a:lnTo>
                  <a:lnTo>
                    <a:pt x="292" y="838"/>
                  </a:lnTo>
                  <a:lnTo>
                    <a:pt x="302" y="864"/>
                  </a:lnTo>
                  <a:lnTo>
                    <a:pt x="312" y="890"/>
                  </a:lnTo>
                  <a:lnTo>
                    <a:pt x="324" y="916"/>
                  </a:lnTo>
                  <a:lnTo>
                    <a:pt x="336" y="942"/>
                  </a:lnTo>
                  <a:lnTo>
                    <a:pt x="350" y="966"/>
                  </a:lnTo>
                  <a:lnTo>
                    <a:pt x="364" y="990"/>
                  </a:lnTo>
                  <a:lnTo>
                    <a:pt x="386" y="1028"/>
                  </a:lnTo>
                  <a:lnTo>
                    <a:pt x="410" y="1064"/>
                  </a:lnTo>
                  <a:lnTo>
                    <a:pt x="434" y="1102"/>
                  </a:lnTo>
                  <a:lnTo>
                    <a:pt x="460" y="1136"/>
                  </a:lnTo>
                  <a:lnTo>
                    <a:pt x="446" y="1154"/>
                  </a:lnTo>
                  <a:lnTo>
                    <a:pt x="434" y="1170"/>
                  </a:lnTo>
                  <a:lnTo>
                    <a:pt x="550" y="1170"/>
                  </a:lnTo>
                  <a:lnTo>
                    <a:pt x="532" y="1142"/>
                  </a:lnTo>
                  <a:close/>
                  <a:moveTo>
                    <a:pt x="270" y="456"/>
                  </a:moveTo>
                  <a:lnTo>
                    <a:pt x="262" y="488"/>
                  </a:lnTo>
                  <a:lnTo>
                    <a:pt x="258" y="520"/>
                  </a:lnTo>
                  <a:lnTo>
                    <a:pt x="254" y="554"/>
                  </a:lnTo>
                  <a:lnTo>
                    <a:pt x="250" y="584"/>
                  </a:lnTo>
                  <a:lnTo>
                    <a:pt x="250" y="598"/>
                  </a:lnTo>
                  <a:lnTo>
                    <a:pt x="250" y="612"/>
                  </a:lnTo>
                  <a:lnTo>
                    <a:pt x="250" y="626"/>
                  </a:lnTo>
                  <a:lnTo>
                    <a:pt x="250" y="642"/>
                  </a:lnTo>
                  <a:lnTo>
                    <a:pt x="252" y="670"/>
                  </a:lnTo>
                  <a:lnTo>
                    <a:pt x="254" y="680"/>
                  </a:lnTo>
                  <a:lnTo>
                    <a:pt x="254" y="692"/>
                  </a:lnTo>
                  <a:lnTo>
                    <a:pt x="250" y="692"/>
                  </a:lnTo>
                  <a:lnTo>
                    <a:pt x="238" y="690"/>
                  </a:lnTo>
                  <a:lnTo>
                    <a:pt x="226" y="688"/>
                  </a:lnTo>
                  <a:lnTo>
                    <a:pt x="214" y="686"/>
                  </a:lnTo>
                  <a:lnTo>
                    <a:pt x="204" y="684"/>
                  </a:lnTo>
                  <a:lnTo>
                    <a:pt x="192" y="680"/>
                  </a:lnTo>
                  <a:lnTo>
                    <a:pt x="180" y="678"/>
                  </a:lnTo>
                  <a:lnTo>
                    <a:pt x="168" y="672"/>
                  </a:lnTo>
                  <a:lnTo>
                    <a:pt x="158" y="668"/>
                  </a:lnTo>
                  <a:lnTo>
                    <a:pt x="146" y="664"/>
                  </a:lnTo>
                  <a:lnTo>
                    <a:pt x="138" y="658"/>
                  </a:lnTo>
                  <a:lnTo>
                    <a:pt x="126" y="652"/>
                  </a:lnTo>
                  <a:lnTo>
                    <a:pt x="118" y="646"/>
                  </a:lnTo>
                  <a:lnTo>
                    <a:pt x="108" y="638"/>
                  </a:lnTo>
                  <a:lnTo>
                    <a:pt x="100" y="632"/>
                  </a:lnTo>
                  <a:lnTo>
                    <a:pt x="94" y="624"/>
                  </a:lnTo>
                  <a:lnTo>
                    <a:pt x="86" y="616"/>
                  </a:lnTo>
                  <a:lnTo>
                    <a:pt x="82" y="608"/>
                  </a:lnTo>
                  <a:lnTo>
                    <a:pt x="76" y="600"/>
                  </a:lnTo>
                  <a:lnTo>
                    <a:pt x="72" y="590"/>
                  </a:lnTo>
                  <a:lnTo>
                    <a:pt x="70" y="582"/>
                  </a:lnTo>
                  <a:lnTo>
                    <a:pt x="70" y="572"/>
                  </a:lnTo>
                  <a:lnTo>
                    <a:pt x="70" y="562"/>
                  </a:lnTo>
                  <a:lnTo>
                    <a:pt x="70" y="552"/>
                  </a:lnTo>
                  <a:lnTo>
                    <a:pt x="72" y="544"/>
                  </a:lnTo>
                  <a:lnTo>
                    <a:pt x="76" y="532"/>
                  </a:lnTo>
                  <a:lnTo>
                    <a:pt x="80" y="522"/>
                  </a:lnTo>
                  <a:lnTo>
                    <a:pt x="86" y="514"/>
                  </a:lnTo>
                  <a:lnTo>
                    <a:pt x="90" y="504"/>
                  </a:lnTo>
                  <a:lnTo>
                    <a:pt x="98" y="494"/>
                  </a:lnTo>
                  <a:lnTo>
                    <a:pt x="104" y="486"/>
                  </a:lnTo>
                  <a:lnTo>
                    <a:pt x="112" y="478"/>
                  </a:lnTo>
                  <a:lnTo>
                    <a:pt x="122" y="470"/>
                  </a:lnTo>
                  <a:lnTo>
                    <a:pt x="130" y="464"/>
                  </a:lnTo>
                  <a:lnTo>
                    <a:pt x="138" y="460"/>
                  </a:lnTo>
                  <a:lnTo>
                    <a:pt x="146" y="454"/>
                  </a:lnTo>
                  <a:lnTo>
                    <a:pt x="156" y="448"/>
                  </a:lnTo>
                  <a:lnTo>
                    <a:pt x="164" y="444"/>
                  </a:lnTo>
                  <a:lnTo>
                    <a:pt x="174" y="442"/>
                  </a:lnTo>
                  <a:lnTo>
                    <a:pt x="184" y="438"/>
                  </a:lnTo>
                  <a:lnTo>
                    <a:pt x="194" y="434"/>
                  </a:lnTo>
                  <a:lnTo>
                    <a:pt x="214" y="428"/>
                  </a:lnTo>
                  <a:lnTo>
                    <a:pt x="236" y="426"/>
                  </a:lnTo>
                  <a:lnTo>
                    <a:pt x="258" y="424"/>
                  </a:lnTo>
                  <a:lnTo>
                    <a:pt x="280" y="424"/>
                  </a:lnTo>
                  <a:lnTo>
                    <a:pt x="270" y="456"/>
                  </a:lnTo>
                  <a:close/>
                  <a:moveTo>
                    <a:pt x="392" y="370"/>
                  </a:moveTo>
                  <a:lnTo>
                    <a:pt x="404" y="346"/>
                  </a:lnTo>
                  <a:lnTo>
                    <a:pt x="416" y="324"/>
                  </a:lnTo>
                  <a:lnTo>
                    <a:pt x="430" y="302"/>
                  </a:lnTo>
                  <a:lnTo>
                    <a:pt x="444" y="282"/>
                  </a:lnTo>
                  <a:lnTo>
                    <a:pt x="458" y="262"/>
                  </a:lnTo>
                  <a:lnTo>
                    <a:pt x="474" y="242"/>
                  </a:lnTo>
                  <a:lnTo>
                    <a:pt x="490" y="224"/>
                  </a:lnTo>
                  <a:lnTo>
                    <a:pt x="508" y="204"/>
                  </a:lnTo>
                  <a:lnTo>
                    <a:pt x="516" y="196"/>
                  </a:lnTo>
                  <a:lnTo>
                    <a:pt x="526" y="188"/>
                  </a:lnTo>
                  <a:lnTo>
                    <a:pt x="544" y="172"/>
                  </a:lnTo>
                  <a:lnTo>
                    <a:pt x="564" y="156"/>
                  </a:lnTo>
                  <a:lnTo>
                    <a:pt x="584" y="142"/>
                  </a:lnTo>
                  <a:lnTo>
                    <a:pt x="604" y="130"/>
                  </a:lnTo>
                  <a:lnTo>
                    <a:pt x="616" y="124"/>
                  </a:lnTo>
                  <a:lnTo>
                    <a:pt x="620" y="122"/>
                  </a:lnTo>
                  <a:lnTo>
                    <a:pt x="626" y="118"/>
                  </a:lnTo>
                  <a:lnTo>
                    <a:pt x="648" y="108"/>
                  </a:lnTo>
                  <a:lnTo>
                    <a:pt x="658" y="104"/>
                  </a:lnTo>
                  <a:lnTo>
                    <a:pt x="668" y="102"/>
                  </a:lnTo>
                  <a:lnTo>
                    <a:pt x="678" y="100"/>
                  </a:lnTo>
                  <a:lnTo>
                    <a:pt x="686" y="98"/>
                  </a:lnTo>
                  <a:lnTo>
                    <a:pt x="694" y="98"/>
                  </a:lnTo>
                  <a:lnTo>
                    <a:pt x="700" y="98"/>
                  </a:lnTo>
                  <a:lnTo>
                    <a:pt x="706" y="100"/>
                  </a:lnTo>
                  <a:lnTo>
                    <a:pt x="710" y="102"/>
                  </a:lnTo>
                  <a:lnTo>
                    <a:pt x="714" y="104"/>
                  </a:lnTo>
                  <a:lnTo>
                    <a:pt x="718" y="108"/>
                  </a:lnTo>
                  <a:lnTo>
                    <a:pt x="722" y="114"/>
                  </a:lnTo>
                  <a:lnTo>
                    <a:pt x="726" y="122"/>
                  </a:lnTo>
                  <a:lnTo>
                    <a:pt x="730" y="128"/>
                  </a:lnTo>
                  <a:lnTo>
                    <a:pt x="732" y="138"/>
                  </a:lnTo>
                  <a:lnTo>
                    <a:pt x="736" y="148"/>
                  </a:lnTo>
                  <a:lnTo>
                    <a:pt x="738" y="160"/>
                  </a:lnTo>
                  <a:lnTo>
                    <a:pt x="740" y="172"/>
                  </a:lnTo>
                  <a:lnTo>
                    <a:pt x="740" y="182"/>
                  </a:lnTo>
                  <a:lnTo>
                    <a:pt x="742" y="206"/>
                  </a:lnTo>
                  <a:lnTo>
                    <a:pt x="742" y="230"/>
                  </a:lnTo>
                  <a:lnTo>
                    <a:pt x="740" y="254"/>
                  </a:lnTo>
                  <a:lnTo>
                    <a:pt x="736" y="278"/>
                  </a:lnTo>
                  <a:lnTo>
                    <a:pt x="732" y="302"/>
                  </a:lnTo>
                  <a:lnTo>
                    <a:pt x="726" y="326"/>
                  </a:lnTo>
                  <a:lnTo>
                    <a:pt x="718" y="350"/>
                  </a:lnTo>
                  <a:lnTo>
                    <a:pt x="712" y="374"/>
                  </a:lnTo>
                  <a:lnTo>
                    <a:pt x="702" y="396"/>
                  </a:lnTo>
                  <a:lnTo>
                    <a:pt x="690" y="418"/>
                  </a:lnTo>
                  <a:lnTo>
                    <a:pt x="678" y="440"/>
                  </a:lnTo>
                  <a:lnTo>
                    <a:pt x="666" y="462"/>
                  </a:lnTo>
                  <a:lnTo>
                    <a:pt x="652" y="482"/>
                  </a:lnTo>
                  <a:lnTo>
                    <a:pt x="638" y="502"/>
                  </a:lnTo>
                  <a:lnTo>
                    <a:pt x="622" y="520"/>
                  </a:lnTo>
                  <a:lnTo>
                    <a:pt x="606" y="540"/>
                  </a:lnTo>
                  <a:lnTo>
                    <a:pt x="594" y="550"/>
                  </a:lnTo>
                  <a:lnTo>
                    <a:pt x="584" y="560"/>
                  </a:lnTo>
                  <a:lnTo>
                    <a:pt x="578" y="548"/>
                  </a:lnTo>
                  <a:lnTo>
                    <a:pt x="570" y="536"/>
                  </a:lnTo>
                  <a:lnTo>
                    <a:pt x="564" y="524"/>
                  </a:lnTo>
                  <a:lnTo>
                    <a:pt x="556" y="512"/>
                  </a:lnTo>
                  <a:lnTo>
                    <a:pt x="548" y="500"/>
                  </a:lnTo>
                  <a:lnTo>
                    <a:pt x="538" y="490"/>
                  </a:lnTo>
                  <a:lnTo>
                    <a:pt x="530" y="480"/>
                  </a:lnTo>
                  <a:lnTo>
                    <a:pt x="518" y="468"/>
                  </a:lnTo>
                  <a:lnTo>
                    <a:pt x="510" y="458"/>
                  </a:lnTo>
                  <a:lnTo>
                    <a:pt x="498" y="448"/>
                  </a:lnTo>
                  <a:lnTo>
                    <a:pt x="486" y="440"/>
                  </a:lnTo>
                  <a:lnTo>
                    <a:pt x="476" y="430"/>
                  </a:lnTo>
                  <a:lnTo>
                    <a:pt x="462" y="422"/>
                  </a:lnTo>
                  <a:lnTo>
                    <a:pt x="450" y="414"/>
                  </a:lnTo>
                  <a:lnTo>
                    <a:pt x="438" y="406"/>
                  </a:lnTo>
                  <a:lnTo>
                    <a:pt x="424" y="400"/>
                  </a:lnTo>
                  <a:lnTo>
                    <a:pt x="404" y="392"/>
                  </a:lnTo>
                  <a:lnTo>
                    <a:pt x="384" y="384"/>
                  </a:lnTo>
                  <a:lnTo>
                    <a:pt x="392" y="370"/>
                  </a:lnTo>
                  <a:close/>
                  <a:moveTo>
                    <a:pt x="330" y="686"/>
                  </a:moveTo>
                  <a:lnTo>
                    <a:pt x="328" y="676"/>
                  </a:lnTo>
                  <a:lnTo>
                    <a:pt x="328" y="664"/>
                  </a:lnTo>
                  <a:lnTo>
                    <a:pt x="326" y="640"/>
                  </a:lnTo>
                  <a:lnTo>
                    <a:pt x="328" y="614"/>
                  </a:lnTo>
                  <a:lnTo>
                    <a:pt x="328" y="602"/>
                  </a:lnTo>
                  <a:lnTo>
                    <a:pt x="328" y="588"/>
                  </a:lnTo>
                  <a:lnTo>
                    <a:pt x="332" y="564"/>
                  </a:lnTo>
                  <a:lnTo>
                    <a:pt x="334" y="548"/>
                  </a:lnTo>
                  <a:lnTo>
                    <a:pt x="338" y="530"/>
                  </a:lnTo>
                  <a:lnTo>
                    <a:pt x="340" y="514"/>
                  </a:lnTo>
                  <a:lnTo>
                    <a:pt x="344" y="498"/>
                  </a:lnTo>
                  <a:lnTo>
                    <a:pt x="350" y="482"/>
                  </a:lnTo>
                  <a:lnTo>
                    <a:pt x="354" y="466"/>
                  </a:lnTo>
                  <a:lnTo>
                    <a:pt x="364" y="436"/>
                  </a:lnTo>
                  <a:lnTo>
                    <a:pt x="384" y="442"/>
                  </a:lnTo>
                  <a:lnTo>
                    <a:pt x="402" y="448"/>
                  </a:lnTo>
                  <a:lnTo>
                    <a:pt x="412" y="454"/>
                  </a:lnTo>
                  <a:lnTo>
                    <a:pt x="424" y="460"/>
                  </a:lnTo>
                  <a:lnTo>
                    <a:pt x="434" y="466"/>
                  </a:lnTo>
                  <a:lnTo>
                    <a:pt x="444" y="472"/>
                  </a:lnTo>
                  <a:lnTo>
                    <a:pt x="456" y="480"/>
                  </a:lnTo>
                  <a:lnTo>
                    <a:pt x="464" y="488"/>
                  </a:lnTo>
                  <a:lnTo>
                    <a:pt x="474" y="496"/>
                  </a:lnTo>
                  <a:lnTo>
                    <a:pt x="482" y="504"/>
                  </a:lnTo>
                  <a:lnTo>
                    <a:pt x="492" y="514"/>
                  </a:lnTo>
                  <a:lnTo>
                    <a:pt x="500" y="524"/>
                  </a:lnTo>
                  <a:lnTo>
                    <a:pt x="510" y="534"/>
                  </a:lnTo>
                  <a:lnTo>
                    <a:pt x="518" y="546"/>
                  </a:lnTo>
                  <a:lnTo>
                    <a:pt x="526" y="556"/>
                  </a:lnTo>
                  <a:lnTo>
                    <a:pt x="532" y="568"/>
                  </a:lnTo>
                  <a:lnTo>
                    <a:pt x="540" y="580"/>
                  </a:lnTo>
                  <a:lnTo>
                    <a:pt x="546" y="592"/>
                  </a:lnTo>
                  <a:lnTo>
                    <a:pt x="534" y="602"/>
                  </a:lnTo>
                  <a:lnTo>
                    <a:pt x="522" y="608"/>
                  </a:lnTo>
                  <a:lnTo>
                    <a:pt x="510" y="618"/>
                  </a:lnTo>
                  <a:lnTo>
                    <a:pt x="496" y="626"/>
                  </a:lnTo>
                  <a:lnTo>
                    <a:pt x="482" y="632"/>
                  </a:lnTo>
                  <a:lnTo>
                    <a:pt x="470" y="640"/>
                  </a:lnTo>
                  <a:lnTo>
                    <a:pt x="456" y="646"/>
                  </a:lnTo>
                  <a:lnTo>
                    <a:pt x="442" y="652"/>
                  </a:lnTo>
                  <a:lnTo>
                    <a:pt x="420" y="662"/>
                  </a:lnTo>
                  <a:lnTo>
                    <a:pt x="396" y="670"/>
                  </a:lnTo>
                  <a:lnTo>
                    <a:pt x="372" y="678"/>
                  </a:lnTo>
                  <a:lnTo>
                    <a:pt x="348" y="682"/>
                  </a:lnTo>
                  <a:lnTo>
                    <a:pt x="330" y="686"/>
                  </a:lnTo>
                  <a:close/>
                  <a:moveTo>
                    <a:pt x="500" y="1080"/>
                  </a:moveTo>
                  <a:lnTo>
                    <a:pt x="494" y="1086"/>
                  </a:lnTo>
                  <a:lnTo>
                    <a:pt x="474" y="1054"/>
                  </a:lnTo>
                  <a:lnTo>
                    <a:pt x="456" y="1024"/>
                  </a:lnTo>
                  <a:lnTo>
                    <a:pt x="436" y="992"/>
                  </a:lnTo>
                  <a:lnTo>
                    <a:pt x="418" y="960"/>
                  </a:lnTo>
                  <a:lnTo>
                    <a:pt x="406" y="936"/>
                  </a:lnTo>
                  <a:lnTo>
                    <a:pt x="394" y="912"/>
                  </a:lnTo>
                  <a:lnTo>
                    <a:pt x="384" y="888"/>
                  </a:lnTo>
                  <a:lnTo>
                    <a:pt x="374" y="864"/>
                  </a:lnTo>
                  <a:lnTo>
                    <a:pt x="366" y="840"/>
                  </a:lnTo>
                  <a:lnTo>
                    <a:pt x="356" y="816"/>
                  </a:lnTo>
                  <a:lnTo>
                    <a:pt x="350" y="792"/>
                  </a:lnTo>
                  <a:lnTo>
                    <a:pt x="342" y="766"/>
                  </a:lnTo>
                  <a:lnTo>
                    <a:pt x="362" y="764"/>
                  </a:lnTo>
                  <a:lnTo>
                    <a:pt x="392" y="758"/>
                  </a:lnTo>
                  <a:lnTo>
                    <a:pt x="420" y="750"/>
                  </a:lnTo>
                  <a:lnTo>
                    <a:pt x="448" y="742"/>
                  </a:lnTo>
                  <a:lnTo>
                    <a:pt x="476" y="732"/>
                  </a:lnTo>
                  <a:lnTo>
                    <a:pt x="502" y="720"/>
                  </a:lnTo>
                  <a:lnTo>
                    <a:pt x="528" y="708"/>
                  </a:lnTo>
                  <a:lnTo>
                    <a:pt x="554" y="694"/>
                  </a:lnTo>
                  <a:lnTo>
                    <a:pt x="578" y="680"/>
                  </a:lnTo>
                  <a:lnTo>
                    <a:pt x="578" y="682"/>
                  </a:lnTo>
                  <a:lnTo>
                    <a:pt x="582" y="706"/>
                  </a:lnTo>
                  <a:lnTo>
                    <a:pt x="586" y="732"/>
                  </a:lnTo>
                  <a:lnTo>
                    <a:pt x="588" y="758"/>
                  </a:lnTo>
                  <a:lnTo>
                    <a:pt x="590" y="784"/>
                  </a:lnTo>
                  <a:lnTo>
                    <a:pt x="590" y="810"/>
                  </a:lnTo>
                  <a:lnTo>
                    <a:pt x="588" y="836"/>
                  </a:lnTo>
                  <a:lnTo>
                    <a:pt x="584" y="862"/>
                  </a:lnTo>
                  <a:lnTo>
                    <a:pt x="580" y="888"/>
                  </a:lnTo>
                  <a:lnTo>
                    <a:pt x="574" y="912"/>
                  </a:lnTo>
                  <a:lnTo>
                    <a:pt x="566" y="938"/>
                  </a:lnTo>
                  <a:lnTo>
                    <a:pt x="558" y="962"/>
                  </a:lnTo>
                  <a:lnTo>
                    <a:pt x="548" y="986"/>
                  </a:lnTo>
                  <a:lnTo>
                    <a:pt x="538" y="1010"/>
                  </a:lnTo>
                  <a:lnTo>
                    <a:pt x="526" y="1034"/>
                  </a:lnTo>
                  <a:lnTo>
                    <a:pt x="514" y="1056"/>
                  </a:lnTo>
                  <a:lnTo>
                    <a:pt x="500" y="1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7" name="Freeform 8"/>
            <p:cNvSpPr>
              <a:spLocks noEditPoints="1"/>
            </p:cNvSpPr>
            <p:nvPr userDrawn="1"/>
          </p:nvSpPr>
          <p:spPr bwMode="auto">
            <a:xfrm>
              <a:off x="5781675" y="3784600"/>
              <a:ext cx="2349500" cy="1358900"/>
            </a:xfrm>
            <a:custGeom>
              <a:avLst/>
              <a:gdLst>
                <a:gd name="T0" fmla="*/ 802 w 1480"/>
                <a:gd name="T1" fmla="*/ 762 h 856"/>
                <a:gd name="T2" fmla="*/ 1058 w 1480"/>
                <a:gd name="T3" fmla="*/ 756 h 856"/>
                <a:gd name="T4" fmla="*/ 1180 w 1480"/>
                <a:gd name="T5" fmla="*/ 812 h 856"/>
                <a:gd name="T6" fmla="*/ 1302 w 1480"/>
                <a:gd name="T7" fmla="*/ 660 h 856"/>
                <a:gd name="T8" fmla="*/ 1412 w 1480"/>
                <a:gd name="T9" fmla="*/ 558 h 856"/>
                <a:gd name="T10" fmla="*/ 1472 w 1480"/>
                <a:gd name="T11" fmla="*/ 432 h 856"/>
                <a:gd name="T12" fmla="*/ 1474 w 1480"/>
                <a:gd name="T13" fmla="*/ 290 h 856"/>
                <a:gd name="T14" fmla="*/ 1404 w 1480"/>
                <a:gd name="T15" fmla="*/ 162 h 856"/>
                <a:gd name="T16" fmla="*/ 1282 w 1480"/>
                <a:gd name="T17" fmla="*/ 90 h 856"/>
                <a:gd name="T18" fmla="*/ 1146 w 1480"/>
                <a:gd name="T19" fmla="*/ 70 h 856"/>
                <a:gd name="T20" fmla="*/ 976 w 1480"/>
                <a:gd name="T21" fmla="*/ 106 h 856"/>
                <a:gd name="T22" fmla="*/ 754 w 1480"/>
                <a:gd name="T23" fmla="*/ 246 h 856"/>
                <a:gd name="T24" fmla="*/ 520 w 1480"/>
                <a:gd name="T25" fmla="*/ 100 h 856"/>
                <a:gd name="T26" fmla="*/ 280 w 1480"/>
                <a:gd name="T27" fmla="*/ 14 h 856"/>
                <a:gd name="T28" fmla="*/ 110 w 1480"/>
                <a:gd name="T29" fmla="*/ 8 h 856"/>
                <a:gd name="T30" fmla="*/ 30 w 1480"/>
                <a:gd name="T31" fmla="*/ 52 h 856"/>
                <a:gd name="T32" fmla="*/ 2 w 1480"/>
                <a:gd name="T33" fmla="*/ 126 h 856"/>
                <a:gd name="T34" fmla="*/ 28 w 1480"/>
                <a:gd name="T35" fmla="*/ 256 h 856"/>
                <a:gd name="T36" fmla="*/ 152 w 1480"/>
                <a:gd name="T37" fmla="*/ 464 h 856"/>
                <a:gd name="T38" fmla="*/ 274 w 1480"/>
                <a:gd name="T39" fmla="*/ 582 h 856"/>
                <a:gd name="T40" fmla="*/ 406 w 1480"/>
                <a:gd name="T41" fmla="*/ 604 h 856"/>
                <a:gd name="T42" fmla="*/ 530 w 1480"/>
                <a:gd name="T43" fmla="*/ 646 h 856"/>
                <a:gd name="T44" fmla="*/ 716 w 1480"/>
                <a:gd name="T45" fmla="*/ 740 h 856"/>
                <a:gd name="T46" fmla="*/ 678 w 1480"/>
                <a:gd name="T47" fmla="*/ 832 h 856"/>
                <a:gd name="T48" fmla="*/ 892 w 1480"/>
                <a:gd name="T49" fmla="*/ 222 h 856"/>
                <a:gd name="T50" fmla="*/ 1112 w 1480"/>
                <a:gd name="T51" fmla="*/ 148 h 856"/>
                <a:gd name="T52" fmla="*/ 1258 w 1480"/>
                <a:gd name="T53" fmla="*/ 164 h 856"/>
                <a:gd name="T54" fmla="*/ 1348 w 1480"/>
                <a:gd name="T55" fmla="*/ 218 h 856"/>
                <a:gd name="T56" fmla="*/ 1394 w 1480"/>
                <a:gd name="T57" fmla="*/ 306 h 856"/>
                <a:gd name="T58" fmla="*/ 1394 w 1480"/>
                <a:gd name="T59" fmla="*/ 414 h 856"/>
                <a:gd name="T60" fmla="*/ 1348 w 1480"/>
                <a:gd name="T61" fmla="*/ 512 h 856"/>
                <a:gd name="T62" fmla="*/ 1218 w 1480"/>
                <a:gd name="T63" fmla="*/ 620 h 856"/>
                <a:gd name="T64" fmla="*/ 1056 w 1480"/>
                <a:gd name="T65" fmla="*/ 558 h 856"/>
                <a:gd name="T66" fmla="*/ 892 w 1480"/>
                <a:gd name="T67" fmla="*/ 364 h 856"/>
                <a:gd name="T68" fmla="*/ 838 w 1480"/>
                <a:gd name="T69" fmla="*/ 382 h 856"/>
                <a:gd name="T70" fmla="*/ 992 w 1480"/>
                <a:gd name="T71" fmla="*/ 572 h 856"/>
                <a:gd name="T72" fmla="*/ 970 w 1480"/>
                <a:gd name="T73" fmla="*/ 698 h 856"/>
                <a:gd name="T74" fmla="*/ 800 w 1480"/>
                <a:gd name="T75" fmla="*/ 664 h 856"/>
                <a:gd name="T76" fmla="*/ 788 w 1480"/>
                <a:gd name="T77" fmla="*/ 514 h 856"/>
                <a:gd name="T78" fmla="*/ 716 w 1480"/>
                <a:gd name="T79" fmla="*/ 402 h 856"/>
                <a:gd name="T80" fmla="*/ 410 w 1480"/>
                <a:gd name="T81" fmla="*/ 388 h 856"/>
                <a:gd name="T82" fmla="*/ 394 w 1480"/>
                <a:gd name="T83" fmla="*/ 466 h 856"/>
                <a:gd name="T84" fmla="*/ 400 w 1480"/>
                <a:gd name="T85" fmla="*/ 558 h 856"/>
                <a:gd name="T86" fmla="*/ 296 w 1480"/>
                <a:gd name="T87" fmla="*/ 544 h 856"/>
                <a:gd name="T88" fmla="*/ 170 w 1480"/>
                <a:gd name="T89" fmla="*/ 420 h 856"/>
                <a:gd name="T90" fmla="*/ 54 w 1480"/>
                <a:gd name="T91" fmla="*/ 218 h 856"/>
                <a:gd name="T92" fmla="*/ 42 w 1480"/>
                <a:gd name="T93" fmla="*/ 108 h 856"/>
                <a:gd name="T94" fmla="*/ 108 w 1480"/>
                <a:gd name="T95" fmla="*/ 48 h 856"/>
                <a:gd name="T96" fmla="*/ 248 w 1480"/>
                <a:gd name="T97" fmla="*/ 48 h 856"/>
                <a:gd name="T98" fmla="*/ 478 w 1480"/>
                <a:gd name="T99" fmla="*/ 126 h 856"/>
                <a:gd name="T100" fmla="*/ 700 w 1480"/>
                <a:gd name="T101" fmla="*/ 298 h 856"/>
                <a:gd name="T102" fmla="*/ 542 w 1480"/>
                <a:gd name="T103" fmla="*/ 336 h 856"/>
                <a:gd name="T104" fmla="*/ 434 w 1480"/>
                <a:gd name="T105" fmla="*/ 366 h 856"/>
                <a:gd name="T106" fmla="*/ 440 w 1480"/>
                <a:gd name="T107" fmla="*/ 438 h 856"/>
                <a:gd name="T108" fmla="*/ 478 w 1480"/>
                <a:gd name="T109" fmla="*/ 392 h 856"/>
                <a:gd name="T110" fmla="*/ 588 w 1480"/>
                <a:gd name="T111" fmla="*/ 384 h 856"/>
                <a:gd name="T112" fmla="*/ 698 w 1480"/>
                <a:gd name="T113" fmla="*/ 670 h 856"/>
                <a:gd name="T114" fmla="*/ 542 w 1480"/>
                <a:gd name="T115" fmla="*/ 584 h 856"/>
                <a:gd name="T116" fmla="*/ 664 w 1480"/>
                <a:gd name="T117" fmla="*/ 414 h 856"/>
                <a:gd name="T118" fmla="*/ 738 w 1480"/>
                <a:gd name="T119" fmla="*/ 496 h 856"/>
                <a:gd name="T120" fmla="*/ 764 w 1480"/>
                <a:gd name="T121" fmla="*/ 616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80" h="856">
                  <a:moveTo>
                    <a:pt x="720" y="852"/>
                  </a:moveTo>
                  <a:lnTo>
                    <a:pt x="728" y="842"/>
                  </a:lnTo>
                  <a:lnTo>
                    <a:pt x="736" y="832"/>
                  </a:lnTo>
                  <a:lnTo>
                    <a:pt x="744" y="820"/>
                  </a:lnTo>
                  <a:lnTo>
                    <a:pt x="752" y="810"/>
                  </a:lnTo>
                  <a:lnTo>
                    <a:pt x="758" y="798"/>
                  </a:lnTo>
                  <a:lnTo>
                    <a:pt x="764" y="786"/>
                  </a:lnTo>
                  <a:lnTo>
                    <a:pt x="770" y="774"/>
                  </a:lnTo>
                  <a:lnTo>
                    <a:pt x="778" y="758"/>
                  </a:lnTo>
                  <a:lnTo>
                    <a:pt x="802" y="762"/>
                  </a:lnTo>
                  <a:lnTo>
                    <a:pt x="826" y="766"/>
                  </a:lnTo>
                  <a:lnTo>
                    <a:pt x="850" y="768"/>
                  </a:lnTo>
                  <a:lnTo>
                    <a:pt x="874" y="770"/>
                  </a:lnTo>
                  <a:lnTo>
                    <a:pt x="900" y="772"/>
                  </a:lnTo>
                  <a:lnTo>
                    <a:pt x="926" y="770"/>
                  </a:lnTo>
                  <a:lnTo>
                    <a:pt x="952" y="770"/>
                  </a:lnTo>
                  <a:lnTo>
                    <a:pt x="978" y="768"/>
                  </a:lnTo>
                  <a:lnTo>
                    <a:pt x="1006" y="764"/>
                  </a:lnTo>
                  <a:lnTo>
                    <a:pt x="1032" y="762"/>
                  </a:lnTo>
                  <a:lnTo>
                    <a:pt x="1058" y="756"/>
                  </a:lnTo>
                  <a:lnTo>
                    <a:pt x="1086" y="752"/>
                  </a:lnTo>
                  <a:lnTo>
                    <a:pt x="1092" y="770"/>
                  </a:lnTo>
                  <a:lnTo>
                    <a:pt x="1098" y="786"/>
                  </a:lnTo>
                  <a:lnTo>
                    <a:pt x="1104" y="806"/>
                  </a:lnTo>
                  <a:lnTo>
                    <a:pt x="1108" y="824"/>
                  </a:lnTo>
                  <a:lnTo>
                    <a:pt x="1114" y="842"/>
                  </a:lnTo>
                  <a:lnTo>
                    <a:pt x="1116" y="856"/>
                  </a:lnTo>
                  <a:lnTo>
                    <a:pt x="1192" y="856"/>
                  </a:lnTo>
                  <a:lnTo>
                    <a:pt x="1188" y="840"/>
                  </a:lnTo>
                  <a:lnTo>
                    <a:pt x="1180" y="812"/>
                  </a:lnTo>
                  <a:lnTo>
                    <a:pt x="1172" y="786"/>
                  </a:lnTo>
                  <a:lnTo>
                    <a:pt x="1162" y="760"/>
                  </a:lnTo>
                  <a:lnTo>
                    <a:pt x="1152" y="732"/>
                  </a:lnTo>
                  <a:lnTo>
                    <a:pt x="1166" y="728"/>
                  </a:lnTo>
                  <a:lnTo>
                    <a:pt x="1184" y="720"/>
                  </a:lnTo>
                  <a:lnTo>
                    <a:pt x="1208" y="710"/>
                  </a:lnTo>
                  <a:lnTo>
                    <a:pt x="1232" y="700"/>
                  </a:lnTo>
                  <a:lnTo>
                    <a:pt x="1256" y="688"/>
                  </a:lnTo>
                  <a:lnTo>
                    <a:pt x="1278" y="676"/>
                  </a:lnTo>
                  <a:lnTo>
                    <a:pt x="1302" y="660"/>
                  </a:lnTo>
                  <a:lnTo>
                    <a:pt x="1324" y="644"/>
                  </a:lnTo>
                  <a:lnTo>
                    <a:pt x="1334" y="636"/>
                  </a:lnTo>
                  <a:lnTo>
                    <a:pt x="1346" y="628"/>
                  </a:lnTo>
                  <a:lnTo>
                    <a:pt x="1356" y="620"/>
                  </a:lnTo>
                  <a:lnTo>
                    <a:pt x="1366" y="610"/>
                  </a:lnTo>
                  <a:lnTo>
                    <a:pt x="1376" y="600"/>
                  </a:lnTo>
                  <a:lnTo>
                    <a:pt x="1384" y="590"/>
                  </a:lnTo>
                  <a:lnTo>
                    <a:pt x="1394" y="580"/>
                  </a:lnTo>
                  <a:lnTo>
                    <a:pt x="1404" y="570"/>
                  </a:lnTo>
                  <a:lnTo>
                    <a:pt x="1412" y="558"/>
                  </a:lnTo>
                  <a:lnTo>
                    <a:pt x="1420" y="548"/>
                  </a:lnTo>
                  <a:lnTo>
                    <a:pt x="1428" y="536"/>
                  </a:lnTo>
                  <a:lnTo>
                    <a:pt x="1434" y="524"/>
                  </a:lnTo>
                  <a:lnTo>
                    <a:pt x="1442" y="512"/>
                  </a:lnTo>
                  <a:lnTo>
                    <a:pt x="1448" y="500"/>
                  </a:lnTo>
                  <a:lnTo>
                    <a:pt x="1454" y="486"/>
                  </a:lnTo>
                  <a:lnTo>
                    <a:pt x="1460" y="472"/>
                  </a:lnTo>
                  <a:lnTo>
                    <a:pt x="1464" y="460"/>
                  </a:lnTo>
                  <a:lnTo>
                    <a:pt x="1468" y="446"/>
                  </a:lnTo>
                  <a:lnTo>
                    <a:pt x="1472" y="432"/>
                  </a:lnTo>
                  <a:lnTo>
                    <a:pt x="1474" y="418"/>
                  </a:lnTo>
                  <a:lnTo>
                    <a:pt x="1478" y="404"/>
                  </a:lnTo>
                  <a:lnTo>
                    <a:pt x="1480" y="390"/>
                  </a:lnTo>
                  <a:lnTo>
                    <a:pt x="1480" y="374"/>
                  </a:lnTo>
                  <a:lnTo>
                    <a:pt x="1480" y="360"/>
                  </a:lnTo>
                  <a:lnTo>
                    <a:pt x="1480" y="348"/>
                  </a:lnTo>
                  <a:lnTo>
                    <a:pt x="1480" y="332"/>
                  </a:lnTo>
                  <a:lnTo>
                    <a:pt x="1478" y="318"/>
                  </a:lnTo>
                  <a:lnTo>
                    <a:pt x="1476" y="304"/>
                  </a:lnTo>
                  <a:lnTo>
                    <a:pt x="1474" y="290"/>
                  </a:lnTo>
                  <a:lnTo>
                    <a:pt x="1470" y="276"/>
                  </a:lnTo>
                  <a:lnTo>
                    <a:pt x="1466" y="262"/>
                  </a:lnTo>
                  <a:lnTo>
                    <a:pt x="1460" y="248"/>
                  </a:lnTo>
                  <a:lnTo>
                    <a:pt x="1454" y="234"/>
                  </a:lnTo>
                  <a:lnTo>
                    <a:pt x="1448" y="222"/>
                  </a:lnTo>
                  <a:lnTo>
                    <a:pt x="1440" y="208"/>
                  </a:lnTo>
                  <a:lnTo>
                    <a:pt x="1432" y="196"/>
                  </a:lnTo>
                  <a:lnTo>
                    <a:pt x="1424" y="184"/>
                  </a:lnTo>
                  <a:lnTo>
                    <a:pt x="1414" y="172"/>
                  </a:lnTo>
                  <a:lnTo>
                    <a:pt x="1404" y="162"/>
                  </a:lnTo>
                  <a:lnTo>
                    <a:pt x="1392" y="152"/>
                  </a:lnTo>
                  <a:lnTo>
                    <a:pt x="1382" y="142"/>
                  </a:lnTo>
                  <a:lnTo>
                    <a:pt x="1370" y="134"/>
                  </a:lnTo>
                  <a:lnTo>
                    <a:pt x="1358" y="126"/>
                  </a:lnTo>
                  <a:lnTo>
                    <a:pt x="1346" y="118"/>
                  </a:lnTo>
                  <a:lnTo>
                    <a:pt x="1334" y="110"/>
                  </a:lnTo>
                  <a:lnTo>
                    <a:pt x="1322" y="104"/>
                  </a:lnTo>
                  <a:lnTo>
                    <a:pt x="1308" y="98"/>
                  </a:lnTo>
                  <a:lnTo>
                    <a:pt x="1296" y="94"/>
                  </a:lnTo>
                  <a:lnTo>
                    <a:pt x="1282" y="90"/>
                  </a:lnTo>
                  <a:lnTo>
                    <a:pt x="1268" y="84"/>
                  </a:lnTo>
                  <a:lnTo>
                    <a:pt x="1254" y="82"/>
                  </a:lnTo>
                  <a:lnTo>
                    <a:pt x="1242" y="78"/>
                  </a:lnTo>
                  <a:lnTo>
                    <a:pt x="1228" y="76"/>
                  </a:lnTo>
                  <a:lnTo>
                    <a:pt x="1214" y="74"/>
                  </a:lnTo>
                  <a:lnTo>
                    <a:pt x="1200" y="72"/>
                  </a:lnTo>
                  <a:lnTo>
                    <a:pt x="1186" y="72"/>
                  </a:lnTo>
                  <a:lnTo>
                    <a:pt x="1172" y="70"/>
                  </a:lnTo>
                  <a:lnTo>
                    <a:pt x="1160" y="70"/>
                  </a:lnTo>
                  <a:lnTo>
                    <a:pt x="1146" y="70"/>
                  </a:lnTo>
                  <a:lnTo>
                    <a:pt x="1132" y="72"/>
                  </a:lnTo>
                  <a:lnTo>
                    <a:pt x="1118" y="72"/>
                  </a:lnTo>
                  <a:lnTo>
                    <a:pt x="1106" y="74"/>
                  </a:lnTo>
                  <a:lnTo>
                    <a:pt x="1092" y="76"/>
                  </a:lnTo>
                  <a:lnTo>
                    <a:pt x="1078" y="78"/>
                  </a:lnTo>
                  <a:lnTo>
                    <a:pt x="1064" y="80"/>
                  </a:lnTo>
                  <a:lnTo>
                    <a:pt x="1052" y="82"/>
                  </a:lnTo>
                  <a:lnTo>
                    <a:pt x="1026" y="90"/>
                  </a:lnTo>
                  <a:lnTo>
                    <a:pt x="1000" y="96"/>
                  </a:lnTo>
                  <a:lnTo>
                    <a:pt x="976" y="106"/>
                  </a:lnTo>
                  <a:lnTo>
                    <a:pt x="950" y="116"/>
                  </a:lnTo>
                  <a:lnTo>
                    <a:pt x="926" y="128"/>
                  </a:lnTo>
                  <a:lnTo>
                    <a:pt x="904" y="140"/>
                  </a:lnTo>
                  <a:lnTo>
                    <a:pt x="880" y="152"/>
                  </a:lnTo>
                  <a:lnTo>
                    <a:pt x="858" y="166"/>
                  </a:lnTo>
                  <a:lnTo>
                    <a:pt x="836" y="180"/>
                  </a:lnTo>
                  <a:lnTo>
                    <a:pt x="816" y="196"/>
                  </a:lnTo>
                  <a:lnTo>
                    <a:pt x="794" y="212"/>
                  </a:lnTo>
                  <a:lnTo>
                    <a:pt x="774" y="228"/>
                  </a:lnTo>
                  <a:lnTo>
                    <a:pt x="754" y="246"/>
                  </a:lnTo>
                  <a:lnTo>
                    <a:pt x="724" y="224"/>
                  </a:lnTo>
                  <a:lnTo>
                    <a:pt x="696" y="202"/>
                  </a:lnTo>
                  <a:lnTo>
                    <a:pt x="674" y="188"/>
                  </a:lnTo>
                  <a:lnTo>
                    <a:pt x="652" y="174"/>
                  </a:lnTo>
                  <a:lnTo>
                    <a:pt x="632" y="162"/>
                  </a:lnTo>
                  <a:lnTo>
                    <a:pt x="610" y="148"/>
                  </a:lnTo>
                  <a:lnTo>
                    <a:pt x="588" y="136"/>
                  </a:lnTo>
                  <a:lnTo>
                    <a:pt x="566" y="124"/>
                  </a:lnTo>
                  <a:lnTo>
                    <a:pt x="542" y="112"/>
                  </a:lnTo>
                  <a:lnTo>
                    <a:pt x="520" y="100"/>
                  </a:lnTo>
                  <a:lnTo>
                    <a:pt x="496" y="88"/>
                  </a:lnTo>
                  <a:lnTo>
                    <a:pt x="474" y="78"/>
                  </a:lnTo>
                  <a:lnTo>
                    <a:pt x="450" y="68"/>
                  </a:lnTo>
                  <a:lnTo>
                    <a:pt x="428" y="58"/>
                  </a:lnTo>
                  <a:lnTo>
                    <a:pt x="404" y="50"/>
                  </a:lnTo>
                  <a:lnTo>
                    <a:pt x="378" y="42"/>
                  </a:lnTo>
                  <a:lnTo>
                    <a:pt x="354" y="32"/>
                  </a:lnTo>
                  <a:lnTo>
                    <a:pt x="330" y="26"/>
                  </a:lnTo>
                  <a:lnTo>
                    <a:pt x="306" y="20"/>
                  </a:lnTo>
                  <a:lnTo>
                    <a:pt x="280" y="14"/>
                  </a:lnTo>
                  <a:lnTo>
                    <a:pt x="256" y="8"/>
                  </a:lnTo>
                  <a:lnTo>
                    <a:pt x="230" y="4"/>
                  </a:lnTo>
                  <a:lnTo>
                    <a:pt x="204" y="2"/>
                  </a:lnTo>
                  <a:lnTo>
                    <a:pt x="190" y="2"/>
                  </a:lnTo>
                  <a:lnTo>
                    <a:pt x="178" y="0"/>
                  </a:lnTo>
                  <a:lnTo>
                    <a:pt x="164" y="0"/>
                  </a:lnTo>
                  <a:lnTo>
                    <a:pt x="150" y="2"/>
                  </a:lnTo>
                  <a:lnTo>
                    <a:pt x="138" y="2"/>
                  </a:lnTo>
                  <a:lnTo>
                    <a:pt x="124" y="4"/>
                  </a:lnTo>
                  <a:lnTo>
                    <a:pt x="110" y="8"/>
                  </a:lnTo>
                  <a:lnTo>
                    <a:pt x="98" y="10"/>
                  </a:lnTo>
                  <a:lnTo>
                    <a:pt x="84" y="16"/>
                  </a:lnTo>
                  <a:lnTo>
                    <a:pt x="72" y="20"/>
                  </a:lnTo>
                  <a:lnTo>
                    <a:pt x="64" y="24"/>
                  </a:lnTo>
                  <a:lnTo>
                    <a:pt x="58" y="28"/>
                  </a:lnTo>
                  <a:lnTo>
                    <a:pt x="52" y="32"/>
                  </a:lnTo>
                  <a:lnTo>
                    <a:pt x="46" y="36"/>
                  </a:lnTo>
                  <a:lnTo>
                    <a:pt x="40" y="42"/>
                  </a:lnTo>
                  <a:lnTo>
                    <a:pt x="36" y="46"/>
                  </a:lnTo>
                  <a:lnTo>
                    <a:pt x="30" y="52"/>
                  </a:lnTo>
                  <a:lnTo>
                    <a:pt x="26" y="58"/>
                  </a:lnTo>
                  <a:lnTo>
                    <a:pt x="20" y="64"/>
                  </a:lnTo>
                  <a:lnTo>
                    <a:pt x="18" y="70"/>
                  </a:lnTo>
                  <a:lnTo>
                    <a:pt x="14" y="76"/>
                  </a:lnTo>
                  <a:lnTo>
                    <a:pt x="10" y="84"/>
                  </a:lnTo>
                  <a:lnTo>
                    <a:pt x="8" y="90"/>
                  </a:lnTo>
                  <a:lnTo>
                    <a:pt x="6" y="96"/>
                  </a:lnTo>
                  <a:lnTo>
                    <a:pt x="4" y="104"/>
                  </a:lnTo>
                  <a:lnTo>
                    <a:pt x="4" y="112"/>
                  </a:lnTo>
                  <a:lnTo>
                    <a:pt x="2" y="126"/>
                  </a:lnTo>
                  <a:lnTo>
                    <a:pt x="0" y="140"/>
                  </a:lnTo>
                  <a:lnTo>
                    <a:pt x="2" y="154"/>
                  </a:lnTo>
                  <a:lnTo>
                    <a:pt x="2" y="168"/>
                  </a:lnTo>
                  <a:lnTo>
                    <a:pt x="6" y="180"/>
                  </a:lnTo>
                  <a:lnTo>
                    <a:pt x="8" y="194"/>
                  </a:lnTo>
                  <a:lnTo>
                    <a:pt x="12" y="206"/>
                  </a:lnTo>
                  <a:lnTo>
                    <a:pt x="16" y="218"/>
                  </a:lnTo>
                  <a:lnTo>
                    <a:pt x="20" y="232"/>
                  </a:lnTo>
                  <a:lnTo>
                    <a:pt x="24" y="244"/>
                  </a:lnTo>
                  <a:lnTo>
                    <a:pt x="28" y="256"/>
                  </a:lnTo>
                  <a:lnTo>
                    <a:pt x="34" y="268"/>
                  </a:lnTo>
                  <a:lnTo>
                    <a:pt x="46" y="290"/>
                  </a:lnTo>
                  <a:lnTo>
                    <a:pt x="58" y="314"/>
                  </a:lnTo>
                  <a:lnTo>
                    <a:pt x="70" y="336"/>
                  </a:lnTo>
                  <a:lnTo>
                    <a:pt x="82" y="358"/>
                  </a:lnTo>
                  <a:lnTo>
                    <a:pt x="96" y="380"/>
                  </a:lnTo>
                  <a:lnTo>
                    <a:pt x="108" y="402"/>
                  </a:lnTo>
                  <a:lnTo>
                    <a:pt x="124" y="422"/>
                  </a:lnTo>
                  <a:lnTo>
                    <a:pt x="138" y="444"/>
                  </a:lnTo>
                  <a:lnTo>
                    <a:pt x="152" y="464"/>
                  </a:lnTo>
                  <a:lnTo>
                    <a:pt x="168" y="484"/>
                  </a:lnTo>
                  <a:lnTo>
                    <a:pt x="184" y="504"/>
                  </a:lnTo>
                  <a:lnTo>
                    <a:pt x="202" y="524"/>
                  </a:lnTo>
                  <a:lnTo>
                    <a:pt x="212" y="532"/>
                  </a:lnTo>
                  <a:lnTo>
                    <a:pt x="222" y="542"/>
                  </a:lnTo>
                  <a:lnTo>
                    <a:pt x="232" y="550"/>
                  </a:lnTo>
                  <a:lnTo>
                    <a:pt x="242" y="558"/>
                  </a:lnTo>
                  <a:lnTo>
                    <a:pt x="252" y="568"/>
                  </a:lnTo>
                  <a:lnTo>
                    <a:pt x="264" y="576"/>
                  </a:lnTo>
                  <a:lnTo>
                    <a:pt x="274" y="582"/>
                  </a:lnTo>
                  <a:lnTo>
                    <a:pt x="288" y="588"/>
                  </a:lnTo>
                  <a:lnTo>
                    <a:pt x="300" y="594"/>
                  </a:lnTo>
                  <a:lnTo>
                    <a:pt x="312" y="600"/>
                  </a:lnTo>
                  <a:lnTo>
                    <a:pt x="326" y="604"/>
                  </a:lnTo>
                  <a:lnTo>
                    <a:pt x="340" y="606"/>
                  </a:lnTo>
                  <a:lnTo>
                    <a:pt x="354" y="608"/>
                  </a:lnTo>
                  <a:lnTo>
                    <a:pt x="368" y="610"/>
                  </a:lnTo>
                  <a:lnTo>
                    <a:pt x="384" y="608"/>
                  </a:lnTo>
                  <a:lnTo>
                    <a:pt x="398" y="606"/>
                  </a:lnTo>
                  <a:lnTo>
                    <a:pt x="406" y="604"/>
                  </a:lnTo>
                  <a:lnTo>
                    <a:pt x="414" y="602"/>
                  </a:lnTo>
                  <a:lnTo>
                    <a:pt x="422" y="600"/>
                  </a:lnTo>
                  <a:lnTo>
                    <a:pt x="430" y="598"/>
                  </a:lnTo>
                  <a:lnTo>
                    <a:pt x="446" y="592"/>
                  </a:lnTo>
                  <a:lnTo>
                    <a:pt x="462" y="584"/>
                  </a:lnTo>
                  <a:lnTo>
                    <a:pt x="474" y="598"/>
                  </a:lnTo>
                  <a:lnTo>
                    <a:pt x="488" y="610"/>
                  </a:lnTo>
                  <a:lnTo>
                    <a:pt x="502" y="622"/>
                  </a:lnTo>
                  <a:lnTo>
                    <a:pt x="516" y="634"/>
                  </a:lnTo>
                  <a:lnTo>
                    <a:pt x="530" y="646"/>
                  </a:lnTo>
                  <a:lnTo>
                    <a:pt x="546" y="656"/>
                  </a:lnTo>
                  <a:lnTo>
                    <a:pt x="560" y="666"/>
                  </a:lnTo>
                  <a:lnTo>
                    <a:pt x="576" y="676"/>
                  </a:lnTo>
                  <a:lnTo>
                    <a:pt x="594" y="688"/>
                  </a:lnTo>
                  <a:lnTo>
                    <a:pt x="614" y="698"/>
                  </a:lnTo>
                  <a:lnTo>
                    <a:pt x="634" y="708"/>
                  </a:lnTo>
                  <a:lnTo>
                    <a:pt x="654" y="718"/>
                  </a:lnTo>
                  <a:lnTo>
                    <a:pt x="674" y="726"/>
                  </a:lnTo>
                  <a:lnTo>
                    <a:pt x="696" y="734"/>
                  </a:lnTo>
                  <a:lnTo>
                    <a:pt x="716" y="740"/>
                  </a:lnTo>
                  <a:lnTo>
                    <a:pt x="738" y="748"/>
                  </a:lnTo>
                  <a:lnTo>
                    <a:pt x="732" y="756"/>
                  </a:lnTo>
                  <a:lnTo>
                    <a:pt x="728" y="766"/>
                  </a:lnTo>
                  <a:lnTo>
                    <a:pt x="722" y="776"/>
                  </a:lnTo>
                  <a:lnTo>
                    <a:pt x="716" y="786"/>
                  </a:lnTo>
                  <a:lnTo>
                    <a:pt x="710" y="796"/>
                  </a:lnTo>
                  <a:lnTo>
                    <a:pt x="702" y="806"/>
                  </a:lnTo>
                  <a:lnTo>
                    <a:pt x="696" y="816"/>
                  </a:lnTo>
                  <a:lnTo>
                    <a:pt x="688" y="824"/>
                  </a:lnTo>
                  <a:lnTo>
                    <a:pt x="678" y="832"/>
                  </a:lnTo>
                  <a:lnTo>
                    <a:pt x="670" y="840"/>
                  </a:lnTo>
                  <a:lnTo>
                    <a:pt x="662" y="850"/>
                  </a:lnTo>
                  <a:lnTo>
                    <a:pt x="656" y="856"/>
                  </a:lnTo>
                  <a:lnTo>
                    <a:pt x="718" y="856"/>
                  </a:lnTo>
                  <a:lnTo>
                    <a:pt x="720" y="852"/>
                  </a:lnTo>
                  <a:close/>
                  <a:moveTo>
                    <a:pt x="820" y="272"/>
                  </a:moveTo>
                  <a:lnTo>
                    <a:pt x="838" y="260"/>
                  </a:lnTo>
                  <a:lnTo>
                    <a:pt x="856" y="246"/>
                  </a:lnTo>
                  <a:lnTo>
                    <a:pt x="872" y="236"/>
                  </a:lnTo>
                  <a:lnTo>
                    <a:pt x="892" y="222"/>
                  </a:lnTo>
                  <a:lnTo>
                    <a:pt x="914" y="210"/>
                  </a:lnTo>
                  <a:lnTo>
                    <a:pt x="934" y="200"/>
                  </a:lnTo>
                  <a:lnTo>
                    <a:pt x="956" y="190"/>
                  </a:lnTo>
                  <a:lnTo>
                    <a:pt x="978" y="180"/>
                  </a:lnTo>
                  <a:lnTo>
                    <a:pt x="1000" y="172"/>
                  </a:lnTo>
                  <a:lnTo>
                    <a:pt x="1022" y="166"/>
                  </a:lnTo>
                  <a:lnTo>
                    <a:pt x="1044" y="160"/>
                  </a:lnTo>
                  <a:lnTo>
                    <a:pt x="1066" y="154"/>
                  </a:lnTo>
                  <a:lnTo>
                    <a:pt x="1090" y="150"/>
                  </a:lnTo>
                  <a:lnTo>
                    <a:pt x="1112" y="148"/>
                  </a:lnTo>
                  <a:lnTo>
                    <a:pt x="1136" y="146"/>
                  </a:lnTo>
                  <a:lnTo>
                    <a:pt x="1158" y="146"/>
                  </a:lnTo>
                  <a:lnTo>
                    <a:pt x="1180" y="148"/>
                  </a:lnTo>
                  <a:lnTo>
                    <a:pt x="1192" y="148"/>
                  </a:lnTo>
                  <a:lnTo>
                    <a:pt x="1204" y="150"/>
                  </a:lnTo>
                  <a:lnTo>
                    <a:pt x="1214" y="152"/>
                  </a:lnTo>
                  <a:lnTo>
                    <a:pt x="1226" y="154"/>
                  </a:lnTo>
                  <a:lnTo>
                    <a:pt x="1236" y="156"/>
                  </a:lnTo>
                  <a:lnTo>
                    <a:pt x="1246" y="160"/>
                  </a:lnTo>
                  <a:lnTo>
                    <a:pt x="1258" y="164"/>
                  </a:lnTo>
                  <a:lnTo>
                    <a:pt x="1268" y="168"/>
                  </a:lnTo>
                  <a:lnTo>
                    <a:pt x="1278" y="172"/>
                  </a:lnTo>
                  <a:lnTo>
                    <a:pt x="1288" y="176"/>
                  </a:lnTo>
                  <a:lnTo>
                    <a:pt x="1296" y="180"/>
                  </a:lnTo>
                  <a:lnTo>
                    <a:pt x="1306" y="186"/>
                  </a:lnTo>
                  <a:lnTo>
                    <a:pt x="1316" y="192"/>
                  </a:lnTo>
                  <a:lnTo>
                    <a:pt x="1324" y="198"/>
                  </a:lnTo>
                  <a:lnTo>
                    <a:pt x="1332" y="204"/>
                  </a:lnTo>
                  <a:lnTo>
                    <a:pt x="1340" y="210"/>
                  </a:lnTo>
                  <a:lnTo>
                    <a:pt x="1348" y="218"/>
                  </a:lnTo>
                  <a:lnTo>
                    <a:pt x="1354" y="226"/>
                  </a:lnTo>
                  <a:lnTo>
                    <a:pt x="1360" y="232"/>
                  </a:lnTo>
                  <a:lnTo>
                    <a:pt x="1368" y="242"/>
                  </a:lnTo>
                  <a:lnTo>
                    <a:pt x="1372" y="250"/>
                  </a:lnTo>
                  <a:lnTo>
                    <a:pt x="1378" y="260"/>
                  </a:lnTo>
                  <a:lnTo>
                    <a:pt x="1382" y="268"/>
                  </a:lnTo>
                  <a:lnTo>
                    <a:pt x="1386" y="276"/>
                  </a:lnTo>
                  <a:lnTo>
                    <a:pt x="1390" y="286"/>
                  </a:lnTo>
                  <a:lnTo>
                    <a:pt x="1392" y="296"/>
                  </a:lnTo>
                  <a:lnTo>
                    <a:pt x="1394" y="306"/>
                  </a:lnTo>
                  <a:lnTo>
                    <a:pt x="1396" y="318"/>
                  </a:lnTo>
                  <a:lnTo>
                    <a:pt x="1398" y="328"/>
                  </a:lnTo>
                  <a:lnTo>
                    <a:pt x="1400" y="338"/>
                  </a:lnTo>
                  <a:lnTo>
                    <a:pt x="1400" y="350"/>
                  </a:lnTo>
                  <a:lnTo>
                    <a:pt x="1400" y="360"/>
                  </a:lnTo>
                  <a:lnTo>
                    <a:pt x="1400" y="372"/>
                  </a:lnTo>
                  <a:lnTo>
                    <a:pt x="1400" y="382"/>
                  </a:lnTo>
                  <a:lnTo>
                    <a:pt x="1398" y="392"/>
                  </a:lnTo>
                  <a:lnTo>
                    <a:pt x="1396" y="404"/>
                  </a:lnTo>
                  <a:lnTo>
                    <a:pt x="1394" y="414"/>
                  </a:lnTo>
                  <a:lnTo>
                    <a:pt x="1392" y="424"/>
                  </a:lnTo>
                  <a:lnTo>
                    <a:pt x="1388" y="434"/>
                  </a:lnTo>
                  <a:lnTo>
                    <a:pt x="1384" y="444"/>
                  </a:lnTo>
                  <a:lnTo>
                    <a:pt x="1380" y="454"/>
                  </a:lnTo>
                  <a:lnTo>
                    <a:pt x="1376" y="464"/>
                  </a:lnTo>
                  <a:lnTo>
                    <a:pt x="1372" y="474"/>
                  </a:lnTo>
                  <a:lnTo>
                    <a:pt x="1366" y="484"/>
                  </a:lnTo>
                  <a:lnTo>
                    <a:pt x="1360" y="492"/>
                  </a:lnTo>
                  <a:lnTo>
                    <a:pt x="1354" y="502"/>
                  </a:lnTo>
                  <a:lnTo>
                    <a:pt x="1348" y="512"/>
                  </a:lnTo>
                  <a:lnTo>
                    <a:pt x="1342" y="520"/>
                  </a:lnTo>
                  <a:lnTo>
                    <a:pt x="1334" y="528"/>
                  </a:lnTo>
                  <a:lnTo>
                    <a:pt x="1326" y="536"/>
                  </a:lnTo>
                  <a:lnTo>
                    <a:pt x="1318" y="546"/>
                  </a:lnTo>
                  <a:lnTo>
                    <a:pt x="1312" y="554"/>
                  </a:lnTo>
                  <a:lnTo>
                    <a:pt x="1294" y="568"/>
                  </a:lnTo>
                  <a:lnTo>
                    <a:pt x="1276" y="582"/>
                  </a:lnTo>
                  <a:lnTo>
                    <a:pt x="1258" y="596"/>
                  </a:lnTo>
                  <a:lnTo>
                    <a:pt x="1238" y="610"/>
                  </a:lnTo>
                  <a:lnTo>
                    <a:pt x="1218" y="620"/>
                  </a:lnTo>
                  <a:lnTo>
                    <a:pt x="1198" y="632"/>
                  </a:lnTo>
                  <a:lnTo>
                    <a:pt x="1176" y="642"/>
                  </a:lnTo>
                  <a:lnTo>
                    <a:pt x="1154" y="652"/>
                  </a:lnTo>
                  <a:lnTo>
                    <a:pt x="1138" y="658"/>
                  </a:lnTo>
                  <a:lnTo>
                    <a:pt x="1118" y="664"/>
                  </a:lnTo>
                  <a:lnTo>
                    <a:pt x="1110" y="648"/>
                  </a:lnTo>
                  <a:lnTo>
                    <a:pt x="1098" y="624"/>
                  </a:lnTo>
                  <a:lnTo>
                    <a:pt x="1084" y="602"/>
                  </a:lnTo>
                  <a:lnTo>
                    <a:pt x="1070" y="580"/>
                  </a:lnTo>
                  <a:lnTo>
                    <a:pt x="1056" y="558"/>
                  </a:lnTo>
                  <a:lnTo>
                    <a:pt x="1042" y="538"/>
                  </a:lnTo>
                  <a:lnTo>
                    <a:pt x="1026" y="518"/>
                  </a:lnTo>
                  <a:lnTo>
                    <a:pt x="1012" y="496"/>
                  </a:lnTo>
                  <a:lnTo>
                    <a:pt x="996" y="476"/>
                  </a:lnTo>
                  <a:lnTo>
                    <a:pt x="980" y="456"/>
                  </a:lnTo>
                  <a:lnTo>
                    <a:pt x="962" y="438"/>
                  </a:lnTo>
                  <a:lnTo>
                    <a:pt x="946" y="418"/>
                  </a:lnTo>
                  <a:lnTo>
                    <a:pt x="928" y="400"/>
                  </a:lnTo>
                  <a:lnTo>
                    <a:pt x="910" y="382"/>
                  </a:lnTo>
                  <a:lnTo>
                    <a:pt x="892" y="364"/>
                  </a:lnTo>
                  <a:lnTo>
                    <a:pt x="874" y="346"/>
                  </a:lnTo>
                  <a:lnTo>
                    <a:pt x="854" y="328"/>
                  </a:lnTo>
                  <a:lnTo>
                    <a:pt x="830" y="306"/>
                  </a:lnTo>
                  <a:lnTo>
                    <a:pt x="804" y="284"/>
                  </a:lnTo>
                  <a:lnTo>
                    <a:pt x="820" y="272"/>
                  </a:lnTo>
                  <a:close/>
                  <a:moveTo>
                    <a:pt x="744" y="336"/>
                  </a:moveTo>
                  <a:lnTo>
                    <a:pt x="766" y="316"/>
                  </a:lnTo>
                  <a:lnTo>
                    <a:pt x="794" y="340"/>
                  </a:lnTo>
                  <a:lnTo>
                    <a:pt x="820" y="366"/>
                  </a:lnTo>
                  <a:lnTo>
                    <a:pt x="838" y="382"/>
                  </a:lnTo>
                  <a:lnTo>
                    <a:pt x="856" y="400"/>
                  </a:lnTo>
                  <a:lnTo>
                    <a:pt x="872" y="418"/>
                  </a:lnTo>
                  <a:lnTo>
                    <a:pt x="888" y="436"/>
                  </a:lnTo>
                  <a:lnTo>
                    <a:pt x="906" y="454"/>
                  </a:lnTo>
                  <a:lnTo>
                    <a:pt x="920" y="474"/>
                  </a:lnTo>
                  <a:lnTo>
                    <a:pt x="936" y="492"/>
                  </a:lnTo>
                  <a:lnTo>
                    <a:pt x="950" y="512"/>
                  </a:lnTo>
                  <a:lnTo>
                    <a:pt x="966" y="532"/>
                  </a:lnTo>
                  <a:lnTo>
                    <a:pt x="980" y="552"/>
                  </a:lnTo>
                  <a:lnTo>
                    <a:pt x="992" y="572"/>
                  </a:lnTo>
                  <a:lnTo>
                    <a:pt x="1006" y="592"/>
                  </a:lnTo>
                  <a:lnTo>
                    <a:pt x="1020" y="612"/>
                  </a:lnTo>
                  <a:lnTo>
                    <a:pt x="1032" y="634"/>
                  </a:lnTo>
                  <a:lnTo>
                    <a:pt x="1042" y="654"/>
                  </a:lnTo>
                  <a:lnTo>
                    <a:pt x="1054" y="676"/>
                  </a:lnTo>
                  <a:lnTo>
                    <a:pt x="1056" y="682"/>
                  </a:lnTo>
                  <a:lnTo>
                    <a:pt x="1036" y="688"/>
                  </a:lnTo>
                  <a:lnTo>
                    <a:pt x="1014" y="692"/>
                  </a:lnTo>
                  <a:lnTo>
                    <a:pt x="992" y="696"/>
                  </a:lnTo>
                  <a:lnTo>
                    <a:pt x="970" y="698"/>
                  </a:lnTo>
                  <a:lnTo>
                    <a:pt x="948" y="700"/>
                  </a:lnTo>
                  <a:lnTo>
                    <a:pt x="924" y="702"/>
                  </a:lnTo>
                  <a:lnTo>
                    <a:pt x="900" y="702"/>
                  </a:lnTo>
                  <a:lnTo>
                    <a:pt x="876" y="702"/>
                  </a:lnTo>
                  <a:lnTo>
                    <a:pt x="856" y="702"/>
                  </a:lnTo>
                  <a:lnTo>
                    <a:pt x="836" y="700"/>
                  </a:lnTo>
                  <a:lnTo>
                    <a:pt x="816" y="698"/>
                  </a:lnTo>
                  <a:lnTo>
                    <a:pt x="796" y="696"/>
                  </a:lnTo>
                  <a:lnTo>
                    <a:pt x="798" y="680"/>
                  </a:lnTo>
                  <a:lnTo>
                    <a:pt x="800" y="664"/>
                  </a:lnTo>
                  <a:lnTo>
                    <a:pt x="802" y="648"/>
                  </a:lnTo>
                  <a:lnTo>
                    <a:pt x="802" y="632"/>
                  </a:lnTo>
                  <a:lnTo>
                    <a:pt x="804" y="616"/>
                  </a:lnTo>
                  <a:lnTo>
                    <a:pt x="802" y="600"/>
                  </a:lnTo>
                  <a:lnTo>
                    <a:pt x="802" y="584"/>
                  </a:lnTo>
                  <a:lnTo>
                    <a:pt x="800" y="568"/>
                  </a:lnTo>
                  <a:lnTo>
                    <a:pt x="798" y="554"/>
                  </a:lnTo>
                  <a:lnTo>
                    <a:pt x="796" y="542"/>
                  </a:lnTo>
                  <a:lnTo>
                    <a:pt x="792" y="528"/>
                  </a:lnTo>
                  <a:lnTo>
                    <a:pt x="788" y="514"/>
                  </a:lnTo>
                  <a:lnTo>
                    <a:pt x="784" y="502"/>
                  </a:lnTo>
                  <a:lnTo>
                    <a:pt x="778" y="490"/>
                  </a:lnTo>
                  <a:lnTo>
                    <a:pt x="774" y="478"/>
                  </a:lnTo>
                  <a:lnTo>
                    <a:pt x="766" y="466"/>
                  </a:lnTo>
                  <a:lnTo>
                    <a:pt x="760" y="454"/>
                  </a:lnTo>
                  <a:lnTo>
                    <a:pt x="752" y="444"/>
                  </a:lnTo>
                  <a:lnTo>
                    <a:pt x="744" y="432"/>
                  </a:lnTo>
                  <a:lnTo>
                    <a:pt x="734" y="422"/>
                  </a:lnTo>
                  <a:lnTo>
                    <a:pt x="726" y="412"/>
                  </a:lnTo>
                  <a:lnTo>
                    <a:pt x="716" y="402"/>
                  </a:lnTo>
                  <a:lnTo>
                    <a:pt x="706" y="394"/>
                  </a:lnTo>
                  <a:lnTo>
                    <a:pt x="694" y="386"/>
                  </a:lnTo>
                  <a:lnTo>
                    <a:pt x="694" y="384"/>
                  </a:lnTo>
                  <a:lnTo>
                    <a:pt x="722" y="358"/>
                  </a:lnTo>
                  <a:lnTo>
                    <a:pt x="744" y="336"/>
                  </a:lnTo>
                  <a:close/>
                  <a:moveTo>
                    <a:pt x="434" y="366"/>
                  </a:moveTo>
                  <a:lnTo>
                    <a:pt x="428" y="370"/>
                  </a:lnTo>
                  <a:lnTo>
                    <a:pt x="420" y="374"/>
                  </a:lnTo>
                  <a:lnTo>
                    <a:pt x="416" y="380"/>
                  </a:lnTo>
                  <a:lnTo>
                    <a:pt x="410" y="388"/>
                  </a:lnTo>
                  <a:lnTo>
                    <a:pt x="406" y="394"/>
                  </a:lnTo>
                  <a:lnTo>
                    <a:pt x="402" y="402"/>
                  </a:lnTo>
                  <a:lnTo>
                    <a:pt x="398" y="410"/>
                  </a:lnTo>
                  <a:lnTo>
                    <a:pt x="396" y="416"/>
                  </a:lnTo>
                  <a:lnTo>
                    <a:pt x="394" y="426"/>
                  </a:lnTo>
                  <a:lnTo>
                    <a:pt x="392" y="434"/>
                  </a:lnTo>
                  <a:lnTo>
                    <a:pt x="392" y="442"/>
                  </a:lnTo>
                  <a:lnTo>
                    <a:pt x="392" y="450"/>
                  </a:lnTo>
                  <a:lnTo>
                    <a:pt x="392" y="458"/>
                  </a:lnTo>
                  <a:lnTo>
                    <a:pt x="394" y="466"/>
                  </a:lnTo>
                  <a:lnTo>
                    <a:pt x="396" y="474"/>
                  </a:lnTo>
                  <a:lnTo>
                    <a:pt x="398" y="480"/>
                  </a:lnTo>
                  <a:lnTo>
                    <a:pt x="402" y="494"/>
                  </a:lnTo>
                  <a:lnTo>
                    <a:pt x="408" y="508"/>
                  </a:lnTo>
                  <a:lnTo>
                    <a:pt x="414" y="520"/>
                  </a:lnTo>
                  <a:lnTo>
                    <a:pt x="422" y="532"/>
                  </a:lnTo>
                  <a:lnTo>
                    <a:pt x="432" y="546"/>
                  </a:lnTo>
                  <a:lnTo>
                    <a:pt x="420" y="552"/>
                  </a:lnTo>
                  <a:lnTo>
                    <a:pt x="410" y="556"/>
                  </a:lnTo>
                  <a:lnTo>
                    <a:pt x="400" y="558"/>
                  </a:lnTo>
                  <a:lnTo>
                    <a:pt x="388" y="562"/>
                  </a:lnTo>
                  <a:lnTo>
                    <a:pt x="378" y="564"/>
                  </a:lnTo>
                  <a:lnTo>
                    <a:pt x="368" y="564"/>
                  </a:lnTo>
                  <a:lnTo>
                    <a:pt x="358" y="564"/>
                  </a:lnTo>
                  <a:lnTo>
                    <a:pt x="346" y="564"/>
                  </a:lnTo>
                  <a:lnTo>
                    <a:pt x="336" y="562"/>
                  </a:lnTo>
                  <a:lnTo>
                    <a:pt x="326" y="558"/>
                  </a:lnTo>
                  <a:lnTo>
                    <a:pt x="316" y="554"/>
                  </a:lnTo>
                  <a:lnTo>
                    <a:pt x="306" y="550"/>
                  </a:lnTo>
                  <a:lnTo>
                    <a:pt x="296" y="544"/>
                  </a:lnTo>
                  <a:lnTo>
                    <a:pt x="286" y="540"/>
                  </a:lnTo>
                  <a:lnTo>
                    <a:pt x="276" y="532"/>
                  </a:lnTo>
                  <a:lnTo>
                    <a:pt x="268" y="526"/>
                  </a:lnTo>
                  <a:lnTo>
                    <a:pt x="258" y="518"/>
                  </a:lnTo>
                  <a:lnTo>
                    <a:pt x="248" y="512"/>
                  </a:lnTo>
                  <a:lnTo>
                    <a:pt x="232" y="494"/>
                  </a:lnTo>
                  <a:lnTo>
                    <a:pt x="214" y="478"/>
                  </a:lnTo>
                  <a:lnTo>
                    <a:pt x="200" y="458"/>
                  </a:lnTo>
                  <a:lnTo>
                    <a:pt x="184" y="440"/>
                  </a:lnTo>
                  <a:lnTo>
                    <a:pt x="170" y="420"/>
                  </a:lnTo>
                  <a:lnTo>
                    <a:pt x="156" y="400"/>
                  </a:lnTo>
                  <a:lnTo>
                    <a:pt x="142" y="380"/>
                  </a:lnTo>
                  <a:lnTo>
                    <a:pt x="128" y="358"/>
                  </a:lnTo>
                  <a:lnTo>
                    <a:pt x="116" y="338"/>
                  </a:lnTo>
                  <a:lnTo>
                    <a:pt x="104" y="316"/>
                  </a:lnTo>
                  <a:lnTo>
                    <a:pt x="92" y="296"/>
                  </a:lnTo>
                  <a:lnTo>
                    <a:pt x="80" y="274"/>
                  </a:lnTo>
                  <a:lnTo>
                    <a:pt x="70" y="252"/>
                  </a:lnTo>
                  <a:lnTo>
                    <a:pt x="60" y="230"/>
                  </a:lnTo>
                  <a:lnTo>
                    <a:pt x="54" y="218"/>
                  </a:lnTo>
                  <a:lnTo>
                    <a:pt x="52" y="208"/>
                  </a:lnTo>
                  <a:lnTo>
                    <a:pt x="48" y="196"/>
                  </a:lnTo>
                  <a:lnTo>
                    <a:pt x="44" y="184"/>
                  </a:lnTo>
                  <a:lnTo>
                    <a:pt x="42" y="172"/>
                  </a:lnTo>
                  <a:lnTo>
                    <a:pt x="40" y="162"/>
                  </a:lnTo>
                  <a:lnTo>
                    <a:pt x="38" y="150"/>
                  </a:lnTo>
                  <a:lnTo>
                    <a:pt x="38" y="140"/>
                  </a:lnTo>
                  <a:lnTo>
                    <a:pt x="38" y="128"/>
                  </a:lnTo>
                  <a:lnTo>
                    <a:pt x="40" y="118"/>
                  </a:lnTo>
                  <a:lnTo>
                    <a:pt x="42" y="108"/>
                  </a:lnTo>
                  <a:lnTo>
                    <a:pt x="46" y="98"/>
                  </a:lnTo>
                  <a:lnTo>
                    <a:pt x="50" y="88"/>
                  </a:lnTo>
                  <a:lnTo>
                    <a:pt x="52" y="84"/>
                  </a:lnTo>
                  <a:lnTo>
                    <a:pt x="56" y="80"/>
                  </a:lnTo>
                  <a:lnTo>
                    <a:pt x="62" y="72"/>
                  </a:lnTo>
                  <a:lnTo>
                    <a:pt x="70" y="66"/>
                  </a:lnTo>
                  <a:lnTo>
                    <a:pt x="78" y="60"/>
                  </a:lnTo>
                  <a:lnTo>
                    <a:pt x="88" y="56"/>
                  </a:lnTo>
                  <a:lnTo>
                    <a:pt x="98" y="52"/>
                  </a:lnTo>
                  <a:lnTo>
                    <a:pt x="108" y="48"/>
                  </a:lnTo>
                  <a:lnTo>
                    <a:pt x="118" y="44"/>
                  </a:lnTo>
                  <a:lnTo>
                    <a:pt x="130" y="42"/>
                  </a:lnTo>
                  <a:lnTo>
                    <a:pt x="142" y="42"/>
                  </a:lnTo>
                  <a:lnTo>
                    <a:pt x="154" y="40"/>
                  </a:lnTo>
                  <a:lnTo>
                    <a:pt x="166" y="40"/>
                  </a:lnTo>
                  <a:lnTo>
                    <a:pt x="178" y="40"/>
                  </a:lnTo>
                  <a:lnTo>
                    <a:pt x="190" y="40"/>
                  </a:lnTo>
                  <a:lnTo>
                    <a:pt x="202" y="42"/>
                  </a:lnTo>
                  <a:lnTo>
                    <a:pt x="224" y="44"/>
                  </a:lnTo>
                  <a:lnTo>
                    <a:pt x="248" y="48"/>
                  </a:lnTo>
                  <a:lnTo>
                    <a:pt x="272" y="52"/>
                  </a:lnTo>
                  <a:lnTo>
                    <a:pt x="296" y="58"/>
                  </a:lnTo>
                  <a:lnTo>
                    <a:pt x="320" y="64"/>
                  </a:lnTo>
                  <a:lnTo>
                    <a:pt x="342" y="70"/>
                  </a:lnTo>
                  <a:lnTo>
                    <a:pt x="366" y="80"/>
                  </a:lnTo>
                  <a:lnTo>
                    <a:pt x="388" y="88"/>
                  </a:lnTo>
                  <a:lnTo>
                    <a:pt x="412" y="96"/>
                  </a:lnTo>
                  <a:lnTo>
                    <a:pt x="434" y="106"/>
                  </a:lnTo>
                  <a:lnTo>
                    <a:pt x="456" y="116"/>
                  </a:lnTo>
                  <a:lnTo>
                    <a:pt x="478" y="126"/>
                  </a:lnTo>
                  <a:lnTo>
                    <a:pt x="502" y="138"/>
                  </a:lnTo>
                  <a:lnTo>
                    <a:pt x="530" y="154"/>
                  </a:lnTo>
                  <a:lnTo>
                    <a:pt x="558" y="168"/>
                  </a:lnTo>
                  <a:lnTo>
                    <a:pt x="586" y="186"/>
                  </a:lnTo>
                  <a:lnTo>
                    <a:pt x="614" y="202"/>
                  </a:lnTo>
                  <a:lnTo>
                    <a:pt x="640" y="220"/>
                  </a:lnTo>
                  <a:lnTo>
                    <a:pt x="668" y="240"/>
                  </a:lnTo>
                  <a:lnTo>
                    <a:pt x="694" y="258"/>
                  </a:lnTo>
                  <a:lnTo>
                    <a:pt x="720" y="278"/>
                  </a:lnTo>
                  <a:lnTo>
                    <a:pt x="700" y="298"/>
                  </a:lnTo>
                  <a:lnTo>
                    <a:pt x="680" y="316"/>
                  </a:lnTo>
                  <a:lnTo>
                    <a:pt x="642" y="356"/>
                  </a:lnTo>
                  <a:lnTo>
                    <a:pt x="630" y="352"/>
                  </a:lnTo>
                  <a:lnTo>
                    <a:pt x="618" y="348"/>
                  </a:lnTo>
                  <a:lnTo>
                    <a:pt x="608" y="346"/>
                  </a:lnTo>
                  <a:lnTo>
                    <a:pt x="596" y="342"/>
                  </a:lnTo>
                  <a:lnTo>
                    <a:pt x="582" y="340"/>
                  </a:lnTo>
                  <a:lnTo>
                    <a:pt x="570" y="338"/>
                  </a:lnTo>
                  <a:lnTo>
                    <a:pt x="556" y="336"/>
                  </a:lnTo>
                  <a:lnTo>
                    <a:pt x="542" y="336"/>
                  </a:lnTo>
                  <a:lnTo>
                    <a:pt x="528" y="336"/>
                  </a:lnTo>
                  <a:lnTo>
                    <a:pt x="514" y="336"/>
                  </a:lnTo>
                  <a:lnTo>
                    <a:pt x="500" y="338"/>
                  </a:lnTo>
                  <a:lnTo>
                    <a:pt x="486" y="342"/>
                  </a:lnTo>
                  <a:lnTo>
                    <a:pt x="474" y="346"/>
                  </a:lnTo>
                  <a:lnTo>
                    <a:pt x="460" y="350"/>
                  </a:lnTo>
                  <a:lnTo>
                    <a:pt x="452" y="354"/>
                  </a:lnTo>
                  <a:lnTo>
                    <a:pt x="446" y="358"/>
                  </a:lnTo>
                  <a:lnTo>
                    <a:pt x="440" y="360"/>
                  </a:lnTo>
                  <a:lnTo>
                    <a:pt x="434" y="366"/>
                  </a:lnTo>
                  <a:close/>
                  <a:moveTo>
                    <a:pt x="494" y="504"/>
                  </a:moveTo>
                  <a:lnTo>
                    <a:pt x="476" y="518"/>
                  </a:lnTo>
                  <a:lnTo>
                    <a:pt x="466" y="504"/>
                  </a:lnTo>
                  <a:lnTo>
                    <a:pt x="460" y="494"/>
                  </a:lnTo>
                  <a:lnTo>
                    <a:pt x="454" y="484"/>
                  </a:lnTo>
                  <a:lnTo>
                    <a:pt x="450" y="474"/>
                  </a:lnTo>
                  <a:lnTo>
                    <a:pt x="446" y="466"/>
                  </a:lnTo>
                  <a:lnTo>
                    <a:pt x="442" y="456"/>
                  </a:lnTo>
                  <a:lnTo>
                    <a:pt x="440" y="446"/>
                  </a:lnTo>
                  <a:lnTo>
                    <a:pt x="440" y="438"/>
                  </a:lnTo>
                  <a:lnTo>
                    <a:pt x="440" y="434"/>
                  </a:lnTo>
                  <a:lnTo>
                    <a:pt x="442" y="430"/>
                  </a:lnTo>
                  <a:lnTo>
                    <a:pt x="442" y="426"/>
                  </a:lnTo>
                  <a:lnTo>
                    <a:pt x="444" y="422"/>
                  </a:lnTo>
                  <a:lnTo>
                    <a:pt x="446" y="418"/>
                  </a:lnTo>
                  <a:lnTo>
                    <a:pt x="448" y="414"/>
                  </a:lnTo>
                  <a:lnTo>
                    <a:pt x="454" y="408"/>
                  </a:lnTo>
                  <a:lnTo>
                    <a:pt x="460" y="402"/>
                  </a:lnTo>
                  <a:lnTo>
                    <a:pt x="470" y="396"/>
                  </a:lnTo>
                  <a:lnTo>
                    <a:pt x="478" y="392"/>
                  </a:lnTo>
                  <a:lnTo>
                    <a:pt x="488" y="388"/>
                  </a:lnTo>
                  <a:lnTo>
                    <a:pt x="498" y="384"/>
                  </a:lnTo>
                  <a:lnTo>
                    <a:pt x="508" y="382"/>
                  </a:lnTo>
                  <a:lnTo>
                    <a:pt x="520" y="380"/>
                  </a:lnTo>
                  <a:lnTo>
                    <a:pt x="530" y="380"/>
                  </a:lnTo>
                  <a:lnTo>
                    <a:pt x="542" y="378"/>
                  </a:lnTo>
                  <a:lnTo>
                    <a:pt x="554" y="380"/>
                  </a:lnTo>
                  <a:lnTo>
                    <a:pt x="564" y="380"/>
                  </a:lnTo>
                  <a:lnTo>
                    <a:pt x="576" y="380"/>
                  </a:lnTo>
                  <a:lnTo>
                    <a:pt x="588" y="384"/>
                  </a:lnTo>
                  <a:lnTo>
                    <a:pt x="600" y="386"/>
                  </a:lnTo>
                  <a:lnTo>
                    <a:pt x="612" y="390"/>
                  </a:lnTo>
                  <a:lnTo>
                    <a:pt x="576" y="424"/>
                  </a:lnTo>
                  <a:lnTo>
                    <a:pt x="542" y="460"/>
                  </a:lnTo>
                  <a:lnTo>
                    <a:pt x="526" y="476"/>
                  </a:lnTo>
                  <a:lnTo>
                    <a:pt x="510" y="490"/>
                  </a:lnTo>
                  <a:lnTo>
                    <a:pt x="494" y="504"/>
                  </a:lnTo>
                  <a:close/>
                  <a:moveTo>
                    <a:pt x="738" y="682"/>
                  </a:moveTo>
                  <a:lnTo>
                    <a:pt x="718" y="676"/>
                  </a:lnTo>
                  <a:lnTo>
                    <a:pt x="698" y="670"/>
                  </a:lnTo>
                  <a:lnTo>
                    <a:pt x="678" y="662"/>
                  </a:lnTo>
                  <a:lnTo>
                    <a:pt x="660" y="654"/>
                  </a:lnTo>
                  <a:lnTo>
                    <a:pt x="642" y="644"/>
                  </a:lnTo>
                  <a:lnTo>
                    <a:pt x="624" y="636"/>
                  </a:lnTo>
                  <a:lnTo>
                    <a:pt x="604" y="626"/>
                  </a:lnTo>
                  <a:lnTo>
                    <a:pt x="592" y="618"/>
                  </a:lnTo>
                  <a:lnTo>
                    <a:pt x="580" y="610"/>
                  </a:lnTo>
                  <a:lnTo>
                    <a:pt x="568" y="602"/>
                  </a:lnTo>
                  <a:lnTo>
                    <a:pt x="554" y="594"/>
                  </a:lnTo>
                  <a:lnTo>
                    <a:pt x="542" y="584"/>
                  </a:lnTo>
                  <a:lnTo>
                    <a:pt x="530" y="576"/>
                  </a:lnTo>
                  <a:lnTo>
                    <a:pt x="520" y="566"/>
                  </a:lnTo>
                  <a:lnTo>
                    <a:pt x="508" y="556"/>
                  </a:lnTo>
                  <a:lnTo>
                    <a:pt x="528" y="542"/>
                  </a:lnTo>
                  <a:lnTo>
                    <a:pt x="544" y="528"/>
                  </a:lnTo>
                  <a:lnTo>
                    <a:pt x="562" y="512"/>
                  </a:lnTo>
                  <a:lnTo>
                    <a:pt x="578" y="498"/>
                  </a:lnTo>
                  <a:lnTo>
                    <a:pt x="600" y="478"/>
                  </a:lnTo>
                  <a:lnTo>
                    <a:pt x="622" y="456"/>
                  </a:lnTo>
                  <a:lnTo>
                    <a:pt x="664" y="414"/>
                  </a:lnTo>
                  <a:lnTo>
                    <a:pt x="672" y="418"/>
                  </a:lnTo>
                  <a:lnTo>
                    <a:pt x="680" y="426"/>
                  </a:lnTo>
                  <a:lnTo>
                    <a:pt x="690" y="432"/>
                  </a:lnTo>
                  <a:lnTo>
                    <a:pt x="698" y="440"/>
                  </a:lnTo>
                  <a:lnTo>
                    <a:pt x="706" y="448"/>
                  </a:lnTo>
                  <a:lnTo>
                    <a:pt x="714" y="456"/>
                  </a:lnTo>
                  <a:lnTo>
                    <a:pt x="720" y="466"/>
                  </a:lnTo>
                  <a:lnTo>
                    <a:pt x="726" y="476"/>
                  </a:lnTo>
                  <a:lnTo>
                    <a:pt x="732" y="486"/>
                  </a:lnTo>
                  <a:lnTo>
                    <a:pt x="738" y="496"/>
                  </a:lnTo>
                  <a:lnTo>
                    <a:pt x="744" y="506"/>
                  </a:lnTo>
                  <a:lnTo>
                    <a:pt x="748" y="516"/>
                  </a:lnTo>
                  <a:lnTo>
                    <a:pt x="752" y="526"/>
                  </a:lnTo>
                  <a:lnTo>
                    <a:pt x="754" y="538"/>
                  </a:lnTo>
                  <a:lnTo>
                    <a:pt x="758" y="550"/>
                  </a:lnTo>
                  <a:lnTo>
                    <a:pt x="760" y="560"/>
                  </a:lnTo>
                  <a:lnTo>
                    <a:pt x="762" y="572"/>
                  </a:lnTo>
                  <a:lnTo>
                    <a:pt x="764" y="588"/>
                  </a:lnTo>
                  <a:lnTo>
                    <a:pt x="764" y="600"/>
                  </a:lnTo>
                  <a:lnTo>
                    <a:pt x="764" y="616"/>
                  </a:lnTo>
                  <a:lnTo>
                    <a:pt x="764" y="630"/>
                  </a:lnTo>
                  <a:lnTo>
                    <a:pt x="764" y="644"/>
                  </a:lnTo>
                  <a:lnTo>
                    <a:pt x="762" y="658"/>
                  </a:lnTo>
                  <a:lnTo>
                    <a:pt x="760" y="674"/>
                  </a:lnTo>
                  <a:lnTo>
                    <a:pt x="756" y="688"/>
                  </a:lnTo>
                  <a:lnTo>
                    <a:pt x="738" y="6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8" name="Freeform 9"/>
            <p:cNvSpPr>
              <a:spLocks noEditPoints="1"/>
            </p:cNvSpPr>
            <p:nvPr userDrawn="1"/>
          </p:nvSpPr>
          <p:spPr bwMode="auto">
            <a:xfrm>
              <a:off x="7410450" y="2974975"/>
              <a:ext cx="1733550" cy="1635125"/>
            </a:xfrm>
            <a:custGeom>
              <a:avLst/>
              <a:gdLst>
                <a:gd name="T0" fmla="*/ 900 w 1092"/>
                <a:gd name="T1" fmla="*/ 950 h 1030"/>
                <a:gd name="T2" fmla="*/ 674 w 1092"/>
                <a:gd name="T3" fmla="*/ 970 h 1030"/>
                <a:gd name="T4" fmla="*/ 504 w 1092"/>
                <a:gd name="T5" fmla="*/ 942 h 1030"/>
                <a:gd name="T6" fmla="*/ 334 w 1092"/>
                <a:gd name="T7" fmla="*/ 870 h 1030"/>
                <a:gd name="T8" fmla="*/ 208 w 1092"/>
                <a:gd name="T9" fmla="*/ 780 h 1030"/>
                <a:gd name="T10" fmla="*/ 126 w 1092"/>
                <a:gd name="T11" fmla="*/ 672 h 1030"/>
                <a:gd name="T12" fmla="*/ 98 w 1092"/>
                <a:gd name="T13" fmla="*/ 592 h 1030"/>
                <a:gd name="T14" fmla="*/ 94 w 1092"/>
                <a:gd name="T15" fmla="*/ 500 h 1030"/>
                <a:gd name="T16" fmla="*/ 122 w 1092"/>
                <a:gd name="T17" fmla="*/ 428 h 1030"/>
                <a:gd name="T18" fmla="*/ 174 w 1092"/>
                <a:gd name="T19" fmla="*/ 378 h 1030"/>
                <a:gd name="T20" fmla="*/ 242 w 1092"/>
                <a:gd name="T21" fmla="*/ 358 h 1030"/>
                <a:gd name="T22" fmla="*/ 318 w 1092"/>
                <a:gd name="T23" fmla="*/ 370 h 1030"/>
                <a:gd name="T24" fmla="*/ 494 w 1092"/>
                <a:gd name="T25" fmla="*/ 474 h 1030"/>
                <a:gd name="T26" fmla="*/ 598 w 1092"/>
                <a:gd name="T27" fmla="*/ 558 h 1030"/>
                <a:gd name="T28" fmla="*/ 670 w 1092"/>
                <a:gd name="T29" fmla="*/ 720 h 1030"/>
                <a:gd name="T30" fmla="*/ 738 w 1092"/>
                <a:gd name="T31" fmla="*/ 782 h 1030"/>
                <a:gd name="T32" fmla="*/ 836 w 1092"/>
                <a:gd name="T33" fmla="*/ 824 h 1030"/>
                <a:gd name="T34" fmla="*/ 942 w 1092"/>
                <a:gd name="T35" fmla="*/ 828 h 1030"/>
                <a:gd name="T36" fmla="*/ 1042 w 1092"/>
                <a:gd name="T37" fmla="*/ 804 h 1030"/>
                <a:gd name="T38" fmla="*/ 1056 w 1092"/>
                <a:gd name="T39" fmla="*/ 738 h 1030"/>
                <a:gd name="T40" fmla="*/ 960 w 1092"/>
                <a:gd name="T41" fmla="*/ 772 h 1030"/>
                <a:gd name="T42" fmla="*/ 872 w 1092"/>
                <a:gd name="T43" fmla="*/ 774 h 1030"/>
                <a:gd name="T44" fmla="*/ 792 w 1092"/>
                <a:gd name="T45" fmla="*/ 746 h 1030"/>
                <a:gd name="T46" fmla="*/ 730 w 1092"/>
                <a:gd name="T47" fmla="*/ 696 h 1030"/>
                <a:gd name="T48" fmla="*/ 688 w 1092"/>
                <a:gd name="T49" fmla="*/ 616 h 1030"/>
                <a:gd name="T50" fmla="*/ 740 w 1092"/>
                <a:gd name="T51" fmla="*/ 540 h 1030"/>
                <a:gd name="T52" fmla="*/ 848 w 1092"/>
                <a:gd name="T53" fmla="*/ 488 h 1030"/>
                <a:gd name="T54" fmla="*/ 924 w 1092"/>
                <a:gd name="T55" fmla="*/ 402 h 1030"/>
                <a:gd name="T56" fmla="*/ 966 w 1092"/>
                <a:gd name="T57" fmla="*/ 298 h 1030"/>
                <a:gd name="T58" fmla="*/ 972 w 1092"/>
                <a:gd name="T59" fmla="*/ 184 h 1030"/>
                <a:gd name="T60" fmla="*/ 936 w 1092"/>
                <a:gd name="T61" fmla="*/ 86 h 1030"/>
                <a:gd name="T62" fmla="*/ 868 w 1092"/>
                <a:gd name="T63" fmla="*/ 24 h 1030"/>
                <a:gd name="T64" fmla="*/ 768 w 1092"/>
                <a:gd name="T65" fmla="*/ 0 h 1030"/>
                <a:gd name="T66" fmla="*/ 680 w 1092"/>
                <a:gd name="T67" fmla="*/ 20 h 1030"/>
                <a:gd name="T68" fmla="*/ 604 w 1092"/>
                <a:gd name="T69" fmla="*/ 96 h 1030"/>
                <a:gd name="T70" fmla="*/ 568 w 1092"/>
                <a:gd name="T71" fmla="*/ 216 h 1030"/>
                <a:gd name="T72" fmla="*/ 552 w 1092"/>
                <a:gd name="T73" fmla="*/ 386 h 1030"/>
                <a:gd name="T74" fmla="*/ 380 w 1092"/>
                <a:gd name="T75" fmla="*/ 282 h 1030"/>
                <a:gd name="T76" fmla="*/ 268 w 1092"/>
                <a:gd name="T77" fmla="*/ 256 h 1030"/>
                <a:gd name="T78" fmla="*/ 138 w 1092"/>
                <a:gd name="T79" fmla="*/ 284 h 1030"/>
                <a:gd name="T80" fmla="*/ 48 w 1092"/>
                <a:gd name="T81" fmla="*/ 362 h 1030"/>
                <a:gd name="T82" fmla="*/ 4 w 1092"/>
                <a:gd name="T83" fmla="*/ 470 h 1030"/>
                <a:gd name="T84" fmla="*/ 4 w 1092"/>
                <a:gd name="T85" fmla="*/ 582 h 1030"/>
                <a:gd name="T86" fmla="*/ 36 w 1092"/>
                <a:gd name="T87" fmla="*/ 686 h 1030"/>
                <a:gd name="T88" fmla="*/ 122 w 1092"/>
                <a:gd name="T89" fmla="*/ 810 h 1030"/>
                <a:gd name="T90" fmla="*/ 248 w 1092"/>
                <a:gd name="T91" fmla="*/ 908 h 1030"/>
                <a:gd name="T92" fmla="*/ 432 w 1092"/>
                <a:gd name="T93" fmla="*/ 990 h 1030"/>
                <a:gd name="T94" fmla="*/ 630 w 1092"/>
                <a:gd name="T95" fmla="*/ 1028 h 1030"/>
                <a:gd name="T96" fmla="*/ 828 w 1092"/>
                <a:gd name="T97" fmla="*/ 1018 h 1030"/>
                <a:gd name="T98" fmla="*/ 1020 w 1092"/>
                <a:gd name="T99" fmla="*/ 974 h 1030"/>
                <a:gd name="T100" fmla="*/ 644 w 1092"/>
                <a:gd name="T101" fmla="*/ 280 h 1030"/>
                <a:gd name="T102" fmla="*/ 672 w 1092"/>
                <a:gd name="T103" fmla="*/ 160 h 1030"/>
                <a:gd name="T104" fmla="*/ 714 w 1092"/>
                <a:gd name="T105" fmla="*/ 104 h 1030"/>
                <a:gd name="T106" fmla="*/ 750 w 1092"/>
                <a:gd name="T107" fmla="*/ 94 h 1030"/>
                <a:gd name="T108" fmla="*/ 822 w 1092"/>
                <a:gd name="T109" fmla="*/ 110 h 1030"/>
                <a:gd name="T110" fmla="*/ 862 w 1092"/>
                <a:gd name="T111" fmla="*/ 156 h 1030"/>
                <a:gd name="T112" fmla="*/ 872 w 1092"/>
                <a:gd name="T113" fmla="*/ 230 h 1030"/>
                <a:gd name="T114" fmla="*/ 854 w 1092"/>
                <a:gd name="T115" fmla="*/ 306 h 1030"/>
                <a:gd name="T116" fmla="*/ 814 w 1092"/>
                <a:gd name="T117" fmla="*/ 374 h 1030"/>
                <a:gd name="T118" fmla="*/ 760 w 1092"/>
                <a:gd name="T119" fmla="*/ 420 h 1030"/>
                <a:gd name="T120" fmla="*/ 696 w 1092"/>
                <a:gd name="T121" fmla="*/ 436 h 1030"/>
                <a:gd name="T122" fmla="*/ 642 w 1092"/>
                <a:gd name="T123" fmla="*/ 382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92" h="1030">
                  <a:moveTo>
                    <a:pt x="1082" y="900"/>
                  </a:moveTo>
                  <a:lnTo>
                    <a:pt x="1030" y="916"/>
                  </a:lnTo>
                  <a:lnTo>
                    <a:pt x="1004" y="924"/>
                  </a:lnTo>
                  <a:lnTo>
                    <a:pt x="978" y="930"/>
                  </a:lnTo>
                  <a:lnTo>
                    <a:pt x="952" y="938"/>
                  </a:lnTo>
                  <a:lnTo>
                    <a:pt x="926" y="944"/>
                  </a:lnTo>
                  <a:lnTo>
                    <a:pt x="900" y="950"/>
                  </a:lnTo>
                  <a:lnTo>
                    <a:pt x="872" y="954"/>
                  </a:lnTo>
                  <a:lnTo>
                    <a:pt x="820" y="962"/>
                  </a:lnTo>
                  <a:lnTo>
                    <a:pt x="766" y="968"/>
                  </a:lnTo>
                  <a:lnTo>
                    <a:pt x="740" y="970"/>
                  </a:lnTo>
                  <a:lnTo>
                    <a:pt x="714" y="970"/>
                  </a:lnTo>
                  <a:lnTo>
                    <a:pt x="688" y="970"/>
                  </a:lnTo>
                  <a:lnTo>
                    <a:pt x="674" y="970"/>
                  </a:lnTo>
                  <a:lnTo>
                    <a:pt x="660" y="968"/>
                  </a:lnTo>
                  <a:lnTo>
                    <a:pt x="634" y="966"/>
                  </a:lnTo>
                  <a:lnTo>
                    <a:pt x="608" y="962"/>
                  </a:lnTo>
                  <a:lnTo>
                    <a:pt x="582" y="958"/>
                  </a:lnTo>
                  <a:lnTo>
                    <a:pt x="556" y="954"/>
                  </a:lnTo>
                  <a:lnTo>
                    <a:pt x="530" y="948"/>
                  </a:lnTo>
                  <a:lnTo>
                    <a:pt x="504" y="942"/>
                  </a:lnTo>
                  <a:lnTo>
                    <a:pt x="480" y="934"/>
                  </a:lnTo>
                  <a:lnTo>
                    <a:pt x="454" y="924"/>
                  </a:lnTo>
                  <a:lnTo>
                    <a:pt x="430" y="916"/>
                  </a:lnTo>
                  <a:lnTo>
                    <a:pt x="406" y="906"/>
                  </a:lnTo>
                  <a:lnTo>
                    <a:pt x="382" y="894"/>
                  </a:lnTo>
                  <a:lnTo>
                    <a:pt x="358" y="884"/>
                  </a:lnTo>
                  <a:lnTo>
                    <a:pt x="334" y="870"/>
                  </a:lnTo>
                  <a:lnTo>
                    <a:pt x="312" y="858"/>
                  </a:lnTo>
                  <a:lnTo>
                    <a:pt x="290" y="844"/>
                  </a:lnTo>
                  <a:lnTo>
                    <a:pt x="268" y="830"/>
                  </a:lnTo>
                  <a:lnTo>
                    <a:pt x="248" y="814"/>
                  </a:lnTo>
                  <a:lnTo>
                    <a:pt x="228" y="798"/>
                  </a:lnTo>
                  <a:lnTo>
                    <a:pt x="218" y="790"/>
                  </a:lnTo>
                  <a:lnTo>
                    <a:pt x="208" y="780"/>
                  </a:lnTo>
                  <a:lnTo>
                    <a:pt x="190" y="764"/>
                  </a:lnTo>
                  <a:lnTo>
                    <a:pt x="182" y="754"/>
                  </a:lnTo>
                  <a:lnTo>
                    <a:pt x="174" y="744"/>
                  </a:lnTo>
                  <a:lnTo>
                    <a:pt x="158" y="724"/>
                  </a:lnTo>
                  <a:lnTo>
                    <a:pt x="144" y="704"/>
                  </a:lnTo>
                  <a:lnTo>
                    <a:pt x="132" y="682"/>
                  </a:lnTo>
                  <a:lnTo>
                    <a:pt x="126" y="672"/>
                  </a:lnTo>
                  <a:lnTo>
                    <a:pt x="120" y="660"/>
                  </a:lnTo>
                  <a:lnTo>
                    <a:pt x="116" y="650"/>
                  </a:lnTo>
                  <a:lnTo>
                    <a:pt x="112" y="638"/>
                  </a:lnTo>
                  <a:lnTo>
                    <a:pt x="106" y="628"/>
                  </a:lnTo>
                  <a:lnTo>
                    <a:pt x="102" y="616"/>
                  </a:lnTo>
                  <a:lnTo>
                    <a:pt x="100" y="604"/>
                  </a:lnTo>
                  <a:lnTo>
                    <a:pt x="98" y="592"/>
                  </a:lnTo>
                  <a:lnTo>
                    <a:pt x="94" y="582"/>
                  </a:lnTo>
                  <a:lnTo>
                    <a:pt x="94" y="570"/>
                  </a:lnTo>
                  <a:lnTo>
                    <a:pt x="92" y="546"/>
                  </a:lnTo>
                  <a:lnTo>
                    <a:pt x="92" y="534"/>
                  </a:lnTo>
                  <a:lnTo>
                    <a:pt x="92" y="522"/>
                  </a:lnTo>
                  <a:lnTo>
                    <a:pt x="94" y="510"/>
                  </a:lnTo>
                  <a:lnTo>
                    <a:pt x="94" y="500"/>
                  </a:lnTo>
                  <a:lnTo>
                    <a:pt x="98" y="488"/>
                  </a:lnTo>
                  <a:lnTo>
                    <a:pt x="100" y="478"/>
                  </a:lnTo>
                  <a:lnTo>
                    <a:pt x="104" y="468"/>
                  </a:lnTo>
                  <a:lnTo>
                    <a:pt x="106" y="456"/>
                  </a:lnTo>
                  <a:lnTo>
                    <a:pt x="112" y="446"/>
                  </a:lnTo>
                  <a:lnTo>
                    <a:pt x="116" y="436"/>
                  </a:lnTo>
                  <a:lnTo>
                    <a:pt x="122" y="428"/>
                  </a:lnTo>
                  <a:lnTo>
                    <a:pt x="128" y="418"/>
                  </a:lnTo>
                  <a:lnTo>
                    <a:pt x="134" y="410"/>
                  </a:lnTo>
                  <a:lnTo>
                    <a:pt x="140" y="404"/>
                  </a:lnTo>
                  <a:lnTo>
                    <a:pt x="148" y="396"/>
                  </a:lnTo>
                  <a:lnTo>
                    <a:pt x="156" y="390"/>
                  </a:lnTo>
                  <a:lnTo>
                    <a:pt x="164" y="384"/>
                  </a:lnTo>
                  <a:lnTo>
                    <a:pt x="174" y="378"/>
                  </a:lnTo>
                  <a:lnTo>
                    <a:pt x="182" y="374"/>
                  </a:lnTo>
                  <a:lnTo>
                    <a:pt x="192" y="370"/>
                  </a:lnTo>
                  <a:lnTo>
                    <a:pt x="200" y="366"/>
                  </a:lnTo>
                  <a:lnTo>
                    <a:pt x="210" y="362"/>
                  </a:lnTo>
                  <a:lnTo>
                    <a:pt x="222" y="360"/>
                  </a:lnTo>
                  <a:lnTo>
                    <a:pt x="232" y="358"/>
                  </a:lnTo>
                  <a:lnTo>
                    <a:pt x="242" y="358"/>
                  </a:lnTo>
                  <a:lnTo>
                    <a:pt x="254" y="358"/>
                  </a:lnTo>
                  <a:lnTo>
                    <a:pt x="264" y="358"/>
                  </a:lnTo>
                  <a:lnTo>
                    <a:pt x="274" y="358"/>
                  </a:lnTo>
                  <a:lnTo>
                    <a:pt x="286" y="360"/>
                  </a:lnTo>
                  <a:lnTo>
                    <a:pt x="296" y="362"/>
                  </a:lnTo>
                  <a:lnTo>
                    <a:pt x="306" y="366"/>
                  </a:lnTo>
                  <a:lnTo>
                    <a:pt x="318" y="370"/>
                  </a:lnTo>
                  <a:lnTo>
                    <a:pt x="338" y="378"/>
                  </a:lnTo>
                  <a:lnTo>
                    <a:pt x="360" y="388"/>
                  </a:lnTo>
                  <a:lnTo>
                    <a:pt x="382" y="400"/>
                  </a:lnTo>
                  <a:lnTo>
                    <a:pt x="404" y="414"/>
                  </a:lnTo>
                  <a:lnTo>
                    <a:pt x="426" y="428"/>
                  </a:lnTo>
                  <a:lnTo>
                    <a:pt x="448" y="444"/>
                  </a:lnTo>
                  <a:lnTo>
                    <a:pt x="494" y="474"/>
                  </a:lnTo>
                  <a:lnTo>
                    <a:pt x="518" y="490"/>
                  </a:lnTo>
                  <a:lnTo>
                    <a:pt x="546" y="506"/>
                  </a:lnTo>
                  <a:lnTo>
                    <a:pt x="552" y="510"/>
                  </a:lnTo>
                  <a:lnTo>
                    <a:pt x="560" y="514"/>
                  </a:lnTo>
                  <a:lnTo>
                    <a:pt x="574" y="520"/>
                  </a:lnTo>
                  <a:lnTo>
                    <a:pt x="590" y="526"/>
                  </a:lnTo>
                  <a:lnTo>
                    <a:pt x="598" y="558"/>
                  </a:lnTo>
                  <a:lnTo>
                    <a:pt x="606" y="586"/>
                  </a:lnTo>
                  <a:lnTo>
                    <a:pt x="616" y="612"/>
                  </a:lnTo>
                  <a:lnTo>
                    <a:pt x="626" y="640"/>
                  </a:lnTo>
                  <a:lnTo>
                    <a:pt x="638" y="666"/>
                  </a:lnTo>
                  <a:lnTo>
                    <a:pt x="652" y="694"/>
                  </a:lnTo>
                  <a:lnTo>
                    <a:pt x="660" y="706"/>
                  </a:lnTo>
                  <a:lnTo>
                    <a:pt x="670" y="720"/>
                  </a:lnTo>
                  <a:lnTo>
                    <a:pt x="680" y="732"/>
                  </a:lnTo>
                  <a:lnTo>
                    <a:pt x="686" y="738"/>
                  </a:lnTo>
                  <a:lnTo>
                    <a:pt x="692" y="744"/>
                  </a:lnTo>
                  <a:lnTo>
                    <a:pt x="702" y="754"/>
                  </a:lnTo>
                  <a:lnTo>
                    <a:pt x="714" y="764"/>
                  </a:lnTo>
                  <a:lnTo>
                    <a:pt x="726" y="774"/>
                  </a:lnTo>
                  <a:lnTo>
                    <a:pt x="738" y="782"/>
                  </a:lnTo>
                  <a:lnTo>
                    <a:pt x="752" y="790"/>
                  </a:lnTo>
                  <a:lnTo>
                    <a:pt x="764" y="798"/>
                  </a:lnTo>
                  <a:lnTo>
                    <a:pt x="778" y="804"/>
                  </a:lnTo>
                  <a:lnTo>
                    <a:pt x="792" y="810"/>
                  </a:lnTo>
                  <a:lnTo>
                    <a:pt x="806" y="816"/>
                  </a:lnTo>
                  <a:lnTo>
                    <a:pt x="820" y="820"/>
                  </a:lnTo>
                  <a:lnTo>
                    <a:pt x="836" y="824"/>
                  </a:lnTo>
                  <a:lnTo>
                    <a:pt x="850" y="828"/>
                  </a:lnTo>
                  <a:lnTo>
                    <a:pt x="866" y="828"/>
                  </a:lnTo>
                  <a:lnTo>
                    <a:pt x="880" y="830"/>
                  </a:lnTo>
                  <a:lnTo>
                    <a:pt x="896" y="832"/>
                  </a:lnTo>
                  <a:lnTo>
                    <a:pt x="912" y="832"/>
                  </a:lnTo>
                  <a:lnTo>
                    <a:pt x="926" y="830"/>
                  </a:lnTo>
                  <a:lnTo>
                    <a:pt x="942" y="828"/>
                  </a:lnTo>
                  <a:lnTo>
                    <a:pt x="956" y="828"/>
                  </a:lnTo>
                  <a:lnTo>
                    <a:pt x="972" y="824"/>
                  </a:lnTo>
                  <a:lnTo>
                    <a:pt x="986" y="822"/>
                  </a:lnTo>
                  <a:lnTo>
                    <a:pt x="1000" y="818"/>
                  </a:lnTo>
                  <a:lnTo>
                    <a:pt x="1014" y="812"/>
                  </a:lnTo>
                  <a:lnTo>
                    <a:pt x="1028" y="808"/>
                  </a:lnTo>
                  <a:lnTo>
                    <a:pt x="1042" y="804"/>
                  </a:lnTo>
                  <a:lnTo>
                    <a:pt x="1054" y="798"/>
                  </a:lnTo>
                  <a:lnTo>
                    <a:pt x="1068" y="790"/>
                  </a:lnTo>
                  <a:lnTo>
                    <a:pt x="1080" y="784"/>
                  </a:lnTo>
                  <a:lnTo>
                    <a:pt x="1092" y="778"/>
                  </a:lnTo>
                  <a:lnTo>
                    <a:pt x="1092" y="714"/>
                  </a:lnTo>
                  <a:lnTo>
                    <a:pt x="1078" y="724"/>
                  </a:lnTo>
                  <a:lnTo>
                    <a:pt x="1056" y="738"/>
                  </a:lnTo>
                  <a:lnTo>
                    <a:pt x="1034" y="748"/>
                  </a:lnTo>
                  <a:lnTo>
                    <a:pt x="1022" y="754"/>
                  </a:lnTo>
                  <a:lnTo>
                    <a:pt x="1010" y="758"/>
                  </a:lnTo>
                  <a:lnTo>
                    <a:pt x="998" y="762"/>
                  </a:lnTo>
                  <a:lnTo>
                    <a:pt x="986" y="766"/>
                  </a:lnTo>
                  <a:lnTo>
                    <a:pt x="974" y="768"/>
                  </a:lnTo>
                  <a:lnTo>
                    <a:pt x="960" y="772"/>
                  </a:lnTo>
                  <a:lnTo>
                    <a:pt x="948" y="774"/>
                  </a:lnTo>
                  <a:lnTo>
                    <a:pt x="936" y="774"/>
                  </a:lnTo>
                  <a:lnTo>
                    <a:pt x="924" y="776"/>
                  </a:lnTo>
                  <a:lnTo>
                    <a:pt x="910" y="776"/>
                  </a:lnTo>
                  <a:lnTo>
                    <a:pt x="898" y="776"/>
                  </a:lnTo>
                  <a:lnTo>
                    <a:pt x="886" y="774"/>
                  </a:lnTo>
                  <a:lnTo>
                    <a:pt x="872" y="774"/>
                  </a:lnTo>
                  <a:lnTo>
                    <a:pt x="862" y="772"/>
                  </a:lnTo>
                  <a:lnTo>
                    <a:pt x="850" y="768"/>
                  </a:lnTo>
                  <a:lnTo>
                    <a:pt x="838" y="764"/>
                  </a:lnTo>
                  <a:lnTo>
                    <a:pt x="826" y="762"/>
                  </a:lnTo>
                  <a:lnTo>
                    <a:pt x="814" y="756"/>
                  </a:lnTo>
                  <a:lnTo>
                    <a:pt x="804" y="752"/>
                  </a:lnTo>
                  <a:lnTo>
                    <a:pt x="792" y="746"/>
                  </a:lnTo>
                  <a:lnTo>
                    <a:pt x="782" y="740"/>
                  </a:lnTo>
                  <a:lnTo>
                    <a:pt x="772" y="732"/>
                  </a:lnTo>
                  <a:lnTo>
                    <a:pt x="762" y="726"/>
                  </a:lnTo>
                  <a:lnTo>
                    <a:pt x="752" y="718"/>
                  </a:lnTo>
                  <a:lnTo>
                    <a:pt x="744" y="710"/>
                  </a:lnTo>
                  <a:lnTo>
                    <a:pt x="734" y="700"/>
                  </a:lnTo>
                  <a:lnTo>
                    <a:pt x="730" y="696"/>
                  </a:lnTo>
                  <a:lnTo>
                    <a:pt x="728" y="692"/>
                  </a:lnTo>
                  <a:lnTo>
                    <a:pt x="724" y="688"/>
                  </a:lnTo>
                  <a:lnTo>
                    <a:pt x="722" y="682"/>
                  </a:lnTo>
                  <a:lnTo>
                    <a:pt x="714" y="674"/>
                  </a:lnTo>
                  <a:lnTo>
                    <a:pt x="708" y="662"/>
                  </a:lnTo>
                  <a:lnTo>
                    <a:pt x="698" y="640"/>
                  </a:lnTo>
                  <a:lnTo>
                    <a:pt x="688" y="616"/>
                  </a:lnTo>
                  <a:lnTo>
                    <a:pt x="680" y="594"/>
                  </a:lnTo>
                  <a:lnTo>
                    <a:pt x="674" y="568"/>
                  </a:lnTo>
                  <a:lnTo>
                    <a:pt x="666" y="544"/>
                  </a:lnTo>
                  <a:lnTo>
                    <a:pt x="686" y="544"/>
                  </a:lnTo>
                  <a:lnTo>
                    <a:pt x="704" y="544"/>
                  </a:lnTo>
                  <a:lnTo>
                    <a:pt x="722" y="542"/>
                  </a:lnTo>
                  <a:lnTo>
                    <a:pt x="740" y="540"/>
                  </a:lnTo>
                  <a:lnTo>
                    <a:pt x="758" y="536"/>
                  </a:lnTo>
                  <a:lnTo>
                    <a:pt x="774" y="530"/>
                  </a:lnTo>
                  <a:lnTo>
                    <a:pt x="790" y="524"/>
                  </a:lnTo>
                  <a:lnTo>
                    <a:pt x="806" y="516"/>
                  </a:lnTo>
                  <a:lnTo>
                    <a:pt x="820" y="508"/>
                  </a:lnTo>
                  <a:lnTo>
                    <a:pt x="836" y="498"/>
                  </a:lnTo>
                  <a:lnTo>
                    <a:pt x="848" y="488"/>
                  </a:lnTo>
                  <a:lnTo>
                    <a:pt x="862" y="478"/>
                  </a:lnTo>
                  <a:lnTo>
                    <a:pt x="874" y="466"/>
                  </a:lnTo>
                  <a:lnTo>
                    <a:pt x="884" y="454"/>
                  </a:lnTo>
                  <a:lnTo>
                    <a:pt x="896" y="442"/>
                  </a:lnTo>
                  <a:lnTo>
                    <a:pt x="906" y="430"/>
                  </a:lnTo>
                  <a:lnTo>
                    <a:pt x="916" y="416"/>
                  </a:lnTo>
                  <a:lnTo>
                    <a:pt x="924" y="402"/>
                  </a:lnTo>
                  <a:lnTo>
                    <a:pt x="932" y="388"/>
                  </a:lnTo>
                  <a:lnTo>
                    <a:pt x="940" y="374"/>
                  </a:lnTo>
                  <a:lnTo>
                    <a:pt x="946" y="358"/>
                  </a:lnTo>
                  <a:lnTo>
                    <a:pt x="952" y="344"/>
                  </a:lnTo>
                  <a:lnTo>
                    <a:pt x="958" y="328"/>
                  </a:lnTo>
                  <a:lnTo>
                    <a:pt x="962" y="314"/>
                  </a:lnTo>
                  <a:lnTo>
                    <a:pt x="966" y="298"/>
                  </a:lnTo>
                  <a:lnTo>
                    <a:pt x="970" y="282"/>
                  </a:lnTo>
                  <a:lnTo>
                    <a:pt x="972" y="266"/>
                  </a:lnTo>
                  <a:lnTo>
                    <a:pt x="974" y="250"/>
                  </a:lnTo>
                  <a:lnTo>
                    <a:pt x="976" y="234"/>
                  </a:lnTo>
                  <a:lnTo>
                    <a:pt x="976" y="218"/>
                  </a:lnTo>
                  <a:lnTo>
                    <a:pt x="974" y="200"/>
                  </a:lnTo>
                  <a:lnTo>
                    <a:pt x="972" y="184"/>
                  </a:lnTo>
                  <a:lnTo>
                    <a:pt x="970" y="168"/>
                  </a:lnTo>
                  <a:lnTo>
                    <a:pt x="966" y="150"/>
                  </a:lnTo>
                  <a:lnTo>
                    <a:pt x="960" y="134"/>
                  </a:lnTo>
                  <a:lnTo>
                    <a:pt x="954" y="118"/>
                  </a:lnTo>
                  <a:lnTo>
                    <a:pt x="952" y="110"/>
                  </a:lnTo>
                  <a:lnTo>
                    <a:pt x="946" y="102"/>
                  </a:lnTo>
                  <a:lnTo>
                    <a:pt x="936" y="86"/>
                  </a:lnTo>
                  <a:lnTo>
                    <a:pt x="926" y="72"/>
                  </a:lnTo>
                  <a:lnTo>
                    <a:pt x="914" y="56"/>
                  </a:lnTo>
                  <a:lnTo>
                    <a:pt x="900" y="44"/>
                  </a:lnTo>
                  <a:lnTo>
                    <a:pt x="892" y="38"/>
                  </a:lnTo>
                  <a:lnTo>
                    <a:pt x="884" y="34"/>
                  </a:lnTo>
                  <a:lnTo>
                    <a:pt x="876" y="28"/>
                  </a:lnTo>
                  <a:lnTo>
                    <a:pt x="868" y="24"/>
                  </a:lnTo>
                  <a:lnTo>
                    <a:pt x="852" y="16"/>
                  </a:lnTo>
                  <a:lnTo>
                    <a:pt x="844" y="12"/>
                  </a:lnTo>
                  <a:lnTo>
                    <a:pt x="836" y="10"/>
                  </a:lnTo>
                  <a:lnTo>
                    <a:pt x="818" y="6"/>
                  </a:lnTo>
                  <a:lnTo>
                    <a:pt x="802" y="2"/>
                  </a:lnTo>
                  <a:lnTo>
                    <a:pt x="786" y="0"/>
                  </a:lnTo>
                  <a:lnTo>
                    <a:pt x="768" y="0"/>
                  </a:lnTo>
                  <a:lnTo>
                    <a:pt x="750" y="0"/>
                  </a:lnTo>
                  <a:lnTo>
                    <a:pt x="732" y="2"/>
                  </a:lnTo>
                  <a:lnTo>
                    <a:pt x="722" y="4"/>
                  </a:lnTo>
                  <a:lnTo>
                    <a:pt x="714" y="6"/>
                  </a:lnTo>
                  <a:lnTo>
                    <a:pt x="696" y="12"/>
                  </a:lnTo>
                  <a:lnTo>
                    <a:pt x="688" y="16"/>
                  </a:lnTo>
                  <a:lnTo>
                    <a:pt x="680" y="20"/>
                  </a:lnTo>
                  <a:lnTo>
                    <a:pt x="670" y="24"/>
                  </a:lnTo>
                  <a:lnTo>
                    <a:pt x="662" y="30"/>
                  </a:lnTo>
                  <a:lnTo>
                    <a:pt x="648" y="40"/>
                  </a:lnTo>
                  <a:lnTo>
                    <a:pt x="636" y="54"/>
                  </a:lnTo>
                  <a:lnTo>
                    <a:pt x="624" y="68"/>
                  </a:lnTo>
                  <a:lnTo>
                    <a:pt x="614" y="82"/>
                  </a:lnTo>
                  <a:lnTo>
                    <a:pt x="604" y="96"/>
                  </a:lnTo>
                  <a:lnTo>
                    <a:pt x="598" y="110"/>
                  </a:lnTo>
                  <a:lnTo>
                    <a:pt x="590" y="126"/>
                  </a:lnTo>
                  <a:lnTo>
                    <a:pt x="586" y="142"/>
                  </a:lnTo>
                  <a:lnTo>
                    <a:pt x="580" y="156"/>
                  </a:lnTo>
                  <a:lnTo>
                    <a:pt x="576" y="172"/>
                  </a:lnTo>
                  <a:lnTo>
                    <a:pt x="574" y="186"/>
                  </a:lnTo>
                  <a:lnTo>
                    <a:pt x="568" y="216"/>
                  </a:lnTo>
                  <a:lnTo>
                    <a:pt x="564" y="246"/>
                  </a:lnTo>
                  <a:lnTo>
                    <a:pt x="562" y="274"/>
                  </a:lnTo>
                  <a:lnTo>
                    <a:pt x="562" y="304"/>
                  </a:lnTo>
                  <a:lnTo>
                    <a:pt x="562" y="332"/>
                  </a:lnTo>
                  <a:lnTo>
                    <a:pt x="564" y="364"/>
                  </a:lnTo>
                  <a:lnTo>
                    <a:pt x="566" y="394"/>
                  </a:lnTo>
                  <a:lnTo>
                    <a:pt x="552" y="386"/>
                  </a:lnTo>
                  <a:lnTo>
                    <a:pt x="508" y="354"/>
                  </a:lnTo>
                  <a:lnTo>
                    <a:pt x="484" y="340"/>
                  </a:lnTo>
                  <a:lnTo>
                    <a:pt x="460" y="324"/>
                  </a:lnTo>
                  <a:lnTo>
                    <a:pt x="434" y="310"/>
                  </a:lnTo>
                  <a:lnTo>
                    <a:pt x="408" y="294"/>
                  </a:lnTo>
                  <a:lnTo>
                    <a:pt x="394" y="288"/>
                  </a:lnTo>
                  <a:lnTo>
                    <a:pt x="380" y="282"/>
                  </a:lnTo>
                  <a:lnTo>
                    <a:pt x="366" y="276"/>
                  </a:lnTo>
                  <a:lnTo>
                    <a:pt x="350" y="270"/>
                  </a:lnTo>
                  <a:lnTo>
                    <a:pt x="334" y="266"/>
                  </a:lnTo>
                  <a:lnTo>
                    <a:pt x="318" y="262"/>
                  </a:lnTo>
                  <a:lnTo>
                    <a:pt x="302" y="260"/>
                  </a:lnTo>
                  <a:lnTo>
                    <a:pt x="286" y="256"/>
                  </a:lnTo>
                  <a:lnTo>
                    <a:pt x="268" y="256"/>
                  </a:lnTo>
                  <a:lnTo>
                    <a:pt x="252" y="256"/>
                  </a:lnTo>
                  <a:lnTo>
                    <a:pt x="234" y="256"/>
                  </a:lnTo>
                  <a:lnTo>
                    <a:pt x="218" y="258"/>
                  </a:lnTo>
                  <a:lnTo>
                    <a:pt x="202" y="262"/>
                  </a:lnTo>
                  <a:lnTo>
                    <a:pt x="184" y="266"/>
                  </a:lnTo>
                  <a:lnTo>
                    <a:pt x="154" y="278"/>
                  </a:lnTo>
                  <a:lnTo>
                    <a:pt x="138" y="284"/>
                  </a:lnTo>
                  <a:lnTo>
                    <a:pt x="124" y="292"/>
                  </a:lnTo>
                  <a:lnTo>
                    <a:pt x="108" y="302"/>
                  </a:lnTo>
                  <a:lnTo>
                    <a:pt x="94" y="312"/>
                  </a:lnTo>
                  <a:lnTo>
                    <a:pt x="82" y="324"/>
                  </a:lnTo>
                  <a:lnTo>
                    <a:pt x="70" y="336"/>
                  </a:lnTo>
                  <a:lnTo>
                    <a:pt x="58" y="350"/>
                  </a:lnTo>
                  <a:lnTo>
                    <a:pt x="48" y="362"/>
                  </a:lnTo>
                  <a:lnTo>
                    <a:pt x="38" y="378"/>
                  </a:lnTo>
                  <a:lnTo>
                    <a:pt x="30" y="392"/>
                  </a:lnTo>
                  <a:lnTo>
                    <a:pt x="24" y="408"/>
                  </a:lnTo>
                  <a:lnTo>
                    <a:pt x="18" y="424"/>
                  </a:lnTo>
                  <a:lnTo>
                    <a:pt x="12" y="440"/>
                  </a:lnTo>
                  <a:lnTo>
                    <a:pt x="8" y="454"/>
                  </a:lnTo>
                  <a:lnTo>
                    <a:pt x="4" y="470"/>
                  </a:lnTo>
                  <a:lnTo>
                    <a:pt x="2" y="488"/>
                  </a:lnTo>
                  <a:lnTo>
                    <a:pt x="0" y="502"/>
                  </a:lnTo>
                  <a:lnTo>
                    <a:pt x="0" y="518"/>
                  </a:lnTo>
                  <a:lnTo>
                    <a:pt x="0" y="534"/>
                  </a:lnTo>
                  <a:lnTo>
                    <a:pt x="0" y="550"/>
                  </a:lnTo>
                  <a:lnTo>
                    <a:pt x="2" y="566"/>
                  </a:lnTo>
                  <a:lnTo>
                    <a:pt x="4" y="582"/>
                  </a:lnTo>
                  <a:lnTo>
                    <a:pt x="8" y="598"/>
                  </a:lnTo>
                  <a:lnTo>
                    <a:pt x="10" y="612"/>
                  </a:lnTo>
                  <a:lnTo>
                    <a:pt x="14" y="628"/>
                  </a:lnTo>
                  <a:lnTo>
                    <a:pt x="20" y="642"/>
                  </a:lnTo>
                  <a:lnTo>
                    <a:pt x="24" y="656"/>
                  </a:lnTo>
                  <a:lnTo>
                    <a:pt x="30" y="670"/>
                  </a:lnTo>
                  <a:lnTo>
                    <a:pt x="36" y="686"/>
                  </a:lnTo>
                  <a:lnTo>
                    <a:pt x="44" y="698"/>
                  </a:lnTo>
                  <a:lnTo>
                    <a:pt x="50" y="712"/>
                  </a:lnTo>
                  <a:lnTo>
                    <a:pt x="58" y="726"/>
                  </a:lnTo>
                  <a:lnTo>
                    <a:pt x="74" y="752"/>
                  </a:lnTo>
                  <a:lnTo>
                    <a:pt x="94" y="774"/>
                  </a:lnTo>
                  <a:lnTo>
                    <a:pt x="112" y="798"/>
                  </a:lnTo>
                  <a:lnTo>
                    <a:pt x="122" y="810"/>
                  </a:lnTo>
                  <a:lnTo>
                    <a:pt x="134" y="820"/>
                  </a:lnTo>
                  <a:lnTo>
                    <a:pt x="154" y="840"/>
                  </a:lnTo>
                  <a:lnTo>
                    <a:pt x="166" y="850"/>
                  </a:lnTo>
                  <a:lnTo>
                    <a:pt x="178" y="858"/>
                  </a:lnTo>
                  <a:lnTo>
                    <a:pt x="200" y="876"/>
                  </a:lnTo>
                  <a:lnTo>
                    <a:pt x="224" y="892"/>
                  </a:lnTo>
                  <a:lnTo>
                    <a:pt x="248" y="908"/>
                  </a:lnTo>
                  <a:lnTo>
                    <a:pt x="274" y="922"/>
                  </a:lnTo>
                  <a:lnTo>
                    <a:pt x="300" y="936"/>
                  </a:lnTo>
                  <a:lnTo>
                    <a:pt x="326" y="948"/>
                  </a:lnTo>
                  <a:lnTo>
                    <a:pt x="352" y="960"/>
                  </a:lnTo>
                  <a:lnTo>
                    <a:pt x="378" y="972"/>
                  </a:lnTo>
                  <a:lnTo>
                    <a:pt x="406" y="982"/>
                  </a:lnTo>
                  <a:lnTo>
                    <a:pt x="432" y="990"/>
                  </a:lnTo>
                  <a:lnTo>
                    <a:pt x="460" y="998"/>
                  </a:lnTo>
                  <a:lnTo>
                    <a:pt x="488" y="1006"/>
                  </a:lnTo>
                  <a:lnTo>
                    <a:pt x="516" y="1012"/>
                  </a:lnTo>
                  <a:lnTo>
                    <a:pt x="544" y="1018"/>
                  </a:lnTo>
                  <a:lnTo>
                    <a:pt x="572" y="1022"/>
                  </a:lnTo>
                  <a:lnTo>
                    <a:pt x="600" y="1026"/>
                  </a:lnTo>
                  <a:lnTo>
                    <a:pt x="630" y="1028"/>
                  </a:lnTo>
                  <a:lnTo>
                    <a:pt x="658" y="1030"/>
                  </a:lnTo>
                  <a:lnTo>
                    <a:pt x="672" y="1030"/>
                  </a:lnTo>
                  <a:lnTo>
                    <a:pt x="686" y="1030"/>
                  </a:lnTo>
                  <a:lnTo>
                    <a:pt x="714" y="1028"/>
                  </a:lnTo>
                  <a:lnTo>
                    <a:pt x="744" y="1028"/>
                  </a:lnTo>
                  <a:lnTo>
                    <a:pt x="770" y="1024"/>
                  </a:lnTo>
                  <a:lnTo>
                    <a:pt x="828" y="1018"/>
                  </a:lnTo>
                  <a:lnTo>
                    <a:pt x="854" y="1014"/>
                  </a:lnTo>
                  <a:lnTo>
                    <a:pt x="882" y="1008"/>
                  </a:lnTo>
                  <a:lnTo>
                    <a:pt x="910" y="1002"/>
                  </a:lnTo>
                  <a:lnTo>
                    <a:pt x="938" y="996"/>
                  </a:lnTo>
                  <a:lnTo>
                    <a:pt x="966" y="990"/>
                  </a:lnTo>
                  <a:lnTo>
                    <a:pt x="992" y="982"/>
                  </a:lnTo>
                  <a:lnTo>
                    <a:pt x="1020" y="974"/>
                  </a:lnTo>
                  <a:lnTo>
                    <a:pt x="1046" y="966"/>
                  </a:lnTo>
                  <a:lnTo>
                    <a:pt x="1092" y="950"/>
                  </a:lnTo>
                  <a:lnTo>
                    <a:pt x="1092" y="896"/>
                  </a:lnTo>
                  <a:lnTo>
                    <a:pt x="1082" y="900"/>
                  </a:lnTo>
                  <a:close/>
                  <a:moveTo>
                    <a:pt x="642" y="332"/>
                  </a:moveTo>
                  <a:lnTo>
                    <a:pt x="642" y="306"/>
                  </a:lnTo>
                  <a:lnTo>
                    <a:pt x="644" y="280"/>
                  </a:lnTo>
                  <a:lnTo>
                    <a:pt x="646" y="254"/>
                  </a:lnTo>
                  <a:lnTo>
                    <a:pt x="650" y="230"/>
                  </a:lnTo>
                  <a:lnTo>
                    <a:pt x="656" y="204"/>
                  </a:lnTo>
                  <a:lnTo>
                    <a:pt x="658" y="192"/>
                  </a:lnTo>
                  <a:lnTo>
                    <a:pt x="662" y="182"/>
                  </a:lnTo>
                  <a:lnTo>
                    <a:pt x="666" y="170"/>
                  </a:lnTo>
                  <a:lnTo>
                    <a:pt x="672" y="160"/>
                  </a:lnTo>
                  <a:lnTo>
                    <a:pt x="676" y="150"/>
                  </a:lnTo>
                  <a:lnTo>
                    <a:pt x="680" y="140"/>
                  </a:lnTo>
                  <a:lnTo>
                    <a:pt x="688" y="130"/>
                  </a:lnTo>
                  <a:lnTo>
                    <a:pt x="692" y="122"/>
                  </a:lnTo>
                  <a:lnTo>
                    <a:pt x="700" y="116"/>
                  </a:lnTo>
                  <a:lnTo>
                    <a:pt x="706" y="110"/>
                  </a:lnTo>
                  <a:lnTo>
                    <a:pt x="714" y="104"/>
                  </a:lnTo>
                  <a:lnTo>
                    <a:pt x="718" y="102"/>
                  </a:lnTo>
                  <a:lnTo>
                    <a:pt x="722" y="100"/>
                  </a:lnTo>
                  <a:lnTo>
                    <a:pt x="730" y="98"/>
                  </a:lnTo>
                  <a:lnTo>
                    <a:pt x="736" y="94"/>
                  </a:lnTo>
                  <a:lnTo>
                    <a:pt x="742" y="94"/>
                  </a:lnTo>
                  <a:lnTo>
                    <a:pt x="746" y="94"/>
                  </a:lnTo>
                  <a:lnTo>
                    <a:pt x="750" y="94"/>
                  </a:lnTo>
                  <a:lnTo>
                    <a:pt x="756" y="92"/>
                  </a:lnTo>
                  <a:lnTo>
                    <a:pt x="774" y="94"/>
                  </a:lnTo>
                  <a:lnTo>
                    <a:pt x="796" y="98"/>
                  </a:lnTo>
                  <a:lnTo>
                    <a:pt x="804" y="102"/>
                  </a:lnTo>
                  <a:lnTo>
                    <a:pt x="810" y="102"/>
                  </a:lnTo>
                  <a:lnTo>
                    <a:pt x="814" y="106"/>
                  </a:lnTo>
                  <a:lnTo>
                    <a:pt x="822" y="110"/>
                  </a:lnTo>
                  <a:lnTo>
                    <a:pt x="830" y="114"/>
                  </a:lnTo>
                  <a:lnTo>
                    <a:pt x="836" y="120"/>
                  </a:lnTo>
                  <a:lnTo>
                    <a:pt x="842" y="126"/>
                  </a:lnTo>
                  <a:lnTo>
                    <a:pt x="848" y="134"/>
                  </a:lnTo>
                  <a:lnTo>
                    <a:pt x="854" y="140"/>
                  </a:lnTo>
                  <a:lnTo>
                    <a:pt x="858" y="148"/>
                  </a:lnTo>
                  <a:lnTo>
                    <a:pt x="862" y="156"/>
                  </a:lnTo>
                  <a:lnTo>
                    <a:pt x="866" y="166"/>
                  </a:lnTo>
                  <a:lnTo>
                    <a:pt x="868" y="176"/>
                  </a:lnTo>
                  <a:lnTo>
                    <a:pt x="870" y="186"/>
                  </a:lnTo>
                  <a:lnTo>
                    <a:pt x="872" y="196"/>
                  </a:lnTo>
                  <a:lnTo>
                    <a:pt x="872" y="208"/>
                  </a:lnTo>
                  <a:lnTo>
                    <a:pt x="872" y="218"/>
                  </a:lnTo>
                  <a:lnTo>
                    <a:pt x="872" y="230"/>
                  </a:lnTo>
                  <a:lnTo>
                    <a:pt x="870" y="240"/>
                  </a:lnTo>
                  <a:lnTo>
                    <a:pt x="870" y="252"/>
                  </a:lnTo>
                  <a:lnTo>
                    <a:pt x="868" y="262"/>
                  </a:lnTo>
                  <a:lnTo>
                    <a:pt x="866" y="274"/>
                  </a:lnTo>
                  <a:lnTo>
                    <a:pt x="862" y="284"/>
                  </a:lnTo>
                  <a:lnTo>
                    <a:pt x="858" y="296"/>
                  </a:lnTo>
                  <a:lnTo>
                    <a:pt x="854" y="306"/>
                  </a:lnTo>
                  <a:lnTo>
                    <a:pt x="850" y="318"/>
                  </a:lnTo>
                  <a:lnTo>
                    <a:pt x="844" y="328"/>
                  </a:lnTo>
                  <a:lnTo>
                    <a:pt x="840" y="336"/>
                  </a:lnTo>
                  <a:lnTo>
                    <a:pt x="834" y="348"/>
                  </a:lnTo>
                  <a:lnTo>
                    <a:pt x="828" y="356"/>
                  </a:lnTo>
                  <a:lnTo>
                    <a:pt x="820" y="366"/>
                  </a:lnTo>
                  <a:lnTo>
                    <a:pt x="814" y="374"/>
                  </a:lnTo>
                  <a:lnTo>
                    <a:pt x="806" y="382"/>
                  </a:lnTo>
                  <a:lnTo>
                    <a:pt x="800" y="390"/>
                  </a:lnTo>
                  <a:lnTo>
                    <a:pt x="792" y="398"/>
                  </a:lnTo>
                  <a:lnTo>
                    <a:pt x="784" y="404"/>
                  </a:lnTo>
                  <a:lnTo>
                    <a:pt x="776" y="410"/>
                  </a:lnTo>
                  <a:lnTo>
                    <a:pt x="768" y="416"/>
                  </a:lnTo>
                  <a:lnTo>
                    <a:pt x="760" y="420"/>
                  </a:lnTo>
                  <a:lnTo>
                    <a:pt x="750" y="426"/>
                  </a:lnTo>
                  <a:lnTo>
                    <a:pt x="742" y="428"/>
                  </a:lnTo>
                  <a:lnTo>
                    <a:pt x="732" y="432"/>
                  </a:lnTo>
                  <a:lnTo>
                    <a:pt x="724" y="434"/>
                  </a:lnTo>
                  <a:lnTo>
                    <a:pt x="714" y="436"/>
                  </a:lnTo>
                  <a:lnTo>
                    <a:pt x="706" y="436"/>
                  </a:lnTo>
                  <a:lnTo>
                    <a:pt x="696" y="436"/>
                  </a:lnTo>
                  <a:lnTo>
                    <a:pt x="686" y="436"/>
                  </a:lnTo>
                  <a:lnTo>
                    <a:pt x="676" y="436"/>
                  </a:lnTo>
                  <a:lnTo>
                    <a:pt x="666" y="436"/>
                  </a:lnTo>
                  <a:lnTo>
                    <a:pt x="656" y="434"/>
                  </a:lnTo>
                  <a:lnTo>
                    <a:pt x="646" y="432"/>
                  </a:lnTo>
                  <a:lnTo>
                    <a:pt x="644" y="406"/>
                  </a:lnTo>
                  <a:lnTo>
                    <a:pt x="642" y="382"/>
                  </a:lnTo>
                  <a:lnTo>
                    <a:pt x="642" y="356"/>
                  </a:lnTo>
                  <a:lnTo>
                    <a:pt x="642" y="33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1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6754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3" name="Group 4"/>
          <p:cNvGrpSpPr>
            <a:grpSpLocks noChangeAspect="1"/>
          </p:cNvGrpSpPr>
          <p:nvPr userDrawn="1"/>
        </p:nvGrpSpPr>
        <p:grpSpPr bwMode="auto">
          <a:xfrm>
            <a:off x="1985434" y="5410200"/>
            <a:ext cx="8221133" cy="1447800"/>
            <a:chOff x="938" y="2556"/>
            <a:chExt cx="3884" cy="684"/>
          </a:xfrm>
          <a:solidFill>
            <a:schemeClr val="accent3"/>
          </a:solidFill>
        </p:grpSpPr>
        <p:sp>
          <p:nvSpPr>
            <p:cNvPr id="54" name="Freeform 5"/>
            <p:cNvSpPr>
              <a:spLocks noEditPoints="1"/>
            </p:cNvSpPr>
            <p:nvPr userDrawn="1"/>
          </p:nvSpPr>
          <p:spPr bwMode="auto">
            <a:xfrm>
              <a:off x="938" y="2556"/>
              <a:ext cx="1382" cy="684"/>
            </a:xfrm>
            <a:custGeom>
              <a:avLst/>
              <a:gdLst>
                <a:gd name="T0" fmla="*/ 888 w 1382"/>
                <a:gd name="T1" fmla="*/ 604 h 684"/>
                <a:gd name="T2" fmla="*/ 996 w 1382"/>
                <a:gd name="T3" fmla="*/ 564 h 684"/>
                <a:gd name="T4" fmla="*/ 1104 w 1382"/>
                <a:gd name="T5" fmla="*/ 556 h 684"/>
                <a:gd name="T6" fmla="*/ 1194 w 1382"/>
                <a:gd name="T7" fmla="*/ 490 h 684"/>
                <a:gd name="T8" fmla="*/ 1318 w 1382"/>
                <a:gd name="T9" fmla="*/ 314 h 684"/>
                <a:gd name="T10" fmla="*/ 1376 w 1382"/>
                <a:gd name="T11" fmla="*/ 180 h 684"/>
                <a:gd name="T12" fmla="*/ 1376 w 1382"/>
                <a:gd name="T13" fmla="*/ 84 h 684"/>
                <a:gd name="T14" fmla="*/ 1340 w 1382"/>
                <a:gd name="T15" fmla="*/ 34 h 684"/>
                <a:gd name="T16" fmla="*/ 1256 w 1382"/>
                <a:gd name="T17" fmla="*/ 2 h 684"/>
                <a:gd name="T18" fmla="*/ 1098 w 1382"/>
                <a:gd name="T19" fmla="*/ 18 h 684"/>
                <a:gd name="T20" fmla="*/ 898 w 1382"/>
                <a:gd name="T21" fmla="*/ 94 h 684"/>
                <a:gd name="T22" fmla="*/ 706 w 1382"/>
                <a:gd name="T23" fmla="*/ 210 h 684"/>
                <a:gd name="T24" fmla="*/ 518 w 1382"/>
                <a:gd name="T25" fmla="*/ 118 h 684"/>
                <a:gd name="T26" fmla="*/ 352 w 1382"/>
                <a:gd name="T27" fmla="*/ 68 h 684"/>
                <a:gd name="T28" fmla="*/ 236 w 1382"/>
                <a:gd name="T29" fmla="*/ 72 h 684"/>
                <a:gd name="T30" fmla="*/ 126 w 1382"/>
                <a:gd name="T31" fmla="*/ 110 h 684"/>
                <a:gd name="T32" fmla="*/ 38 w 1382"/>
                <a:gd name="T33" fmla="*/ 194 h 684"/>
                <a:gd name="T34" fmla="*/ 2 w 1382"/>
                <a:gd name="T35" fmla="*/ 310 h 684"/>
                <a:gd name="T36" fmla="*/ 16 w 1382"/>
                <a:gd name="T37" fmla="*/ 428 h 684"/>
                <a:gd name="T38" fmla="*/ 72 w 1382"/>
                <a:gd name="T39" fmla="*/ 532 h 684"/>
                <a:gd name="T40" fmla="*/ 168 w 1382"/>
                <a:gd name="T41" fmla="*/ 618 h 684"/>
                <a:gd name="T42" fmla="*/ 754 w 1382"/>
                <a:gd name="T43" fmla="*/ 678 h 684"/>
                <a:gd name="T44" fmla="*/ 924 w 1382"/>
                <a:gd name="T45" fmla="*/ 472 h 684"/>
                <a:gd name="T46" fmla="*/ 856 w 1382"/>
                <a:gd name="T47" fmla="*/ 354 h 684"/>
                <a:gd name="T48" fmla="*/ 946 w 1382"/>
                <a:gd name="T49" fmla="*/ 370 h 684"/>
                <a:gd name="T50" fmla="*/ 972 w 1382"/>
                <a:gd name="T51" fmla="*/ 410 h 684"/>
                <a:gd name="T52" fmla="*/ 916 w 1382"/>
                <a:gd name="T53" fmla="*/ 128 h 684"/>
                <a:gd name="T54" fmla="*/ 1108 w 1382"/>
                <a:gd name="T55" fmla="*/ 54 h 684"/>
                <a:gd name="T56" fmla="*/ 1250 w 1382"/>
                <a:gd name="T57" fmla="*/ 38 h 684"/>
                <a:gd name="T58" fmla="*/ 1332 w 1382"/>
                <a:gd name="T59" fmla="*/ 76 h 684"/>
                <a:gd name="T60" fmla="*/ 1346 w 1382"/>
                <a:gd name="T61" fmla="*/ 152 h 684"/>
                <a:gd name="T62" fmla="*/ 1298 w 1382"/>
                <a:gd name="T63" fmla="*/ 276 h 684"/>
                <a:gd name="T64" fmla="*/ 1182 w 1382"/>
                <a:gd name="T65" fmla="*/ 446 h 684"/>
                <a:gd name="T66" fmla="*/ 1088 w 1382"/>
                <a:gd name="T67" fmla="*/ 518 h 684"/>
                <a:gd name="T68" fmla="*/ 1000 w 1382"/>
                <a:gd name="T69" fmla="*/ 520 h 684"/>
                <a:gd name="T70" fmla="*/ 1016 w 1382"/>
                <a:gd name="T71" fmla="*/ 436 h 684"/>
                <a:gd name="T72" fmla="*/ 1004 w 1382"/>
                <a:gd name="T73" fmla="*/ 368 h 684"/>
                <a:gd name="T74" fmla="*/ 954 w 1382"/>
                <a:gd name="T75" fmla="*/ 328 h 684"/>
                <a:gd name="T76" fmla="*/ 840 w 1382"/>
                <a:gd name="T77" fmla="*/ 318 h 684"/>
                <a:gd name="T78" fmla="*/ 736 w 1382"/>
                <a:gd name="T79" fmla="*/ 242 h 684"/>
                <a:gd name="T80" fmla="*/ 264 w 1382"/>
                <a:gd name="T81" fmla="*/ 590 h 684"/>
                <a:gd name="T82" fmla="*/ 138 w 1382"/>
                <a:gd name="T83" fmla="*/ 494 h 684"/>
                <a:gd name="T84" fmla="*/ 90 w 1382"/>
                <a:gd name="T85" fmla="*/ 414 h 684"/>
                <a:gd name="T86" fmla="*/ 76 w 1382"/>
                <a:gd name="T87" fmla="*/ 326 h 684"/>
                <a:gd name="T88" fmla="*/ 96 w 1382"/>
                <a:gd name="T89" fmla="*/ 242 h 684"/>
                <a:gd name="T90" fmla="*/ 154 w 1382"/>
                <a:gd name="T91" fmla="*/ 178 h 684"/>
                <a:gd name="T92" fmla="*/ 238 w 1382"/>
                <a:gd name="T93" fmla="*/ 144 h 684"/>
                <a:gd name="T94" fmla="*/ 388 w 1382"/>
                <a:gd name="T95" fmla="*/ 144 h 684"/>
                <a:gd name="T96" fmla="*/ 568 w 1382"/>
                <a:gd name="T97" fmla="*/ 220 h 684"/>
                <a:gd name="T98" fmla="*/ 534 w 1382"/>
                <a:gd name="T99" fmla="*/ 356 h 684"/>
                <a:gd name="T100" fmla="*/ 396 w 1382"/>
                <a:gd name="T101" fmla="*/ 522 h 684"/>
                <a:gd name="T102" fmla="*/ 636 w 1382"/>
                <a:gd name="T103" fmla="*/ 530 h 684"/>
                <a:gd name="T104" fmla="*/ 622 w 1382"/>
                <a:gd name="T105" fmla="*/ 652 h 684"/>
                <a:gd name="T106" fmla="*/ 436 w 1382"/>
                <a:gd name="T107" fmla="*/ 646 h 684"/>
                <a:gd name="T108" fmla="*/ 468 w 1382"/>
                <a:gd name="T109" fmla="*/ 514 h 684"/>
                <a:gd name="T110" fmla="*/ 600 w 1382"/>
                <a:gd name="T111" fmla="*/ 358 h 684"/>
                <a:gd name="T112" fmla="*/ 716 w 1382"/>
                <a:gd name="T113" fmla="*/ 376 h 684"/>
                <a:gd name="T114" fmla="*/ 676 w 1382"/>
                <a:gd name="T115" fmla="*/ 642 h 684"/>
                <a:gd name="T116" fmla="*/ 674 w 1382"/>
                <a:gd name="T117" fmla="*/ 524 h 684"/>
                <a:gd name="T118" fmla="*/ 710 w 1382"/>
                <a:gd name="T119" fmla="*/ 436 h 684"/>
                <a:gd name="T120" fmla="*/ 824 w 1382"/>
                <a:gd name="T121" fmla="*/ 446 h 684"/>
                <a:gd name="T122" fmla="*/ 866 w 1382"/>
                <a:gd name="T123" fmla="*/ 554 h 684"/>
                <a:gd name="T124" fmla="*/ 732 w 1382"/>
                <a:gd name="T125" fmla="*/ 626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82" h="684">
                  <a:moveTo>
                    <a:pt x="754" y="678"/>
                  </a:moveTo>
                  <a:lnTo>
                    <a:pt x="772" y="670"/>
                  </a:lnTo>
                  <a:lnTo>
                    <a:pt x="792" y="662"/>
                  </a:lnTo>
                  <a:lnTo>
                    <a:pt x="810" y="652"/>
                  </a:lnTo>
                  <a:lnTo>
                    <a:pt x="828" y="642"/>
                  </a:lnTo>
                  <a:lnTo>
                    <a:pt x="846" y="632"/>
                  </a:lnTo>
                  <a:lnTo>
                    <a:pt x="860" y="622"/>
                  </a:lnTo>
                  <a:lnTo>
                    <a:pt x="874" y="614"/>
                  </a:lnTo>
                  <a:lnTo>
                    <a:pt x="888" y="604"/>
                  </a:lnTo>
                  <a:lnTo>
                    <a:pt x="902" y="592"/>
                  </a:lnTo>
                  <a:lnTo>
                    <a:pt x="916" y="582"/>
                  </a:lnTo>
                  <a:lnTo>
                    <a:pt x="928" y="570"/>
                  </a:lnTo>
                  <a:lnTo>
                    <a:pt x="940" y="558"/>
                  </a:lnTo>
                  <a:lnTo>
                    <a:pt x="952" y="546"/>
                  </a:lnTo>
                  <a:lnTo>
                    <a:pt x="966" y="552"/>
                  </a:lnTo>
                  <a:lnTo>
                    <a:pt x="982" y="558"/>
                  </a:lnTo>
                  <a:lnTo>
                    <a:pt x="988" y="560"/>
                  </a:lnTo>
                  <a:lnTo>
                    <a:pt x="996" y="564"/>
                  </a:lnTo>
                  <a:lnTo>
                    <a:pt x="1004" y="566"/>
                  </a:lnTo>
                  <a:lnTo>
                    <a:pt x="1012" y="566"/>
                  </a:lnTo>
                  <a:lnTo>
                    <a:pt x="1026" y="568"/>
                  </a:lnTo>
                  <a:lnTo>
                    <a:pt x="1040" y="570"/>
                  </a:lnTo>
                  <a:lnTo>
                    <a:pt x="1052" y="568"/>
                  </a:lnTo>
                  <a:lnTo>
                    <a:pt x="1066" y="566"/>
                  </a:lnTo>
                  <a:lnTo>
                    <a:pt x="1078" y="564"/>
                  </a:lnTo>
                  <a:lnTo>
                    <a:pt x="1092" y="560"/>
                  </a:lnTo>
                  <a:lnTo>
                    <a:pt x="1104" y="556"/>
                  </a:lnTo>
                  <a:lnTo>
                    <a:pt x="1116" y="550"/>
                  </a:lnTo>
                  <a:lnTo>
                    <a:pt x="1128" y="544"/>
                  </a:lnTo>
                  <a:lnTo>
                    <a:pt x="1138" y="538"/>
                  </a:lnTo>
                  <a:lnTo>
                    <a:pt x="1148" y="530"/>
                  </a:lnTo>
                  <a:lnTo>
                    <a:pt x="1158" y="522"/>
                  </a:lnTo>
                  <a:lnTo>
                    <a:pt x="1168" y="514"/>
                  </a:lnTo>
                  <a:lnTo>
                    <a:pt x="1178" y="506"/>
                  </a:lnTo>
                  <a:lnTo>
                    <a:pt x="1186" y="498"/>
                  </a:lnTo>
                  <a:lnTo>
                    <a:pt x="1194" y="490"/>
                  </a:lnTo>
                  <a:lnTo>
                    <a:pt x="1212" y="470"/>
                  </a:lnTo>
                  <a:lnTo>
                    <a:pt x="1226" y="452"/>
                  </a:lnTo>
                  <a:lnTo>
                    <a:pt x="1240" y="434"/>
                  </a:lnTo>
                  <a:lnTo>
                    <a:pt x="1254" y="414"/>
                  </a:lnTo>
                  <a:lnTo>
                    <a:pt x="1268" y="394"/>
                  </a:lnTo>
                  <a:lnTo>
                    <a:pt x="1282" y="374"/>
                  </a:lnTo>
                  <a:lnTo>
                    <a:pt x="1294" y="354"/>
                  </a:lnTo>
                  <a:lnTo>
                    <a:pt x="1306" y="334"/>
                  </a:lnTo>
                  <a:lnTo>
                    <a:pt x="1318" y="314"/>
                  </a:lnTo>
                  <a:lnTo>
                    <a:pt x="1330" y="294"/>
                  </a:lnTo>
                  <a:lnTo>
                    <a:pt x="1342" y="272"/>
                  </a:lnTo>
                  <a:lnTo>
                    <a:pt x="1352" y="250"/>
                  </a:lnTo>
                  <a:lnTo>
                    <a:pt x="1358" y="238"/>
                  </a:lnTo>
                  <a:lnTo>
                    <a:pt x="1362" y="228"/>
                  </a:lnTo>
                  <a:lnTo>
                    <a:pt x="1366" y="216"/>
                  </a:lnTo>
                  <a:lnTo>
                    <a:pt x="1370" y="204"/>
                  </a:lnTo>
                  <a:lnTo>
                    <a:pt x="1374" y="192"/>
                  </a:lnTo>
                  <a:lnTo>
                    <a:pt x="1376" y="180"/>
                  </a:lnTo>
                  <a:lnTo>
                    <a:pt x="1378" y="168"/>
                  </a:lnTo>
                  <a:lnTo>
                    <a:pt x="1382" y="156"/>
                  </a:lnTo>
                  <a:lnTo>
                    <a:pt x="1382" y="144"/>
                  </a:lnTo>
                  <a:lnTo>
                    <a:pt x="1382" y="130"/>
                  </a:lnTo>
                  <a:lnTo>
                    <a:pt x="1382" y="118"/>
                  </a:lnTo>
                  <a:lnTo>
                    <a:pt x="1380" y="104"/>
                  </a:lnTo>
                  <a:lnTo>
                    <a:pt x="1380" y="98"/>
                  </a:lnTo>
                  <a:lnTo>
                    <a:pt x="1378" y="90"/>
                  </a:lnTo>
                  <a:lnTo>
                    <a:pt x="1376" y="84"/>
                  </a:lnTo>
                  <a:lnTo>
                    <a:pt x="1374" y="78"/>
                  </a:lnTo>
                  <a:lnTo>
                    <a:pt x="1370" y="72"/>
                  </a:lnTo>
                  <a:lnTo>
                    <a:pt x="1368" y="64"/>
                  </a:lnTo>
                  <a:lnTo>
                    <a:pt x="1364" y="60"/>
                  </a:lnTo>
                  <a:lnTo>
                    <a:pt x="1360" y="54"/>
                  </a:lnTo>
                  <a:lnTo>
                    <a:pt x="1356" y="48"/>
                  </a:lnTo>
                  <a:lnTo>
                    <a:pt x="1350" y="42"/>
                  </a:lnTo>
                  <a:lnTo>
                    <a:pt x="1346" y="38"/>
                  </a:lnTo>
                  <a:lnTo>
                    <a:pt x="1340" y="34"/>
                  </a:lnTo>
                  <a:lnTo>
                    <a:pt x="1334" y="30"/>
                  </a:lnTo>
                  <a:lnTo>
                    <a:pt x="1330" y="26"/>
                  </a:lnTo>
                  <a:lnTo>
                    <a:pt x="1324" y="22"/>
                  </a:lnTo>
                  <a:lnTo>
                    <a:pt x="1316" y="20"/>
                  </a:lnTo>
                  <a:lnTo>
                    <a:pt x="1304" y="14"/>
                  </a:lnTo>
                  <a:lnTo>
                    <a:pt x="1292" y="10"/>
                  </a:lnTo>
                  <a:lnTo>
                    <a:pt x="1280" y="6"/>
                  </a:lnTo>
                  <a:lnTo>
                    <a:pt x="1268" y="4"/>
                  </a:lnTo>
                  <a:lnTo>
                    <a:pt x="1256" y="2"/>
                  </a:lnTo>
                  <a:lnTo>
                    <a:pt x="1242" y="2"/>
                  </a:lnTo>
                  <a:lnTo>
                    <a:pt x="1230" y="0"/>
                  </a:lnTo>
                  <a:lnTo>
                    <a:pt x="1218" y="0"/>
                  </a:lnTo>
                  <a:lnTo>
                    <a:pt x="1206" y="2"/>
                  </a:lnTo>
                  <a:lnTo>
                    <a:pt x="1194" y="2"/>
                  </a:lnTo>
                  <a:lnTo>
                    <a:pt x="1170" y="4"/>
                  </a:lnTo>
                  <a:lnTo>
                    <a:pt x="1146" y="8"/>
                  </a:lnTo>
                  <a:lnTo>
                    <a:pt x="1122" y="12"/>
                  </a:lnTo>
                  <a:lnTo>
                    <a:pt x="1098" y="18"/>
                  </a:lnTo>
                  <a:lnTo>
                    <a:pt x="1076" y="24"/>
                  </a:lnTo>
                  <a:lnTo>
                    <a:pt x="1052" y="30"/>
                  </a:lnTo>
                  <a:lnTo>
                    <a:pt x="1030" y="38"/>
                  </a:lnTo>
                  <a:lnTo>
                    <a:pt x="1006" y="46"/>
                  </a:lnTo>
                  <a:lnTo>
                    <a:pt x="984" y="54"/>
                  </a:lnTo>
                  <a:lnTo>
                    <a:pt x="962" y="64"/>
                  </a:lnTo>
                  <a:lnTo>
                    <a:pt x="940" y="72"/>
                  </a:lnTo>
                  <a:lnTo>
                    <a:pt x="920" y="82"/>
                  </a:lnTo>
                  <a:lnTo>
                    <a:pt x="898" y="94"/>
                  </a:lnTo>
                  <a:lnTo>
                    <a:pt x="876" y="104"/>
                  </a:lnTo>
                  <a:lnTo>
                    <a:pt x="856" y="114"/>
                  </a:lnTo>
                  <a:lnTo>
                    <a:pt x="836" y="126"/>
                  </a:lnTo>
                  <a:lnTo>
                    <a:pt x="814" y="138"/>
                  </a:lnTo>
                  <a:lnTo>
                    <a:pt x="794" y="152"/>
                  </a:lnTo>
                  <a:lnTo>
                    <a:pt x="774" y="164"/>
                  </a:lnTo>
                  <a:lnTo>
                    <a:pt x="754" y="176"/>
                  </a:lnTo>
                  <a:lnTo>
                    <a:pt x="734" y="190"/>
                  </a:lnTo>
                  <a:lnTo>
                    <a:pt x="706" y="210"/>
                  </a:lnTo>
                  <a:lnTo>
                    <a:pt x="678" y="230"/>
                  </a:lnTo>
                  <a:lnTo>
                    <a:pt x="660" y="214"/>
                  </a:lnTo>
                  <a:lnTo>
                    <a:pt x="642" y="198"/>
                  </a:lnTo>
                  <a:lnTo>
                    <a:pt x="622" y="184"/>
                  </a:lnTo>
                  <a:lnTo>
                    <a:pt x="602" y="168"/>
                  </a:lnTo>
                  <a:lnTo>
                    <a:pt x="582" y="156"/>
                  </a:lnTo>
                  <a:lnTo>
                    <a:pt x="562" y="142"/>
                  </a:lnTo>
                  <a:lnTo>
                    <a:pt x="540" y="130"/>
                  </a:lnTo>
                  <a:lnTo>
                    <a:pt x="518" y="118"/>
                  </a:lnTo>
                  <a:lnTo>
                    <a:pt x="496" y="108"/>
                  </a:lnTo>
                  <a:lnTo>
                    <a:pt x="472" y="98"/>
                  </a:lnTo>
                  <a:lnTo>
                    <a:pt x="450" y="90"/>
                  </a:lnTo>
                  <a:lnTo>
                    <a:pt x="426" y="84"/>
                  </a:lnTo>
                  <a:lnTo>
                    <a:pt x="402" y="76"/>
                  </a:lnTo>
                  <a:lnTo>
                    <a:pt x="388" y="74"/>
                  </a:lnTo>
                  <a:lnTo>
                    <a:pt x="376" y="72"/>
                  </a:lnTo>
                  <a:lnTo>
                    <a:pt x="364" y="70"/>
                  </a:lnTo>
                  <a:lnTo>
                    <a:pt x="352" y="68"/>
                  </a:lnTo>
                  <a:lnTo>
                    <a:pt x="340" y="68"/>
                  </a:lnTo>
                  <a:lnTo>
                    <a:pt x="326" y="66"/>
                  </a:lnTo>
                  <a:lnTo>
                    <a:pt x="314" y="66"/>
                  </a:lnTo>
                  <a:lnTo>
                    <a:pt x="300" y="66"/>
                  </a:lnTo>
                  <a:lnTo>
                    <a:pt x="288" y="66"/>
                  </a:lnTo>
                  <a:lnTo>
                    <a:pt x="276" y="66"/>
                  </a:lnTo>
                  <a:lnTo>
                    <a:pt x="262" y="68"/>
                  </a:lnTo>
                  <a:lnTo>
                    <a:pt x="250" y="70"/>
                  </a:lnTo>
                  <a:lnTo>
                    <a:pt x="236" y="72"/>
                  </a:lnTo>
                  <a:lnTo>
                    <a:pt x="224" y="74"/>
                  </a:lnTo>
                  <a:lnTo>
                    <a:pt x="212" y="76"/>
                  </a:lnTo>
                  <a:lnTo>
                    <a:pt x="198" y="80"/>
                  </a:lnTo>
                  <a:lnTo>
                    <a:pt x="186" y="84"/>
                  </a:lnTo>
                  <a:lnTo>
                    <a:pt x="174" y="88"/>
                  </a:lnTo>
                  <a:lnTo>
                    <a:pt x="162" y="92"/>
                  </a:lnTo>
                  <a:lnTo>
                    <a:pt x="150" y="98"/>
                  </a:lnTo>
                  <a:lnTo>
                    <a:pt x="138" y="104"/>
                  </a:lnTo>
                  <a:lnTo>
                    <a:pt x="126" y="110"/>
                  </a:lnTo>
                  <a:lnTo>
                    <a:pt x="114" y="118"/>
                  </a:lnTo>
                  <a:lnTo>
                    <a:pt x="104" y="124"/>
                  </a:lnTo>
                  <a:lnTo>
                    <a:pt x="92" y="132"/>
                  </a:lnTo>
                  <a:lnTo>
                    <a:pt x="82" y="142"/>
                  </a:lnTo>
                  <a:lnTo>
                    <a:pt x="72" y="152"/>
                  </a:lnTo>
                  <a:lnTo>
                    <a:pt x="62" y="160"/>
                  </a:lnTo>
                  <a:lnTo>
                    <a:pt x="54" y="172"/>
                  </a:lnTo>
                  <a:lnTo>
                    <a:pt x="46" y="182"/>
                  </a:lnTo>
                  <a:lnTo>
                    <a:pt x="38" y="194"/>
                  </a:lnTo>
                  <a:lnTo>
                    <a:pt x="30" y="206"/>
                  </a:lnTo>
                  <a:lnTo>
                    <a:pt x="24" y="218"/>
                  </a:lnTo>
                  <a:lnTo>
                    <a:pt x="18" y="232"/>
                  </a:lnTo>
                  <a:lnTo>
                    <a:pt x="14" y="244"/>
                  </a:lnTo>
                  <a:lnTo>
                    <a:pt x="10" y="258"/>
                  </a:lnTo>
                  <a:lnTo>
                    <a:pt x="8" y="272"/>
                  </a:lnTo>
                  <a:lnTo>
                    <a:pt x="4" y="284"/>
                  </a:lnTo>
                  <a:lnTo>
                    <a:pt x="2" y="298"/>
                  </a:lnTo>
                  <a:lnTo>
                    <a:pt x="2" y="310"/>
                  </a:lnTo>
                  <a:lnTo>
                    <a:pt x="0" y="324"/>
                  </a:lnTo>
                  <a:lnTo>
                    <a:pt x="0" y="336"/>
                  </a:lnTo>
                  <a:lnTo>
                    <a:pt x="2" y="350"/>
                  </a:lnTo>
                  <a:lnTo>
                    <a:pt x="2" y="364"/>
                  </a:lnTo>
                  <a:lnTo>
                    <a:pt x="4" y="378"/>
                  </a:lnTo>
                  <a:lnTo>
                    <a:pt x="6" y="390"/>
                  </a:lnTo>
                  <a:lnTo>
                    <a:pt x="8" y="404"/>
                  </a:lnTo>
                  <a:lnTo>
                    <a:pt x="12" y="416"/>
                  </a:lnTo>
                  <a:lnTo>
                    <a:pt x="16" y="428"/>
                  </a:lnTo>
                  <a:lnTo>
                    <a:pt x="20" y="442"/>
                  </a:lnTo>
                  <a:lnTo>
                    <a:pt x="26" y="454"/>
                  </a:lnTo>
                  <a:lnTo>
                    <a:pt x="30" y="466"/>
                  </a:lnTo>
                  <a:lnTo>
                    <a:pt x="36" y="478"/>
                  </a:lnTo>
                  <a:lnTo>
                    <a:pt x="44" y="490"/>
                  </a:lnTo>
                  <a:lnTo>
                    <a:pt x="50" y="500"/>
                  </a:lnTo>
                  <a:lnTo>
                    <a:pt x="58" y="512"/>
                  </a:lnTo>
                  <a:lnTo>
                    <a:pt x="64" y="522"/>
                  </a:lnTo>
                  <a:lnTo>
                    <a:pt x="72" y="532"/>
                  </a:lnTo>
                  <a:lnTo>
                    <a:pt x="80" y="542"/>
                  </a:lnTo>
                  <a:lnTo>
                    <a:pt x="90" y="552"/>
                  </a:lnTo>
                  <a:lnTo>
                    <a:pt x="98" y="560"/>
                  </a:lnTo>
                  <a:lnTo>
                    <a:pt x="108" y="570"/>
                  </a:lnTo>
                  <a:lnTo>
                    <a:pt x="118" y="578"/>
                  </a:lnTo>
                  <a:lnTo>
                    <a:pt x="126" y="588"/>
                  </a:lnTo>
                  <a:lnTo>
                    <a:pt x="138" y="594"/>
                  </a:lnTo>
                  <a:lnTo>
                    <a:pt x="148" y="602"/>
                  </a:lnTo>
                  <a:lnTo>
                    <a:pt x="168" y="618"/>
                  </a:lnTo>
                  <a:lnTo>
                    <a:pt x="188" y="630"/>
                  </a:lnTo>
                  <a:lnTo>
                    <a:pt x="210" y="644"/>
                  </a:lnTo>
                  <a:lnTo>
                    <a:pt x="232" y="654"/>
                  </a:lnTo>
                  <a:lnTo>
                    <a:pt x="256" y="664"/>
                  </a:lnTo>
                  <a:lnTo>
                    <a:pt x="278" y="674"/>
                  </a:lnTo>
                  <a:lnTo>
                    <a:pt x="294" y="680"/>
                  </a:lnTo>
                  <a:lnTo>
                    <a:pt x="304" y="684"/>
                  </a:lnTo>
                  <a:lnTo>
                    <a:pt x="740" y="684"/>
                  </a:lnTo>
                  <a:lnTo>
                    <a:pt x="754" y="678"/>
                  </a:lnTo>
                  <a:close/>
                  <a:moveTo>
                    <a:pt x="972" y="418"/>
                  </a:moveTo>
                  <a:lnTo>
                    <a:pt x="970" y="426"/>
                  </a:lnTo>
                  <a:lnTo>
                    <a:pt x="968" y="434"/>
                  </a:lnTo>
                  <a:lnTo>
                    <a:pt x="964" y="444"/>
                  </a:lnTo>
                  <a:lnTo>
                    <a:pt x="960" y="452"/>
                  </a:lnTo>
                  <a:lnTo>
                    <a:pt x="954" y="462"/>
                  </a:lnTo>
                  <a:lnTo>
                    <a:pt x="948" y="470"/>
                  </a:lnTo>
                  <a:lnTo>
                    <a:pt x="938" y="484"/>
                  </a:lnTo>
                  <a:lnTo>
                    <a:pt x="924" y="472"/>
                  </a:lnTo>
                  <a:lnTo>
                    <a:pt x="906" y="458"/>
                  </a:lnTo>
                  <a:lnTo>
                    <a:pt x="892" y="444"/>
                  </a:lnTo>
                  <a:lnTo>
                    <a:pt x="878" y="430"/>
                  </a:lnTo>
                  <a:lnTo>
                    <a:pt x="844" y="396"/>
                  </a:lnTo>
                  <a:lnTo>
                    <a:pt x="812" y="364"/>
                  </a:lnTo>
                  <a:lnTo>
                    <a:pt x="824" y="360"/>
                  </a:lnTo>
                  <a:lnTo>
                    <a:pt x="836" y="358"/>
                  </a:lnTo>
                  <a:lnTo>
                    <a:pt x="846" y="356"/>
                  </a:lnTo>
                  <a:lnTo>
                    <a:pt x="856" y="354"/>
                  </a:lnTo>
                  <a:lnTo>
                    <a:pt x="866" y="354"/>
                  </a:lnTo>
                  <a:lnTo>
                    <a:pt x="878" y="354"/>
                  </a:lnTo>
                  <a:lnTo>
                    <a:pt x="888" y="354"/>
                  </a:lnTo>
                  <a:lnTo>
                    <a:pt x="898" y="356"/>
                  </a:lnTo>
                  <a:lnTo>
                    <a:pt x="908" y="356"/>
                  </a:lnTo>
                  <a:lnTo>
                    <a:pt x="920" y="360"/>
                  </a:lnTo>
                  <a:lnTo>
                    <a:pt x="928" y="362"/>
                  </a:lnTo>
                  <a:lnTo>
                    <a:pt x="938" y="366"/>
                  </a:lnTo>
                  <a:lnTo>
                    <a:pt x="946" y="370"/>
                  </a:lnTo>
                  <a:lnTo>
                    <a:pt x="954" y="376"/>
                  </a:lnTo>
                  <a:lnTo>
                    <a:pt x="960" y="382"/>
                  </a:lnTo>
                  <a:lnTo>
                    <a:pt x="966" y="388"/>
                  </a:lnTo>
                  <a:lnTo>
                    <a:pt x="966" y="390"/>
                  </a:lnTo>
                  <a:lnTo>
                    <a:pt x="968" y="394"/>
                  </a:lnTo>
                  <a:lnTo>
                    <a:pt x="970" y="398"/>
                  </a:lnTo>
                  <a:lnTo>
                    <a:pt x="970" y="402"/>
                  </a:lnTo>
                  <a:lnTo>
                    <a:pt x="972" y="406"/>
                  </a:lnTo>
                  <a:lnTo>
                    <a:pt x="972" y="410"/>
                  </a:lnTo>
                  <a:lnTo>
                    <a:pt x="972" y="418"/>
                  </a:lnTo>
                  <a:close/>
                  <a:moveTo>
                    <a:pt x="736" y="242"/>
                  </a:moveTo>
                  <a:lnTo>
                    <a:pt x="760" y="224"/>
                  </a:lnTo>
                  <a:lnTo>
                    <a:pt x="786" y="206"/>
                  </a:lnTo>
                  <a:lnTo>
                    <a:pt x="810" y="190"/>
                  </a:lnTo>
                  <a:lnTo>
                    <a:pt x="836" y="172"/>
                  </a:lnTo>
                  <a:lnTo>
                    <a:pt x="862" y="158"/>
                  </a:lnTo>
                  <a:lnTo>
                    <a:pt x="888" y="144"/>
                  </a:lnTo>
                  <a:lnTo>
                    <a:pt x="916" y="128"/>
                  </a:lnTo>
                  <a:lnTo>
                    <a:pt x="936" y="118"/>
                  </a:lnTo>
                  <a:lnTo>
                    <a:pt x="956" y="108"/>
                  </a:lnTo>
                  <a:lnTo>
                    <a:pt x="978" y="100"/>
                  </a:lnTo>
                  <a:lnTo>
                    <a:pt x="1000" y="90"/>
                  </a:lnTo>
                  <a:lnTo>
                    <a:pt x="1020" y="82"/>
                  </a:lnTo>
                  <a:lnTo>
                    <a:pt x="1042" y="74"/>
                  </a:lnTo>
                  <a:lnTo>
                    <a:pt x="1064" y="66"/>
                  </a:lnTo>
                  <a:lnTo>
                    <a:pt x="1086" y="60"/>
                  </a:lnTo>
                  <a:lnTo>
                    <a:pt x="1108" y="54"/>
                  </a:lnTo>
                  <a:lnTo>
                    <a:pt x="1130" y="48"/>
                  </a:lnTo>
                  <a:lnTo>
                    <a:pt x="1152" y="44"/>
                  </a:lnTo>
                  <a:lnTo>
                    <a:pt x="1174" y="40"/>
                  </a:lnTo>
                  <a:lnTo>
                    <a:pt x="1196" y="38"/>
                  </a:lnTo>
                  <a:lnTo>
                    <a:pt x="1208" y="38"/>
                  </a:lnTo>
                  <a:lnTo>
                    <a:pt x="1218" y="38"/>
                  </a:lnTo>
                  <a:lnTo>
                    <a:pt x="1230" y="38"/>
                  </a:lnTo>
                  <a:lnTo>
                    <a:pt x="1240" y="38"/>
                  </a:lnTo>
                  <a:lnTo>
                    <a:pt x="1250" y="38"/>
                  </a:lnTo>
                  <a:lnTo>
                    <a:pt x="1262" y="40"/>
                  </a:lnTo>
                  <a:lnTo>
                    <a:pt x="1272" y="42"/>
                  </a:lnTo>
                  <a:lnTo>
                    <a:pt x="1282" y="44"/>
                  </a:lnTo>
                  <a:lnTo>
                    <a:pt x="1292" y="48"/>
                  </a:lnTo>
                  <a:lnTo>
                    <a:pt x="1302" y="52"/>
                  </a:lnTo>
                  <a:lnTo>
                    <a:pt x="1310" y="56"/>
                  </a:lnTo>
                  <a:lnTo>
                    <a:pt x="1318" y="62"/>
                  </a:lnTo>
                  <a:lnTo>
                    <a:pt x="1326" y="68"/>
                  </a:lnTo>
                  <a:lnTo>
                    <a:pt x="1332" y="76"/>
                  </a:lnTo>
                  <a:lnTo>
                    <a:pt x="1334" y="78"/>
                  </a:lnTo>
                  <a:lnTo>
                    <a:pt x="1336" y="82"/>
                  </a:lnTo>
                  <a:lnTo>
                    <a:pt x="1340" y="92"/>
                  </a:lnTo>
                  <a:lnTo>
                    <a:pt x="1344" y="100"/>
                  </a:lnTo>
                  <a:lnTo>
                    <a:pt x="1346" y="110"/>
                  </a:lnTo>
                  <a:lnTo>
                    <a:pt x="1348" y="120"/>
                  </a:lnTo>
                  <a:lnTo>
                    <a:pt x="1348" y="130"/>
                  </a:lnTo>
                  <a:lnTo>
                    <a:pt x="1348" y="140"/>
                  </a:lnTo>
                  <a:lnTo>
                    <a:pt x="1346" y="152"/>
                  </a:lnTo>
                  <a:lnTo>
                    <a:pt x="1344" y="162"/>
                  </a:lnTo>
                  <a:lnTo>
                    <a:pt x="1342" y="172"/>
                  </a:lnTo>
                  <a:lnTo>
                    <a:pt x="1340" y="184"/>
                  </a:lnTo>
                  <a:lnTo>
                    <a:pt x="1336" y="194"/>
                  </a:lnTo>
                  <a:lnTo>
                    <a:pt x="1332" y="204"/>
                  </a:lnTo>
                  <a:lnTo>
                    <a:pt x="1328" y="214"/>
                  </a:lnTo>
                  <a:lnTo>
                    <a:pt x="1320" y="236"/>
                  </a:lnTo>
                  <a:lnTo>
                    <a:pt x="1310" y="256"/>
                  </a:lnTo>
                  <a:lnTo>
                    <a:pt x="1298" y="276"/>
                  </a:lnTo>
                  <a:lnTo>
                    <a:pt x="1288" y="296"/>
                  </a:lnTo>
                  <a:lnTo>
                    <a:pt x="1276" y="316"/>
                  </a:lnTo>
                  <a:lnTo>
                    <a:pt x="1264" y="336"/>
                  </a:lnTo>
                  <a:lnTo>
                    <a:pt x="1252" y="354"/>
                  </a:lnTo>
                  <a:lnTo>
                    <a:pt x="1238" y="374"/>
                  </a:lnTo>
                  <a:lnTo>
                    <a:pt x="1226" y="392"/>
                  </a:lnTo>
                  <a:lnTo>
                    <a:pt x="1212" y="410"/>
                  </a:lnTo>
                  <a:lnTo>
                    <a:pt x="1198" y="428"/>
                  </a:lnTo>
                  <a:lnTo>
                    <a:pt x="1182" y="446"/>
                  </a:lnTo>
                  <a:lnTo>
                    <a:pt x="1168" y="462"/>
                  </a:lnTo>
                  <a:lnTo>
                    <a:pt x="1152" y="478"/>
                  </a:lnTo>
                  <a:lnTo>
                    <a:pt x="1142" y="484"/>
                  </a:lnTo>
                  <a:lnTo>
                    <a:pt x="1134" y="492"/>
                  </a:lnTo>
                  <a:lnTo>
                    <a:pt x="1126" y="498"/>
                  </a:lnTo>
                  <a:lnTo>
                    <a:pt x="1116" y="504"/>
                  </a:lnTo>
                  <a:lnTo>
                    <a:pt x="1108" y="508"/>
                  </a:lnTo>
                  <a:lnTo>
                    <a:pt x="1098" y="514"/>
                  </a:lnTo>
                  <a:lnTo>
                    <a:pt x="1088" y="518"/>
                  </a:lnTo>
                  <a:lnTo>
                    <a:pt x="1078" y="522"/>
                  </a:lnTo>
                  <a:lnTo>
                    <a:pt x="1070" y="524"/>
                  </a:lnTo>
                  <a:lnTo>
                    <a:pt x="1060" y="526"/>
                  </a:lnTo>
                  <a:lnTo>
                    <a:pt x="1050" y="528"/>
                  </a:lnTo>
                  <a:lnTo>
                    <a:pt x="1040" y="528"/>
                  </a:lnTo>
                  <a:lnTo>
                    <a:pt x="1030" y="526"/>
                  </a:lnTo>
                  <a:lnTo>
                    <a:pt x="1020" y="524"/>
                  </a:lnTo>
                  <a:lnTo>
                    <a:pt x="1010" y="522"/>
                  </a:lnTo>
                  <a:lnTo>
                    <a:pt x="1000" y="520"/>
                  </a:lnTo>
                  <a:lnTo>
                    <a:pt x="990" y="516"/>
                  </a:lnTo>
                  <a:lnTo>
                    <a:pt x="980" y="510"/>
                  </a:lnTo>
                  <a:lnTo>
                    <a:pt x="990" y="496"/>
                  </a:lnTo>
                  <a:lnTo>
                    <a:pt x="996" y="486"/>
                  </a:lnTo>
                  <a:lnTo>
                    <a:pt x="1002" y="474"/>
                  </a:lnTo>
                  <a:lnTo>
                    <a:pt x="1008" y="462"/>
                  </a:lnTo>
                  <a:lnTo>
                    <a:pt x="1012" y="448"/>
                  </a:lnTo>
                  <a:lnTo>
                    <a:pt x="1014" y="442"/>
                  </a:lnTo>
                  <a:lnTo>
                    <a:pt x="1016" y="436"/>
                  </a:lnTo>
                  <a:lnTo>
                    <a:pt x="1016" y="428"/>
                  </a:lnTo>
                  <a:lnTo>
                    <a:pt x="1018" y="420"/>
                  </a:lnTo>
                  <a:lnTo>
                    <a:pt x="1018" y="412"/>
                  </a:lnTo>
                  <a:lnTo>
                    <a:pt x="1016" y="406"/>
                  </a:lnTo>
                  <a:lnTo>
                    <a:pt x="1016" y="398"/>
                  </a:lnTo>
                  <a:lnTo>
                    <a:pt x="1014" y="390"/>
                  </a:lnTo>
                  <a:lnTo>
                    <a:pt x="1012" y="382"/>
                  </a:lnTo>
                  <a:lnTo>
                    <a:pt x="1008" y="376"/>
                  </a:lnTo>
                  <a:lnTo>
                    <a:pt x="1004" y="368"/>
                  </a:lnTo>
                  <a:lnTo>
                    <a:pt x="1000" y="362"/>
                  </a:lnTo>
                  <a:lnTo>
                    <a:pt x="996" y="356"/>
                  </a:lnTo>
                  <a:lnTo>
                    <a:pt x="990" y="350"/>
                  </a:lnTo>
                  <a:lnTo>
                    <a:pt x="984" y="346"/>
                  </a:lnTo>
                  <a:lnTo>
                    <a:pt x="978" y="342"/>
                  </a:lnTo>
                  <a:lnTo>
                    <a:pt x="974" y="336"/>
                  </a:lnTo>
                  <a:lnTo>
                    <a:pt x="968" y="334"/>
                  </a:lnTo>
                  <a:lnTo>
                    <a:pt x="960" y="330"/>
                  </a:lnTo>
                  <a:lnTo>
                    <a:pt x="954" y="328"/>
                  </a:lnTo>
                  <a:lnTo>
                    <a:pt x="942" y="322"/>
                  </a:lnTo>
                  <a:lnTo>
                    <a:pt x="928" y="318"/>
                  </a:lnTo>
                  <a:lnTo>
                    <a:pt x="916" y="316"/>
                  </a:lnTo>
                  <a:lnTo>
                    <a:pt x="904" y="314"/>
                  </a:lnTo>
                  <a:lnTo>
                    <a:pt x="890" y="314"/>
                  </a:lnTo>
                  <a:lnTo>
                    <a:pt x="878" y="314"/>
                  </a:lnTo>
                  <a:lnTo>
                    <a:pt x="864" y="314"/>
                  </a:lnTo>
                  <a:lnTo>
                    <a:pt x="852" y="316"/>
                  </a:lnTo>
                  <a:lnTo>
                    <a:pt x="840" y="318"/>
                  </a:lnTo>
                  <a:lnTo>
                    <a:pt x="826" y="320"/>
                  </a:lnTo>
                  <a:lnTo>
                    <a:pt x="816" y="322"/>
                  </a:lnTo>
                  <a:lnTo>
                    <a:pt x="806" y="326"/>
                  </a:lnTo>
                  <a:lnTo>
                    <a:pt x="796" y="330"/>
                  </a:lnTo>
                  <a:lnTo>
                    <a:pt x="784" y="332"/>
                  </a:lnTo>
                  <a:lnTo>
                    <a:pt x="748" y="296"/>
                  </a:lnTo>
                  <a:lnTo>
                    <a:pt x="730" y="278"/>
                  </a:lnTo>
                  <a:lnTo>
                    <a:pt x="712" y="260"/>
                  </a:lnTo>
                  <a:lnTo>
                    <a:pt x="736" y="242"/>
                  </a:lnTo>
                  <a:close/>
                  <a:moveTo>
                    <a:pt x="384" y="542"/>
                  </a:moveTo>
                  <a:lnTo>
                    <a:pt x="370" y="562"/>
                  </a:lnTo>
                  <a:lnTo>
                    <a:pt x="358" y="584"/>
                  </a:lnTo>
                  <a:lnTo>
                    <a:pt x="346" y="604"/>
                  </a:lnTo>
                  <a:lnTo>
                    <a:pt x="338" y="620"/>
                  </a:lnTo>
                  <a:lnTo>
                    <a:pt x="322" y="616"/>
                  </a:lnTo>
                  <a:lnTo>
                    <a:pt x="304" y="608"/>
                  </a:lnTo>
                  <a:lnTo>
                    <a:pt x="284" y="600"/>
                  </a:lnTo>
                  <a:lnTo>
                    <a:pt x="264" y="590"/>
                  </a:lnTo>
                  <a:lnTo>
                    <a:pt x="246" y="580"/>
                  </a:lnTo>
                  <a:lnTo>
                    <a:pt x="226" y="570"/>
                  </a:lnTo>
                  <a:lnTo>
                    <a:pt x="208" y="556"/>
                  </a:lnTo>
                  <a:lnTo>
                    <a:pt x="192" y="544"/>
                  </a:lnTo>
                  <a:lnTo>
                    <a:pt x="174" y="532"/>
                  </a:lnTo>
                  <a:lnTo>
                    <a:pt x="158" y="516"/>
                  </a:lnTo>
                  <a:lnTo>
                    <a:pt x="152" y="510"/>
                  </a:lnTo>
                  <a:lnTo>
                    <a:pt x="144" y="502"/>
                  </a:lnTo>
                  <a:lnTo>
                    <a:pt x="138" y="494"/>
                  </a:lnTo>
                  <a:lnTo>
                    <a:pt x="130" y="486"/>
                  </a:lnTo>
                  <a:lnTo>
                    <a:pt x="124" y="478"/>
                  </a:lnTo>
                  <a:lnTo>
                    <a:pt x="118" y="470"/>
                  </a:lnTo>
                  <a:lnTo>
                    <a:pt x="112" y="460"/>
                  </a:lnTo>
                  <a:lnTo>
                    <a:pt x="106" y="452"/>
                  </a:lnTo>
                  <a:lnTo>
                    <a:pt x="102" y="442"/>
                  </a:lnTo>
                  <a:lnTo>
                    <a:pt x="98" y="434"/>
                  </a:lnTo>
                  <a:lnTo>
                    <a:pt x="94" y="424"/>
                  </a:lnTo>
                  <a:lnTo>
                    <a:pt x="90" y="414"/>
                  </a:lnTo>
                  <a:lnTo>
                    <a:pt x="86" y="406"/>
                  </a:lnTo>
                  <a:lnTo>
                    <a:pt x="84" y="396"/>
                  </a:lnTo>
                  <a:lnTo>
                    <a:pt x="82" y="386"/>
                  </a:lnTo>
                  <a:lnTo>
                    <a:pt x="80" y="378"/>
                  </a:lnTo>
                  <a:lnTo>
                    <a:pt x="78" y="366"/>
                  </a:lnTo>
                  <a:lnTo>
                    <a:pt x="76" y="356"/>
                  </a:lnTo>
                  <a:lnTo>
                    <a:pt x="76" y="346"/>
                  </a:lnTo>
                  <a:lnTo>
                    <a:pt x="76" y="336"/>
                  </a:lnTo>
                  <a:lnTo>
                    <a:pt x="76" y="326"/>
                  </a:lnTo>
                  <a:lnTo>
                    <a:pt x="76" y="316"/>
                  </a:lnTo>
                  <a:lnTo>
                    <a:pt x="78" y="306"/>
                  </a:lnTo>
                  <a:lnTo>
                    <a:pt x="78" y="296"/>
                  </a:lnTo>
                  <a:lnTo>
                    <a:pt x="80" y="286"/>
                  </a:lnTo>
                  <a:lnTo>
                    <a:pt x="82" y="276"/>
                  </a:lnTo>
                  <a:lnTo>
                    <a:pt x="86" y="268"/>
                  </a:lnTo>
                  <a:lnTo>
                    <a:pt x="88" y="258"/>
                  </a:lnTo>
                  <a:lnTo>
                    <a:pt x="92" y="250"/>
                  </a:lnTo>
                  <a:lnTo>
                    <a:pt x="96" y="242"/>
                  </a:lnTo>
                  <a:lnTo>
                    <a:pt x="102" y="234"/>
                  </a:lnTo>
                  <a:lnTo>
                    <a:pt x="106" y="226"/>
                  </a:lnTo>
                  <a:lnTo>
                    <a:pt x="112" y="218"/>
                  </a:lnTo>
                  <a:lnTo>
                    <a:pt x="118" y="210"/>
                  </a:lnTo>
                  <a:lnTo>
                    <a:pt x="124" y="204"/>
                  </a:lnTo>
                  <a:lnTo>
                    <a:pt x="132" y="198"/>
                  </a:lnTo>
                  <a:lnTo>
                    <a:pt x="138" y="190"/>
                  </a:lnTo>
                  <a:lnTo>
                    <a:pt x="146" y="184"/>
                  </a:lnTo>
                  <a:lnTo>
                    <a:pt x="154" y="178"/>
                  </a:lnTo>
                  <a:lnTo>
                    <a:pt x="164" y="174"/>
                  </a:lnTo>
                  <a:lnTo>
                    <a:pt x="172" y="168"/>
                  </a:lnTo>
                  <a:lnTo>
                    <a:pt x="180" y="164"/>
                  </a:lnTo>
                  <a:lnTo>
                    <a:pt x="190" y="160"/>
                  </a:lnTo>
                  <a:lnTo>
                    <a:pt x="200" y="156"/>
                  </a:lnTo>
                  <a:lnTo>
                    <a:pt x="210" y="152"/>
                  </a:lnTo>
                  <a:lnTo>
                    <a:pt x="218" y="150"/>
                  </a:lnTo>
                  <a:lnTo>
                    <a:pt x="230" y="146"/>
                  </a:lnTo>
                  <a:lnTo>
                    <a:pt x="238" y="144"/>
                  </a:lnTo>
                  <a:lnTo>
                    <a:pt x="248" y="142"/>
                  </a:lnTo>
                  <a:lnTo>
                    <a:pt x="260" y="140"/>
                  </a:lnTo>
                  <a:lnTo>
                    <a:pt x="270" y="138"/>
                  </a:lnTo>
                  <a:lnTo>
                    <a:pt x="280" y="138"/>
                  </a:lnTo>
                  <a:lnTo>
                    <a:pt x="302" y="136"/>
                  </a:lnTo>
                  <a:lnTo>
                    <a:pt x="322" y="136"/>
                  </a:lnTo>
                  <a:lnTo>
                    <a:pt x="344" y="138"/>
                  </a:lnTo>
                  <a:lnTo>
                    <a:pt x="366" y="140"/>
                  </a:lnTo>
                  <a:lnTo>
                    <a:pt x="388" y="144"/>
                  </a:lnTo>
                  <a:lnTo>
                    <a:pt x="408" y="148"/>
                  </a:lnTo>
                  <a:lnTo>
                    <a:pt x="430" y="154"/>
                  </a:lnTo>
                  <a:lnTo>
                    <a:pt x="450" y="160"/>
                  </a:lnTo>
                  <a:lnTo>
                    <a:pt x="470" y="168"/>
                  </a:lnTo>
                  <a:lnTo>
                    <a:pt x="490" y="176"/>
                  </a:lnTo>
                  <a:lnTo>
                    <a:pt x="510" y="186"/>
                  </a:lnTo>
                  <a:lnTo>
                    <a:pt x="530" y="196"/>
                  </a:lnTo>
                  <a:lnTo>
                    <a:pt x="550" y="208"/>
                  </a:lnTo>
                  <a:lnTo>
                    <a:pt x="568" y="220"/>
                  </a:lnTo>
                  <a:lnTo>
                    <a:pt x="584" y="230"/>
                  </a:lnTo>
                  <a:lnTo>
                    <a:pt x="600" y="242"/>
                  </a:lnTo>
                  <a:lnTo>
                    <a:pt x="616" y="254"/>
                  </a:lnTo>
                  <a:lnTo>
                    <a:pt x="632" y="266"/>
                  </a:lnTo>
                  <a:lnTo>
                    <a:pt x="608" y="286"/>
                  </a:lnTo>
                  <a:lnTo>
                    <a:pt x="586" y="306"/>
                  </a:lnTo>
                  <a:lnTo>
                    <a:pt x="568" y="322"/>
                  </a:lnTo>
                  <a:lnTo>
                    <a:pt x="550" y="340"/>
                  </a:lnTo>
                  <a:lnTo>
                    <a:pt x="534" y="356"/>
                  </a:lnTo>
                  <a:lnTo>
                    <a:pt x="516" y="374"/>
                  </a:lnTo>
                  <a:lnTo>
                    <a:pt x="500" y="390"/>
                  </a:lnTo>
                  <a:lnTo>
                    <a:pt x="484" y="410"/>
                  </a:lnTo>
                  <a:lnTo>
                    <a:pt x="468" y="426"/>
                  </a:lnTo>
                  <a:lnTo>
                    <a:pt x="454" y="444"/>
                  </a:lnTo>
                  <a:lnTo>
                    <a:pt x="438" y="464"/>
                  </a:lnTo>
                  <a:lnTo>
                    <a:pt x="424" y="484"/>
                  </a:lnTo>
                  <a:lnTo>
                    <a:pt x="410" y="502"/>
                  </a:lnTo>
                  <a:lnTo>
                    <a:pt x="396" y="522"/>
                  </a:lnTo>
                  <a:lnTo>
                    <a:pt x="384" y="542"/>
                  </a:lnTo>
                  <a:close/>
                  <a:moveTo>
                    <a:pt x="662" y="446"/>
                  </a:moveTo>
                  <a:lnTo>
                    <a:pt x="656" y="458"/>
                  </a:lnTo>
                  <a:lnTo>
                    <a:pt x="652" y="470"/>
                  </a:lnTo>
                  <a:lnTo>
                    <a:pt x="648" y="482"/>
                  </a:lnTo>
                  <a:lnTo>
                    <a:pt x="644" y="494"/>
                  </a:lnTo>
                  <a:lnTo>
                    <a:pt x="640" y="506"/>
                  </a:lnTo>
                  <a:lnTo>
                    <a:pt x="638" y="518"/>
                  </a:lnTo>
                  <a:lnTo>
                    <a:pt x="636" y="530"/>
                  </a:lnTo>
                  <a:lnTo>
                    <a:pt x="636" y="544"/>
                  </a:lnTo>
                  <a:lnTo>
                    <a:pt x="634" y="560"/>
                  </a:lnTo>
                  <a:lnTo>
                    <a:pt x="634" y="574"/>
                  </a:lnTo>
                  <a:lnTo>
                    <a:pt x="634" y="590"/>
                  </a:lnTo>
                  <a:lnTo>
                    <a:pt x="634" y="604"/>
                  </a:lnTo>
                  <a:lnTo>
                    <a:pt x="636" y="620"/>
                  </a:lnTo>
                  <a:lnTo>
                    <a:pt x="638" y="634"/>
                  </a:lnTo>
                  <a:lnTo>
                    <a:pt x="640" y="650"/>
                  </a:lnTo>
                  <a:lnTo>
                    <a:pt x="622" y="652"/>
                  </a:lnTo>
                  <a:lnTo>
                    <a:pt x="602" y="654"/>
                  </a:lnTo>
                  <a:lnTo>
                    <a:pt x="584" y="656"/>
                  </a:lnTo>
                  <a:lnTo>
                    <a:pt x="564" y="656"/>
                  </a:lnTo>
                  <a:lnTo>
                    <a:pt x="544" y="656"/>
                  </a:lnTo>
                  <a:lnTo>
                    <a:pt x="520" y="656"/>
                  </a:lnTo>
                  <a:lnTo>
                    <a:pt x="498" y="654"/>
                  </a:lnTo>
                  <a:lnTo>
                    <a:pt x="476" y="652"/>
                  </a:lnTo>
                  <a:lnTo>
                    <a:pt x="456" y="650"/>
                  </a:lnTo>
                  <a:lnTo>
                    <a:pt x="436" y="646"/>
                  </a:lnTo>
                  <a:lnTo>
                    <a:pt x="416" y="642"/>
                  </a:lnTo>
                  <a:lnTo>
                    <a:pt x="398" y="638"/>
                  </a:lnTo>
                  <a:lnTo>
                    <a:pt x="400" y="632"/>
                  </a:lnTo>
                  <a:lnTo>
                    <a:pt x="410" y="612"/>
                  </a:lnTo>
                  <a:lnTo>
                    <a:pt x="420" y="592"/>
                  </a:lnTo>
                  <a:lnTo>
                    <a:pt x="432" y="572"/>
                  </a:lnTo>
                  <a:lnTo>
                    <a:pt x="444" y="552"/>
                  </a:lnTo>
                  <a:lnTo>
                    <a:pt x="456" y="534"/>
                  </a:lnTo>
                  <a:lnTo>
                    <a:pt x="468" y="514"/>
                  </a:lnTo>
                  <a:lnTo>
                    <a:pt x="482" y="496"/>
                  </a:lnTo>
                  <a:lnTo>
                    <a:pt x="496" y="478"/>
                  </a:lnTo>
                  <a:lnTo>
                    <a:pt x="510" y="460"/>
                  </a:lnTo>
                  <a:lnTo>
                    <a:pt x="524" y="442"/>
                  </a:lnTo>
                  <a:lnTo>
                    <a:pt x="538" y="424"/>
                  </a:lnTo>
                  <a:lnTo>
                    <a:pt x="554" y="408"/>
                  </a:lnTo>
                  <a:lnTo>
                    <a:pt x="568" y="390"/>
                  </a:lnTo>
                  <a:lnTo>
                    <a:pt x="584" y="374"/>
                  </a:lnTo>
                  <a:lnTo>
                    <a:pt x="600" y="358"/>
                  </a:lnTo>
                  <a:lnTo>
                    <a:pt x="618" y="342"/>
                  </a:lnTo>
                  <a:lnTo>
                    <a:pt x="642" y="318"/>
                  </a:lnTo>
                  <a:lnTo>
                    <a:pt x="668" y="296"/>
                  </a:lnTo>
                  <a:lnTo>
                    <a:pt x="688" y="314"/>
                  </a:lnTo>
                  <a:lnTo>
                    <a:pt x="710" y="334"/>
                  </a:lnTo>
                  <a:lnTo>
                    <a:pt x="736" y="360"/>
                  </a:lnTo>
                  <a:lnTo>
                    <a:pt x="736" y="360"/>
                  </a:lnTo>
                  <a:lnTo>
                    <a:pt x="724" y="368"/>
                  </a:lnTo>
                  <a:lnTo>
                    <a:pt x="716" y="376"/>
                  </a:lnTo>
                  <a:lnTo>
                    <a:pt x="706" y="384"/>
                  </a:lnTo>
                  <a:lnTo>
                    <a:pt x="698" y="394"/>
                  </a:lnTo>
                  <a:lnTo>
                    <a:pt x="688" y="404"/>
                  </a:lnTo>
                  <a:lnTo>
                    <a:pt x="682" y="414"/>
                  </a:lnTo>
                  <a:lnTo>
                    <a:pt x="674" y="424"/>
                  </a:lnTo>
                  <a:lnTo>
                    <a:pt x="668" y="436"/>
                  </a:lnTo>
                  <a:lnTo>
                    <a:pt x="662" y="446"/>
                  </a:lnTo>
                  <a:close/>
                  <a:moveTo>
                    <a:pt x="694" y="636"/>
                  </a:moveTo>
                  <a:lnTo>
                    <a:pt x="676" y="642"/>
                  </a:lnTo>
                  <a:lnTo>
                    <a:pt x="674" y="628"/>
                  </a:lnTo>
                  <a:lnTo>
                    <a:pt x="672" y="616"/>
                  </a:lnTo>
                  <a:lnTo>
                    <a:pt x="670" y="602"/>
                  </a:lnTo>
                  <a:lnTo>
                    <a:pt x="670" y="588"/>
                  </a:lnTo>
                  <a:lnTo>
                    <a:pt x="670" y="574"/>
                  </a:lnTo>
                  <a:lnTo>
                    <a:pt x="670" y="562"/>
                  </a:lnTo>
                  <a:lnTo>
                    <a:pt x="670" y="548"/>
                  </a:lnTo>
                  <a:lnTo>
                    <a:pt x="672" y="536"/>
                  </a:lnTo>
                  <a:lnTo>
                    <a:pt x="674" y="524"/>
                  </a:lnTo>
                  <a:lnTo>
                    <a:pt x="676" y="514"/>
                  </a:lnTo>
                  <a:lnTo>
                    <a:pt x="678" y="502"/>
                  </a:lnTo>
                  <a:lnTo>
                    <a:pt x="682" y="492"/>
                  </a:lnTo>
                  <a:lnTo>
                    <a:pt x="684" y="482"/>
                  </a:lnTo>
                  <a:lnTo>
                    <a:pt x="690" y="472"/>
                  </a:lnTo>
                  <a:lnTo>
                    <a:pt x="694" y="462"/>
                  </a:lnTo>
                  <a:lnTo>
                    <a:pt x="700" y="454"/>
                  </a:lnTo>
                  <a:lnTo>
                    <a:pt x="704" y="444"/>
                  </a:lnTo>
                  <a:lnTo>
                    <a:pt x="710" y="436"/>
                  </a:lnTo>
                  <a:lnTo>
                    <a:pt x="718" y="426"/>
                  </a:lnTo>
                  <a:lnTo>
                    <a:pt x="724" y="418"/>
                  </a:lnTo>
                  <a:lnTo>
                    <a:pt x="732" y="412"/>
                  </a:lnTo>
                  <a:lnTo>
                    <a:pt x="740" y="404"/>
                  </a:lnTo>
                  <a:lnTo>
                    <a:pt x="748" y="398"/>
                  </a:lnTo>
                  <a:lnTo>
                    <a:pt x="756" y="390"/>
                  </a:lnTo>
                  <a:lnTo>
                    <a:pt x="764" y="386"/>
                  </a:lnTo>
                  <a:lnTo>
                    <a:pt x="802" y="426"/>
                  </a:lnTo>
                  <a:lnTo>
                    <a:pt x="824" y="446"/>
                  </a:lnTo>
                  <a:lnTo>
                    <a:pt x="844" y="464"/>
                  </a:lnTo>
                  <a:lnTo>
                    <a:pt x="858" y="478"/>
                  </a:lnTo>
                  <a:lnTo>
                    <a:pt x="874" y="492"/>
                  </a:lnTo>
                  <a:lnTo>
                    <a:pt x="890" y="506"/>
                  </a:lnTo>
                  <a:lnTo>
                    <a:pt x="908" y="520"/>
                  </a:lnTo>
                  <a:lnTo>
                    <a:pt x="898" y="528"/>
                  </a:lnTo>
                  <a:lnTo>
                    <a:pt x="888" y="538"/>
                  </a:lnTo>
                  <a:lnTo>
                    <a:pt x="876" y="546"/>
                  </a:lnTo>
                  <a:lnTo>
                    <a:pt x="866" y="554"/>
                  </a:lnTo>
                  <a:lnTo>
                    <a:pt x="854" y="562"/>
                  </a:lnTo>
                  <a:lnTo>
                    <a:pt x="842" y="570"/>
                  </a:lnTo>
                  <a:lnTo>
                    <a:pt x="830" y="578"/>
                  </a:lnTo>
                  <a:lnTo>
                    <a:pt x="818" y="586"/>
                  </a:lnTo>
                  <a:lnTo>
                    <a:pt x="802" y="594"/>
                  </a:lnTo>
                  <a:lnTo>
                    <a:pt x="784" y="602"/>
                  </a:lnTo>
                  <a:lnTo>
                    <a:pt x="766" y="612"/>
                  </a:lnTo>
                  <a:lnTo>
                    <a:pt x="750" y="618"/>
                  </a:lnTo>
                  <a:lnTo>
                    <a:pt x="732" y="626"/>
                  </a:lnTo>
                  <a:lnTo>
                    <a:pt x="714" y="632"/>
                  </a:lnTo>
                  <a:lnTo>
                    <a:pt x="694" y="6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6"/>
            <p:cNvSpPr>
              <a:spLocks/>
            </p:cNvSpPr>
            <p:nvPr userDrawn="1"/>
          </p:nvSpPr>
          <p:spPr bwMode="auto">
            <a:xfrm>
              <a:off x="1928" y="2786"/>
              <a:ext cx="716" cy="454"/>
            </a:xfrm>
            <a:custGeom>
              <a:avLst/>
              <a:gdLst>
                <a:gd name="T0" fmla="*/ 672 w 716"/>
                <a:gd name="T1" fmla="*/ 420 h 454"/>
                <a:gd name="T2" fmla="*/ 636 w 716"/>
                <a:gd name="T3" fmla="*/ 386 h 454"/>
                <a:gd name="T4" fmla="*/ 602 w 716"/>
                <a:gd name="T5" fmla="*/ 346 h 454"/>
                <a:gd name="T6" fmla="*/ 570 w 716"/>
                <a:gd name="T7" fmla="*/ 304 h 454"/>
                <a:gd name="T8" fmla="*/ 534 w 716"/>
                <a:gd name="T9" fmla="*/ 244 h 454"/>
                <a:gd name="T10" fmla="*/ 492 w 716"/>
                <a:gd name="T11" fmla="*/ 166 h 454"/>
                <a:gd name="T12" fmla="*/ 464 w 716"/>
                <a:gd name="T13" fmla="*/ 116 h 454"/>
                <a:gd name="T14" fmla="*/ 430 w 716"/>
                <a:gd name="T15" fmla="*/ 70 h 454"/>
                <a:gd name="T16" fmla="*/ 388 w 716"/>
                <a:gd name="T17" fmla="*/ 30 h 454"/>
                <a:gd name="T18" fmla="*/ 362 w 716"/>
                <a:gd name="T19" fmla="*/ 14 h 454"/>
                <a:gd name="T20" fmla="*/ 330 w 716"/>
                <a:gd name="T21" fmla="*/ 2 h 454"/>
                <a:gd name="T22" fmla="*/ 298 w 716"/>
                <a:gd name="T23" fmla="*/ 2 h 454"/>
                <a:gd name="T24" fmla="*/ 266 w 716"/>
                <a:gd name="T25" fmla="*/ 12 h 454"/>
                <a:gd name="T26" fmla="*/ 240 w 716"/>
                <a:gd name="T27" fmla="*/ 28 h 454"/>
                <a:gd name="T28" fmla="*/ 218 w 716"/>
                <a:gd name="T29" fmla="*/ 50 h 454"/>
                <a:gd name="T30" fmla="*/ 196 w 716"/>
                <a:gd name="T31" fmla="*/ 82 h 454"/>
                <a:gd name="T32" fmla="*/ 170 w 716"/>
                <a:gd name="T33" fmla="*/ 134 h 454"/>
                <a:gd name="T34" fmla="*/ 136 w 716"/>
                <a:gd name="T35" fmla="*/ 218 h 454"/>
                <a:gd name="T36" fmla="*/ 96 w 716"/>
                <a:gd name="T37" fmla="*/ 316 h 454"/>
                <a:gd name="T38" fmla="*/ 70 w 716"/>
                <a:gd name="T39" fmla="*/ 362 h 454"/>
                <a:gd name="T40" fmla="*/ 44 w 716"/>
                <a:gd name="T41" fmla="*/ 406 h 454"/>
                <a:gd name="T42" fmla="*/ 10 w 716"/>
                <a:gd name="T43" fmla="*/ 444 h 454"/>
                <a:gd name="T44" fmla="*/ 76 w 716"/>
                <a:gd name="T45" fmla="*/ 452 h 454"/>
                <a:gd name="T46" fmla="*/ 106 w 716"/>
                <a:gd name="T47" fmla="*/ 404 h 454"/>
                <a:gd name="T48" fmla="*/ 130 w 716"/>
                <a:gd name="T49" fmla="*/ 354 h 454"/>
                <a:gd name="T50" fmla="*/ 166 w 716"/>
                <a:gd name="T51" fmla="*/ 268 h 454"/>
                <a:gd name="T52" fmla="*/ 202 w 716"/>
                <a:gd name="T53" fmla="*/ 166 h 454"/>
                <a:gd name="T54" fmla="*/ 222 w 716"/>
                <a:gd name="T55" fmla="*/ 120 h 454"/>
                <a:gd name="T56" fmla="*/ 250 w 716"/>
                <a:gd name="T57" fmla="*/ 76 h 454"/>
                <a:gd name="T58" fmla="*/ 266 w 716"/>
                <a:gd name="T59" fmla="*/ 60 h 454"/>
                <a:gd name="T60" fmla="*/ 284 w 716"/>
                <a:gd name="T61" fmla="*/ 48 h 454"/>
                <a:gd name="T62" fmla="*/ 302 w 716"/>
                <a:gd name="T63" fmla="*/ 42 h 454"/>
                <a:gd name="T64" fmla="*/ 322 w 716"/>
                <a:gd name="T65" fmla="*/ 42 h 454"/>
                <a:gd name="T66" fmla="*/ 342 w 716"/>
                <a:gd name="T67" fmla="*/ 50 h 454"/>
                <a:gd name="T68" fmla="*/ 364 w 716"/>
                <a:gd name="T69" fmla="*/ 62 h 454"/>
                <a:gd name="T70" fmla="*/ 398 w 716"/>
                <a:gd name="T71" fmla="*/ 98 h 454"/>
                <a:gd name="T72" fmla="*/ 428 w 716"/>
                <a:gd name="T73" fmla="*/ 140 h 454"/>
                <a:gd name="T74" fmla="*/ 452 w 716"/>
                <a:gd name="T75" fmla="*/ 186 h 454"/>
                <a:gd name="T76" fmla="*/ 500 w 716"/>
                <a:gd name="T77" fmla="*/ 284 h 454"/>
                <a:gd name="T78" fmla="*/ 538 w 716"/>
                <a:gd name="T79" fmla="*/ 348 h 454"/>
                <a:gd name="T80" fmla="*/ 570 w 716"/>
                <a:gd name="T81" fmla="*/ 392 h 454"/>
                <a:gd name="T82" fmla="*/ 606 w 716"/>
                <a:gd name="T83" fmla="*/ 436 h 454"/>
                <a:gd name="T84" fmla="*/ 716 w 716"/>
                <a:gd name="T85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16" h="454">
                  <a:moveTo>
                    <a:pt x="698" y="442"/>
                  </a:moveTo>
                  <a:lnTo>
                    <a:pt x="684" y="432"/>
                  </a:lnTo>
                  <a:lnTo>
                    <a:pt x="672" y="420"/>
                  </a:lnTo>
                  <a:lnTo>
                    <a:pt x="660" y="410"/>
                  </a:lnTo>
                  <a:lnTo>
                    <a:pt x="648" y="398"/>
                  </a:lnTo>
                  <a:lnTo>
                    <a:pt x="636" y="386"/>
                  </a:lnTo>
                  <a:lnTo>
                    <a:pt x="624" y="374"/>
                  </a:lnTo>
                  <a:lnTo>
                    <a:pt x="612" y="360"/>
                  </a:lnTo>
                  <a:lnTo>
                    <a:pt x="602" y="346"/>
                  </a:lnTo>
                  <a:lnTo>
                    <a:pt x="590" y="332"/>
                  </a:lnTo>
                  <a:lnTo>
                    <a:pt x="580" y="318"/>
                  </a:lnTo>
                  <a:lnTo>
                    <a:pt x="570" y="304"/>
                  </a:lnTo>
                  <a:lnTo>
                    <a:pt x="560" y="290"/>
                  </a:lnTo>
                  <a:lnTo>
                    <a:pt x="542" y="260"/>
                  </a:lnTo>
                  <a:lnTo>
                    <a:pt x="534" y="244"/>
                  </a:lnTo>
                  <a:lnTo>
                    <a:pt x="524" y="230"/>
                  </a:lnTo>
                  <a:lnTo>
                    <a:pt x="508" y="198"/>
                  </a:lnTo>
                  <a:lnTo>
                    <a:pt x="492" y="166"/>
                  </a:lnTo>
                  <a:lnTo>
                    <a:pt x="482" y="150"/>
                  </a:lnTo>
                  <a:lnTo>
                    <a:pt x="474" y="132"/>
                  </a:lnTo>
                  <a:lnTo>
                    <a:pt x="464" y="116"/>
                  </a:lnTo>
                  <a:lnTo>
                    <a:pt x="452" y="100"/>
                  </a:lnTo>
                  <a:lnTo>
                    <a:pt x="442" y="86"/>
                  </a:lnTo>
                  <a:lnTo>
                    <a:pt x="430" y="70"/>
                  </a:lnTo>
                  <a:lnTo>
                    <a:pt x="416" y="56"/>
                  </a:lnTo>
                  <a:lnTo>
                    <a:pt x="402" y="42"/>
                  </a:lnTo>
                  <a:lnTo>
                    <a:pt x="388" y="30"/>
                  </a:lnTo>
                  <a:lnTo>
                    <a:pt x="380" y="24"/>
                  </a:lnTo>
                  <a:lnTo>
                    <a:pt x="372" y="18"/>
                  </a:lnTo>
                  <a:lnTo>
                    <a:pt x="362" y="14"/>
                  </a:lnTo>
                  <a:lnTo>
                    <a:pt x="352" y="8"/>
                  </a:lnTo>
                  <a:lnTo>
                    <a:pt x="342" y="6"/>
                  </a:lnTo>
                  <a:lnTo>
                    <a:pt x="330" y="2"/>
                  </a:lnTo>
                  <a:lnTo>
                    <a:pt x="320" y="0"/>
                  </a:lnTo>
                  <a:lnTo>
                    <a:pt x="310" y="0"/>
                  </a:lnTo>
                  <a:lnTo>
                    <a:pt x="298" y="2"/>
                  </a:lnTo>
                  <a:lnTo>
                    <a:pt x="286" y="4"/>
                  </a:lnTo>
                  <a:lnTo>
                    <a:pt x="276" y="6"/>
                  </a:lnTo>
                  <a:lnTo>
                    <a:pt x="266" y="12"/>
                  </a:lnTo>
                  <a:lnTo>
                    <a:pt x="256" y="16"/>
                  </a:lnTo>
                  <a:lnTo>
                    <a:pt x="248" y="22"/>
                  </a:lnTo>
                  <a:lnTo>
                    <a:pt x="240" y="28"/>
                  </a:lnTo>
                  <a:lnTo>
                    <a:pt x="232" y="36"/>
                  </a:lnTo>
                  <a:lnTo>
                    <a:pt x="224" y="44"/>
                  </a:lnTo>
                  <a:lnTo>
                    <a:pt x="218" y="50"/>
                  </a:lnTo>
                  <a:lnTo>
                    <a:pt x="212" y="58"/>
                  </a:lnTo>
                  <a:lnTo>
                    <a:pt x="206" y="66"/>
                  </a:lnTo>
                  <a:lnTo>
                    <a:pt x="196" y="82"/>
                  </a:lnTo>
                  <a:lnTo>
                    <a:pt x="186" y="100"/>
                  </a:lnTo>
                  <a:lnTo>
                    <a:pt x="178" y="116"/>
                  </a:lnTo>
                  <a:lnTo>
                    <a:pt x="170" y="134"/>
                  </a:lnTo>
                  <a:lnTo>
                    <a:pt x="164" y="152"/>
                  </a:lnTo>
                  <a:lnTo>
                    <a:pt x="150" y="186"/>
                  </a:lnTo>
                  <a:lnTo>
                    <a:pt x="136" y="218"/>
                  </a:lnTo>
                  <a:lnTo>
                    <a:pt x="124" y="252"/>
                  </a:lnTo>
                  <a:lnTo>
                    <a:pt x="110" y="284"/>
                  </a:lnTo>
                  <a:lnTo>
                    <a:pt x="96" y="316"/>
                  </a:lnTo>
                  <a:lnTo>
                    <a:pt x="88" y="332"/>
                  </a:lnTo>
                  <a:lnTo>
                    <a:pt x="80" y="348"/>
                  </a:lnTo>
                  <a:lnTo>
                    <a:pt x="70" y="362"/>
                  </a:lnTo>
                  <a:lnTo>
                    <a:pt x="62" y="378"/>
                  </a:lnTo>
                  <a:lnTo>
                    <a:pt x="52" y="392"/>
                  </a:lnTo>
                  <a:lnTo>
                    <a:pt x="44" y="406"/>
                  </a:lnTo>
                  <a:lnTo>
                    <a:pt x="32" y="420"/>
                  </a:lnTo>
                  <a:lnTo>
                    <a:pt x="22" y="432"/>
                  </a:lnTo>
                  <a:lnTo>
                    <a:pt x="10" y="444"/>
                  </a:lnTo>
                  <a:lnTo>
                    <a:pt x="0" y="454"/>
                  </a:lnTo>
                  <a:lnTo>
                    <a:pt x="74" y="454"/>
                  </a:lnTo>
                  <a:lnTo>
                    <a:pt x="76" y="452"/>
                  </a:lnTo>
                  <a:lnTo>
                    <a:pt x="86" y="436"/>
                  </a:lnTo>
                  <a:lnTo>
                    <a:pt x="96" y="420"/>
                  </a:lnTo>
                  <a:lnTo>
                    <a:pt x="106" y="404"/>
                  </a:lnTo>
                  <a:lnTo>
                    <a:pt x="114" y="388"/>
                  </a:lnTo>
                  <a:lnTo>
                    <a:pt x="122" y="370"/>
                  </a:lnTo>
                  <a:lnTo>
                    <a:pt x="130" y="354"/>
                  </a:lnTo>
                  <a:lnTo>
                    <a:pt x="138" y="336"/>
                  </a:lnTo>
                  <a:lnTo>
                    <a:pt x="152" y="302"/>
                  </a:lnTo>
                  <a:lnTo>
                    <a:pt x="166" y="268"/>
                  </a:lnTo>
                  <a:lnTo>
                    <a:pt x="178" y="234"/>
                  </a:lnTo>
                  <a:lnTo>
                    <a:pt x="190" y="200"/>
                  </a:lnTo>
                  <a:lnTo>
                    <a:pt x="202" y="166"/>
                  </a:lnTo>
                  <a:lnTo>
                    <a:pt x="208" y="150"/>
                  </a:lnTo>
                  <a:lnTo>
                    <a:pt x="216" y="134"/>
                  </a:lnTo>
                  <a:lnTo>
                    <a:pt x="222" y="120"/>
                  </a:lnTo>
                  <a:lnTo>
                    <a:pt x="232" y="104"/>
                  </a:lnTo>
                  <a:lnTo>
                    <a:pt x="240" y="90"/>
                  </a:lnTo>
                  <a:lnTo>
                    <a:pt x="250" y="76"/>
                  </a:lnTo>
                  <a:lnTo>
                    <a:pt x="254" y="70"/>
                  </a:lnTo>
                  <a:lnTo>
                    <a:pt x="260" y="66"/>
                  </a:lnTo>
                  <a:lnTo>
                    <a:pt x="266" y="60"/>
                  </a:lnTo>
                  <a:lnTo>
                    <a:pt x="272" y="56"/>
                  </a:lnTo>
                  <a:lnTo>
                    <a:pt x="278" y="50"/>
                  </a:lnTo>
                  <a:lnTo>
                    <a:pt x="284" y="48"/>
                  </a:lnTo>
                  <a:lnTo>
                    <a:pt x="290" y="44"/>
                  </a:lnTo>
                  <a:lnTo>
                    <a:pt x="296" y="42"/>
                  </a:lnTo>
                  <a:lnTo>
                    <a:pt x="302" y="42"/>
                  </a:lnTo>
                  <a:lnTo>
                    <a:pt x="310" y="40"/>
                  </a:lnTo>
                  <a:lnTo>
                    <a:pt x="316" y="42"/>
                  </a:lnTo>
                  <a:lnTo>
                    <a:pt x="322" y="42"/>
                  </a:lnTo>
                  <a:lnTo>
                    <a:pt x="330" y="44"/>
                  </a:lnTo>
                  <a:lnTo>
                    <a:pt x="336" y="48"/>
                  </a:lnTo>
                  <a:lnTo>
                    <a:pt x="342" y="50"/>
                  </a:lnTo>
                  <a:lnTo>
                    <a:pt x="350" y="54"/>
                  </a:lnTo>
                  <a:lnTo>
                    <a:pt x="356" y="58"/>
                  </a:lnTo>
                  <a:lnTo>
                    <a:pt x="364" y="62"/>
                  </a:lnTo>
                  <a:lnTo>
                    <a:pt x="374" y="74"/>
                  </a:lnTo>
                  <a:lnTo>
                    <a:pt x="386" y="84"/>
                  </a:lnTo>
                  <a:lnTo>
                    <a:pt x="398" y="98"/>
                  </a:lnTo>
                  <a:lnTo>
                    <a:pt x="408" y="110"/>
                  </a:lnTo>
                  <a:lnTo>
                    <a:pt x="418" y="124"/>
                  </a:lnTo>
                  <a:lnTo>
                    <a:pt x="428" y="140"/>
                  </a:lnTo>
                  <a:lnTo>
                    <a:pt x="436" y="154"/>
                  </a:lnTo>
                  <a:lnTo>
                    <a:pt x="444" y="170"/>
                  </a:lnTo>
                  <a:lnTo>
                    <a:pt x="452" y="186"/>
                  </a:lnTo>
                  <a:lnTo>
                    <a:pt x="468" y="218"/>
                  </a:lnTo>
                  <a:lnTo>
                    <a:pt x="484" y="250"/>
                  </a:lnTo>
                  <a:lnTo>
                    <a:pt x="500" y="284"/>
                  </a:lnTo>
                  <a:lnTo>
                    <a:pt x="518" y="316"/>
                  </a:lnTo>
                  <a:lnTo>
                    <a:pt x="528" y="332"/>
                  </a:lnTo>
                  <a:lnTo>
                    <a:pt x="538" y="348"/>
                  </a:lnTo>
                  <a:lnTo>
                    <a:pt x="548" y="362"/>
                  </a:lnTo>
                  <a:lnTo>
                    <a:pt x="560" y="378"/>
                  </a:lnTo>
                  <a:lnTo>
                    <a:pt x="570" y="392"/>
                  </a:lnTo>
                  <a:lnTo>
                    <a:pt x="582" y="408"/>
                  </a:lnTo>
                  <a:lnTo>
                    <a:pt x="594" y="422"/>
                  </a:lnTo>
                  <a:lnTo>
                    <a:pt x="606" y="436"/>
                  </a:lnTo>
                  <a:lnTo>
                    <a:pt x="618" y="450"/>
                  </a:lnTo>
                  <a:lnTo>
                    <a:pt x="622" y="454"/>
                  </a:lnTo>
                  <a:lnTo>
                    <a:pt x="716" y="454"/>
                  </a:lnTo>
                  <a:lnTo>
                    <a:pt x="712" y="450"/>
                  </a:lnTo>
                  <a:lnTo>
                    <a:pt x="698" y="44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7"/>
            <p:cNvSpPr>
              <a:spLocks noEditPoints="1"/>
            </p:cNvSpPr>
            <p:nvPr userDrawn="1"/>
          </p:nvSpPr>
          <p:spPr bwMode="auto">
            <a:xfrm>
              <a:off x="2518" y="2562"/>
              <a:ext cx="944" cy="678"/>
            </a:xfrm>
            <a:custGeom>
              <a:avLst/>
              <a:gdLst>
                <a:gd name="T0" fmla="*/ 934 w 944"/>
                <a:gd name="T1" fmla="*/ 196 h 678"/>
                <a:gd name="T2" fmla="*/ 900 w 944"/>
                <a:gd name="T3" fmla="*/ 142 h 678"/>
                <a:gd name="T4" fmla="*/ 846 w 944"/>
                <a:gd name="T5" fmla="*/ 108 h 678"/>
                <a:gd name="T6" fmla="*/ 784 w 944"/>
                <a:gd name="T7" fmla="*/ 102 h 678"/>
                <a:gd name="T8" fmla="*/ 726 w 944"/>
                <a:gd name="T9" fmla="*/ 118 h 678"/>
                <a:gd name="T10" fmla="*/ 632 w 944"/>
                <a:gd name="T11" fmla="*/ 180 h 678"/>
                <a:gd name="T12" fmla="*/ 544 w 944"/>
                <a:gd name="T13" fmla="*/ 216 h 678"/>
                <a:gd name="T14" fmla="*/ 492 w 944"/>
                <a:gd name="T15" fmla="*/ 118 h 678"/>
                <a:gd name="T16" fmla="*/ 450 w 944"/>
                <a:gd name="T17" fmla="*/ 72 h 678"/>
                <a:gd name="T18" fmla="*/ 340 w 944"/>
                <a:gd name="T19" fmla="*/ 14 h 678"/>
                <a:gd name="T20" fmla="*/ 238 w 944"/>
                <a:gd name="T21" fmla="*/ 0 h 678"/>
                <a:gd name="T22" fmla="*/ 176 w 944"/>
                <a:gd name="T23" fmla="*/ 12 h 678"/>
                <a:gd name="T24" fmla="*/ 118 w 944"/>
                <a:gd name="T25" fmla="*/ 36 h 678"/>
                <a:gd name="T26" fmla="*/ 68 w 944"/>
                <a:gd name="T27" fmla="*/ 76 h 678"/>
                <a:gd name="T28" fmla="*/ 32 w 944"/>
                <a:gd name="T29" fmla="*/ 128 h 678"/>
                <a:gd name="T30" fmla="*/ 6 w 944"/>
                <a:gd name="T31" fmla="*/ 204 h 678"/>
                <a:gd name="T32" fmla="*/ 2 w 944"/>
                <a:gd name="T33" fmla="*/ 286 h 678"/>
                <a:gd name="T34" fmla="*/ 18 w 944"/>
                <a:gd name="T35" fmla="*/ 346 h 678"/>
                <a:gd name="T36" fmla="*/ 52 w 944"/>
                <a:gd name="T37" fmla="*/ 400 h 678"/>
                <a:gd name="T38" fmla="*/ 100 w 944"/>
                <a:gd name="T39" fmla="*/ 440 h 678"/>
                <a:gd name="T40" fmla="*/ 154 w 944"/>
                <a:gd name="T41" fmla="*/ 464 h 678"/>
                <a:gd name="T42" fmla="*/ 270 w 944"/>
                <a:gd name="T43" fmla="*/ 476 h 678"/>
                <a:gd name="T44" fmla="*/ 382 w 944"/>
                <a:gd name="T45" fmla="*/ 452 h 678"/>
                <a:gd name="T46" fmla="*/ 464 w 944"/>
                <a:gd name="T47" fmla="*/ 402 h 678"/>
                <a:gd name="T48" fmla="*/ 466 w 944"/>
                <a:gd name="T49" fmla="*/ 458 h 678"/>
                <a:gd name="T50" fmla="*/ 426 w 944"/>
                <a:gd name="T51" fmla="*/ 548 h 678"/>
                <a:gd name="T52" fmla="*/ 368 w 944"/>
                <a:gd name="T53" fmla="*/ 628 h 678"/>
                <a:gd name="T54" fmla="*/ 426 w 944"/>
                <a:gd name="T55" fmla="*/ 678 h 678"/>
                <a:gd name="T56" fmla="*/ 496 w 944"/>
                <a:gd name="T57" fmla="*/ 590 h 678"/>
                <a:gd name="T58" fmla="*/ 544 w 944"/>
                <a:gd name="T59" fmla="*/ 482 h 678"/>
                <a:gd name="T60" fmla="*/ 564 w 944"/>
                <a:gd name="T61" fmla="*/ 378 h 678"/>
                <a:gd name="T62" fmla="*/ 580 w 944"/>
                <a:gd name="T63" fmla="*/ 286 h 678"/>
                <a:gd name="T64" fmla="*/ 684 w 944"/>
                <a:gd name="T65" fmla="*/ 190 h 678"/>
                <a:gd name="T66" fmla="*/ 766 w 944"/>
                <a:gd name="T67" fmla="*/ 148 h 678"/>
                <a:gd name="T68" fmla="*/ 810 w 944"/>
                <a:gd name="T69" fmla="*/ 144 h 678"/>
                <a:gd name="T70" fmla="*/ 852 w 944"/>
                <a:gd name="T71" fmla="*/ 160 h 678"/>
                <a:gd name="T72" fmla="*/ 880 w 944"/>
                <a:gd name="T73" fmla="*/ 192 h 678"/>
                <a:gd name="T74" fmla="*/ 894 w 944"/>
                <a:gd name="T75" fmla="*/ 234 h 678"/>
                <a:gd name="T76" fmla="*/ 884 w 944"/>
                <a:gd name="T77" fmla="*/ 322 h 678"/>
                <a:gd name="T78" fmla="*/ 846 w 944"/>
                <a:gd name="T79" fmla="*/ 420 h 678"/>
                <a:gd name="T80" fmla="*/ 748 w 944"/>
                <a:gd name="T81" fmla="*/ 586 h 678"/>
                <a:gd name="T82" fmla="*/ 792 w 944"/>
                <a:gd name="T83" fmla="*/ 656 h 678"/>
                <a:gd name="T84" fmla="*/ 892 w 944"/>
                <a:gd name="T85" fmla="*/ 460 h 678"/>
                <a:gd name="T86" fmla="*/ 930 w 944"/>
                <a:gd name="T87" fmla="*/ 354 h 678"/>
                <a:gd name="T88" fmla="*/ 942 w 944"/>
                <a:gd name="T89" fmla="*/ 248 h 678"/>
                <a:gd name="T90" fmla="*/ 396 w 944"/>
                <a:gd name="T91" fmla="*/ 398 h 678"/>
                <a:gd name="T92" fmla="*/ 300 w 944"/>
                <a:gd name="T93" fmla="*/ 428 h 678"/>
                <a:gd name="T94" fmla="*/ 202 w 944"/>
                <a:gd name="T95" fmla="*/ 426 h 678"/>
                <a:gd name="T96" fmla="*/ 116 w 944"/>
                <a:gd name="T97" fmla="*/ 384 h 678"/>
                <a:gd name="T98" fmla="*/ 86 w 944"/>
                <a:gd name="T99" fmla="*/ 352 h 678"/>
                <a:gd name="T100" fmla="*/ 66 w 944"/>
                <a:gd name="T101" fmla="*/ 310 h 678"/>
                <a:gd name="T102" fmla="*/ 68 w 944"/>
                <a:gd name="T103" fmla="*/ 218 h 678"/>
                <a:gd name="T104" fmla="*/ 108 w 944"/>
                <a:gd name="T105" fmla="*/ 136 h 678"/>
                <a:gd name="T106" fmla="*/ 182 w 944"/>
                <a:gd name="T107" fmla="*/ 88 h 678"/>
                <a:gd name="T108" fmla="*/ 272 w 944"/>
                <a:gd name="T109" fmla="*/ 80 h 678"/>
                <a:gd name="T110" fmla="*/ 358 w 944"/>
                <a:gd name="T111" fmla="*/ 108 h 678"/>
                <a:gd name="T112" fmla="*/ 426 w 944"/>
                <a:gd name="T113" fmla="*/ 168 h 678"/>
                <a:gd name="T114" fmla="*/ 458 w 944"/>
                <a:gd name="T115" fmla="*/ 224 h 678"/>
                <a:gd name="T116" fmla="*/ 480 w 944"/>
                <a:gd name="T117" fmla="*/ 30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4" h="678">
                  <a:moveTo>
                    <a:pt x="942" y="248"/>
                  </a:moveTo>
                  <a:lnTo>
                    <a:pt x="942" y="238"/>
                  </a:lnTo>
                  <a:lnTo>
                    <a:pt x="940" y="228"/>
                  </a:lnTo>
                  <a:lnTo>
                    <a:pt x="938" y="218"/>
                  </a:lnTo>
                  <a:lnTo>
                    <a:pt x="938" y="208"/>
                  </a:lnTo>
                  <a:lnTo>
                    <a:pt x="934" y="196"/>
                  </a:lnTo>
                  <a:lnTo>
                    <a:pt x="930" y="186"/>
                  </a:lnTo>
                  <a:lnTo>
                    <a:pt x="926" y="178"/>
                  </a:lnTo>
                  <a:lnTo>
                    <a:pt x="922" y="168"/>
                  </a:lnTo>
                  <a:lnTo>
                    <a:pt x="914" y="158"/>
                  </a:lnTo>
                  <a:lnTo>
                    <a:pt x="908" y="150"/>
                  </a:lnTo>
                  <a:lnTo>
                    <a:pt x="900" y="142"/>
                  </a:lnTo>
                  <a:lnTo>
                    <a:pt x="892" y="134"/>
                  </a:lnTo>
                  <a:lnTo>
                    <a:pt x="884" y="128"/>
                  </a:lnTo>
                  <a:lnTo>
                    <a:pt x="876" y="122"/>
                  </a:lnTo>
                  <a:lnTo>
                    <a:pt x="866" y="118"/>
                  </a:lnTo>
                  <a:lnTo>
                    <a:pt x="856" y="112"/>
                  </a:lnTo>
                  <a:lnTo>
                    <a:pt x="846" y="108"/>
                  </a:lnTo>
                  <a:lnTo>
                    <a:pt x="836" y="106"/>
                  </a:lnTo>
                  <a:lnTo>
                    <a:pt x="826" y="104"/>
                  </a:lnTo>
                  <a:lnTo>
                    <a:pt x="816" y="102"/>
                  </a:lnTo>
                  <a:lnTo>
                    <a:pt x="806" y="100"/>
                  </a:lnTo>
                  <a:lnTo>
                    <a:pt x="794" y="100"/>
                  </a:lnTo>
                  <a:lnTo>
                    <a:pt x="784" y="102"/>
                  </a:lnTo>
                  <a:lnTo>
                    <a:pt x="774" y="104"/>
                  </a:lnTo>
                  <a:lnTo>
                    <a:pt x="764" y="106"/>
                  </a:lnTo>
                  <a:lnTo>
                    <a:pt x="754" y="108"/>
                  </a:lnTo>
                  <a:lnTo>
                    <a:pt x="744" y="112"/>
                  </a:lnTo>
                  <a:lnTo>
                    <a:pt x="734" y="114"/>
                  </a:lnTo>
                  <a:lnTo>
                    <a:pt x="726" y="118"/>
                  </a:lnTo>
                  <a:lnTo>
                    <a:pt x="708" y="126"/>
                  </a:lnTo>
                  <a:lnTo>
                    <a:pt x="692" y="136"/>
                  </a:lnTo>
                  <a:lnTo>
                    <a:pt x="676" y="146"/>
                  </a:lnTo>
                  <a:lnTo>
                    <a:pt x="660" y="158"/>
                  </a:lnTo>
                  <a:lnTo>
                    <a:pt x="646" y="168"/>
                  </a:lnTo>
                  <a:lnTo>
                    <a:pt x="632" y="180"/>
                  </a:lnTo>
                  <a:lnTo>
                    <a:pt x="618" y="192"/>
                  </a:lnTo>
                  <a:lnTo>
                    <a:pt x="606" y="204"/>
                  </a:lnTo>
                  <a:lnTo>
                    <a:pt x="580" y="228"/>
                  </a:lnTo>
                  <a:lnTo>
                    <a:pt x="554" y="252"/>
                  </a:lnTo>
                  <a:lnTo>
                    <a:pt x="550" y="234"/>
                  </a:lnTo>
                  <a:lnTo>
                    <a:pt x="544" y="216"/>
                  </a:lnTo>
                  <a:lnTo>
                    <a:pt x="538" y="200"/>
                  </a:lnTo>
                  <a:lnTo>
                    <a:pt x="530" y="182"/>
                  </a:lnTo>
                  <a:lnTo>
                    <a:pt x="522" y="166"/>
                  </a:lnTo>
                  <a:lnTo>
                    <a:pt x="514" y="150"/>
                  </a:lnTo>
                  <a:lnTo>
                    <a:pt x="504" y="134"/>
                  </a:lnTo>
                  <a:lnTo>
                    <a:pt x="492" y="118"/>
                  </a:lnTo>
                  <a:lnTo>
                    <a:pt x="486" y="110"/>
                  </a:lnTo>
                  <a:lnTo>
                    <a:pt x="480" y="102"/>
                  </a:lnTo>
                  <a:lnTo>
                    <a:pt x="472" y="94"/>
                  </a:lnTo>
                  <a:lnTo>
                    <a:pt x="464" y="86"/>
                  </a:lnTo>
                  <a:lnTo>
                    <a:pt x="458" y="80"/>
                  </a:lnTo>
                  <a:lnTo>
                    <a:pt x="450" y="72"/>
                  </a:lnTo>
                  <a:lnTo>
                    <a:pt x="432" y="60"/>
                  </a:lnTo>
                  <a:lnTo>
                    <a:pt x="416" y="48"/>
                  </a:lnTo>
                  <a:lnTo>
                    <a:pt x="398" y="38"/>
                  </a:lnTo>
                  <a:lnTo>
                    <a:pt x="380" y="28"/>
                  </a:lnTo>
                  <a:lnTo>
                    <a:pt x="360" y="20"/>
                  </a:lnTo>
                  <a:lnTo>
                    <a:pt x="340" y="14"/>
                  </a:lnTo>
                  <a:lnTo>
                    <a:pt x="320" y="8"/>
                  </a:lnTo>
                  <a:lnTo>
                    <a:pt x="300" y="4"/>
                  </a:lnTo>
                  <a:lnTo>
                    <a:pt x="280" y="2"/>
                  </a:lnTo>
                  <a:lnTo>
                    <a:pt x="258" y="0"/>
                  </a:lnTo>
                  <a:lnTo>
                    <a:pt x="248" y="0"/>
                  </a:lnTo>
                  <a:lnTo>
                    <a:pt x="238" y="0"/>
                  </a:lnTo>
                  <a:lnTo>
                    <a:pt x="228" y="2"/>
                  </a:lnTo>
                  <a:lnTo>
                    <a:pt x="218" y="4"/>
                  </a:lnTo>
                  <a:lnTo>
                    <a:pt x="208" y="4"/>
                  </a:lnTo>
                  <a:lnTo>
                    <a:pt x="196" y="6"/>
                  </a:lnTo>
                  <a:lnTo>
                    <a:pt x="188" y="8"/>
                  </a:lnTo>
                  <a:lnTo>
                    <a:pt x="176" y="12"/>
                  </a:lnTo>
                  <a:lnTo>
                    <a:pt x="166" y="14"/>
                  </a:lnTo>
                  <a:lnTo>
                    <a:pt x="156" y="18"/>
                  </a:lnTo>
                  <a:lnTo>
                    <a:pt x="146" y="22"/>
                  </a:lnTo>
                  <a:lnTo>
                    <a:pt x="138" y="26"/>
                  </a:lnTo>
                  <a:lnTo>
                    <a:pt x="128" y="32"/>
                  </a:lnTo>
                  <a:lnTo>
                    <a:pt x="118" y="36"/>
                  </a:lnTo>
                  <a:lnTo>
                    <a:pt x="110" y="42"/>
                  </a:lnTo>
                  <a:lnTo>
                    <a:pt x="100" y="48"/>
                  </a:lnTo>
                  <a:lnTo>
                    <a:pt x="92" y="54"/>
                  </a:lnTo>
                  <a:lnTo>
                    <a:pt x="84" y="62"/>
                  </a:lnTo>
                  <a:lnTo>
                    <a:pt x="76" y="70"/>
                  </a:lnTo>
                  <a:lnTo>
                    <a:pt x="68" y="76"/>
                  </a:lnTo>
                  <a:lnTo>
                    <a:pt x="62" y="84"/>
                  </a:lnTo>
                  <a:lnTo>
                    <a:pt x="56" y="92"/>
                  </a:lnTo>
                  <a:lnTo>
                    <a:pt x="50" y="100"/>
                  </a:lnTo>
                  <a:lnTo>
                    <a:pt x="44" y="110"/>
                  </a:lnTo>
                  <a:lnTo>
                    <a:pt x="38" y="118"/>
                  </a:lnTo>
                  <a:lnTo>
                    <a:pt x="32" y="128"/>
                  </a:lnTo>
                  <a:lnTo>
                    <a:pt x="28" y="138"/>
                  </a:lnTo>
                  <a:lnTo>
                    <a:pt x="24" y="146"/>
                  </a:lnTo>
                  <a:lnTo>
                    <a:pt x="20" y="156"/>
                  </a:lnTo>
                  <a:lnTo>
                    <a:pt x="16" y="166"/>
                  </a:lnTo>
                  <a:lnTo>
                    <a:pt x="10" y="186"/>
                  </a:lnTo>
                  <a:lnTo>
                    <a:pt x="6" y="204"/>
                  </a:lnTo>
                  <a:lnTo>
                    <a:pt x="4" y="224"/>
                  </a:lnTo>
                  <a:lnTo>
                    <a:pt x="2" y="244"/>
                  </a:lnTo>
                  <a:lnTo>
                    <a:pt x="0" y="254"/>
                  </a:lnTo>
                  <a:lnTo>
                    <a:pt x="0" y="266"/>
                  </a:lnTo>
                  <a:lnTo>
                    <a:pt x="2" y="276"/>
                  </a:lnTo>
                  <a:lnTo>
                    <a:pt x="2" y="286"/>
                  </a:lnTo>
                  <a:lnTo>
                    <a:pt x="4" y="296"/>
                  </a:lnTo>
                  <a:lnTo>
                    <a:pt x="6" y="306"/>
                  </a:lnTo>
                  <a:lnTo>
                    <a:pt x="8" y="316"/>
                  </a:lnTo>
                  <a:lnTo>
                    <a:pt x="10" y="326"/>
                  </a:lnTo>
                  <a:lnTo>
                    <a:pt x="14" y="336"/>
                  </a:lnTo>
                  <a:lnTo>
                    <a:pt x="18" y="346"/>
                  </a:lnTo>
                  <a:lnTo>
                    <a:pt x="22" y="356"/>
                  </a:lnTo>
                  <a:lnTo>
                    <a:pt x="28" y="366"/>
                  </a:lnTo>
                  <a:lnTo>
                    <a:pt x="32" y="374"/>
                  </a:lnTo>
                  <a:lnTo>
                    <a:pt x="38" y="384"/>
                  </a:lnTo>
                  <a:lnTo>
                    <a:pt x="46" y="392"/>
                  </a:lnTo>
                  <a:lnTo>
                    <a:pt x="52" y="400"/>
                  </a:lnTo>
                  <a:lnTo>
                    <a:pt x="58" y="408"/>
                  </a:lnTo>
                  <a:lnTo>
                    <a:pt x="66" y="414"/>
                  </a:lnTo>
                  <a:lnTo>
                    <a:pt x="74" y="420"/>
                  </a:lnTo>
                  <a:lnTo>
                    <a:pt x="82" y="428"/>
                  </a:lnTo>
                  <a:lnTo>
                    <a:pt x="90" y="434"/>
                  </a:lnTo>
                  <a:lnTo>
                    <a:pt x="100" y="440"/>
                  </a:lnTo>
                  <a:lnTo>
                    <a:pt x="108" y="444"/>
                  </a:lnTo>
                  <a:lnTo>
                    <a:pt x="116" y="448"/>
                  </a:lnTo>
                  <a:lnTo>
                    <a:pt x="126" y="454"/>
                  </a:lnTo>
                  <a:lnTo>
                    <a:pt x="136" y="456"/>
                  </a:lnTo>
                  <a:lnTo>
                    <a:pt x="146" y="460"/>
                  </a:lnTo>
                  <a:lnTo>
                    <a:pt x="154" y="464"/>
                  </a:lnTo>
                  <a:lnTo>
                    <a:pt x="174" y="470"/>
                  </a:lnTo>
                  <a:lnTo>
                    <a:pt x="192" y="474"/>
                  </a:lnTo>
                  <a:lnTo>
                    <a:pt x="212" y="476"/>
                  </a:lnTo>
                  <a:lnTo>
                    <a:pt x="232" y="478"/>
                  </a:lnTo>
                  <a:lnTo>
                    <a:pt x="250" y="478"/>
                  </a:lnTo>
                  <a:lnTo>
                    <a:pt x="270" y="476"/>
                  </a:lnTo>
                  <a:lnTo>
                    <a:pt x="290" y="476"/>
                  </a:lnTo>
                  <a:lnTo>
                    <a:pt x="308" y="472"/>
                  </a:lnTo>
                  <a:lnTo>
                    <a:pt x="328" y="470"/>
                  </a:lnTo>
                  <a:lnTo>
                    <a:pt x="346" y="464"/>
                  </a:lnTo>
                  <a:lnTo>
                    <a:pt x="364" y="458"/>
                  </a:lnTo>
                  <a:lnTo>
                    <a:pt x="382" y="452"/>
                  </a:lnTo>
                  <a:lnTo>
                    <a:pt x="400" y="444"/>
                  </a:lnTo>
                  <a:lnTo>
                    <a:pt x="416" y="434"/>
                  </a:lnTo>
                  <a:lnTo>
                    <a:pt x="434" y="426"/>
                  </a:lnTo>
                  <a:lnTo>
                    <a:pt x="442" y="420"/>
                  </a:lnTo>
                  <a:lnTo>
                    <a:pt x="450" y="414"/>
                  </a:lnTo>
                  <a:lnTo>
                    <a:pt x="464" y="402"/>
                  </a:lnTo>
                  <a:lnTo>
                    <a:pt x="478" y="388"/>
                  </a:lnTo>
                  <a:lnTo>
                    <a:pt x="480" y="388"/>
                  </a:lnTo>
                  <a:lnTo>
                    <a:pt x="476" y="410"/>
                  </a:lnTo>
                  <a:lnTo>
                    <a:pt x="474" y="426"/>
                  </a:lnTo>
                  <a:lnTo>
                    <a:pt x="470" y="442"/>
                  </a:lnTo>
                  <a:lnTo>
                    <a:pt x="466" y="458"/>
                  </a:lnTo>
                  <a:lnTo>
                    <a:pt x="460" y="474"/>
                  </a:lnTo>
                  <a:lnTo>
                    <a:pt x="454" y="488"/>
                  </a:lnTo>
                  <a:lnTo>
                    <a:pt x="448" y="504"/>
                  </a:lnTo>
                  <a:lnTo>
                    <a:pt x="442" y="518"/>
                  </a:lnTo>
                  <a:lnTo>
                    <a:pt x="434" y="534"/>
                  </a:lnTo>
                  <a:lnTo>
                    <a:pt x="426" y="548"/>
                  </a:lnTo>
                  <a:lnTo>
                    <a:pt x="418" y="562"/>
                  </a:lnTo>
                  <a:lnTo>
                    <a:pt x="408" y="576"/>
                  </a:lnTo>
                  <a:lnTo>
                    <a:pt x="400" y="590"/>
                  </a:lnTo>
                  <a:lnTo>
                    <a:pt x="390" y="602"/>
                  </a:lnTo>
                  <a:lnTo>
                    <a:pt x="380" y="614"/>
                  </a:lnTo>
                  <a:lnTo>
                    <a:pt x="368" y="628"/>
                  </a:lnTo>
                  <a:lnTo>
                    <a:pt x="356" y="638"/>
                  </a:lnTo>
                  <a:lnTo>
                    <a:pt x="344" y="650"/>
                  </a:lnTo>
                  <a:lnTo>
                    <a:pt x="332" y="660"/>
                  </a:lnTo>
                  <a:lnTo>
                    <a:pt x="320" y="670"/>
                  </a:lnTo>
                  <a:lnTo>
                    <a:pt x="310" y="678"/>
                  </a:lnTo>
                  <a:lnTo>
                    <a:pt x="426" y="678"/>
                  </a:lnTo>
                  <a:lnTo>
                    <a:pt x="436" y="666"/>
                  </a:lnTo>
                  <a:lnTo>
                    <a:pt x="450" y="652"/>
                  </a:lnTo>
                  <a:lnTo>
                    <a:pt x="462" y="638"/>
                  </a:lnTo>
                  <a:lnTo>
                    <a:pt x="474" y="622"/>
                  </a:lnTo>
                  <a:lnTo>
                    <a:pt x="486" y="606"/>
                  </a:lnTo>
                  <a:lnTo>
                    <a:pt x="496" y="590"/>
                  </a:lnTo>
                  <a:lnTo>
                    <a:pt x="506" y="572"/>
                  </a:lnTo>
                  <a:lnTo>
                    <a:pt x="516" y="556"/>
                  </a:lnTo>
                  <a:lnTo>
                    <a:pt x="524" y="536"/>
                  </a:lnTo>
                  <a:lnTo>
                    <a:pt x="532" y="520"/>
                  </a:lnTo>
                  <a:lnTo>
                    <a:pt x="538" y="500"/>
                  </a:lnTo>
                  <a:lnTo>
                    <a:pt x="544" y="482"/>
                  </a:lnTo>
                  <a:lnTo>
                    <a:pt x="550" y="464"/>
                  </a:lnTo>
                  <a:lnTo>
                    <a:pt x="554" y="444"/>
                  </a:lnTo>
                  <a:lnTo>
                    <a:pt x="558" y="424"/>
                  </a:lnTo>
                  <a:lnTo>
                    <a:pt x="562" y="410"/>
                  </a:lnTo>
                  <a:lnTo>
                    <a:pt x="564" y="394"/>
                  </a:lnTo>
                  <a:lnTo>
                    <a:pt x="564" y="378"/>
                  </a:lnTo>
                  <a:lnTo>
                    <a:pt x="566" y="362"/>
                  </a:lnTo>
                  <a:lnTo>
                    <a:pt x="566" y="348"/>
                  </a:lnTo>
                  <a:lnTo>
                    <a:pt x="566" y="332"/>
                  </a:lnTo>
                  <a:lnTo>
                    <a:pt x="566" y="316"/>
                  </a:lnTo>
                  <a:lnTo>
                    <a:pt x="564" y="302"/>
                  </a:lnTo>
                  <a:lnTo>
                    <a:pt x="580" y="286"/>
                  </a:lnTo>
                  <a:lnTo>
                    <a:pt x="604" y="260"/>
                  </a:lnTo>
                  <a:lnTo>
                    <a:pt x="630" y="236"/>
                  </a:lnTo>
                  <a:lnTo>
                    <a:pt x="644" y="222"/>
                  </a:lnTo>
                  <a:lnTo>
                    <a:pt x="656" y="212"/>
                  </a:lnTo>
                  <a:lnTo>
                    <a:pt x="670" y="202"/>
                  </a:lnTo>
                  <a:lnTo>
                    <a:pt x="684" y="190"/>
                  </a:lnTo>
                  <a:lnTo>
                    <a:pt x="698" y="180"/>
                  </a:lnTo>
                  <a:lnTo>
                    <a:pt x="714" y="172"/>
                  </a:lnTo>
                  <a:lnTo>
                    <a:pt x="728" y="164"/>
                  </a:lnTo>
                  <a:lnTo>
                    <a:pt x="742" y="156"/>
                  </a:lnTo>
                  <a:lnTo>
                    <a:pt x="758" y="150"/>
                  </a:lnTo>
                  <a:lnTo>
                    <a:pt x="766" y="148"/>
                  </a:lnTo>
                  <a:lnTo>
                    <a:pt x="772" y="146"/>
                  </a:lnTo>
                  <a:lnTo>
                    <a:pt x="780" y="144"/>
                  </a:lnTo>
                  <a:lnTo>
                    <a:pt x="788" y="144"/>
                  </a:lnTo>
                  <a:lnTo>
                    <a:pt x="796" y="144"/>
                  </a:lnTo>
                  <a:lnTo>
                    <a:pt x="802" y="144"/>
                  </a:lnTo>
                  <a:lnTo>
                    <a:pt x="810" y="144"/>
                  </a:lnTo>
                  <a:lnTo>
                    <a:pt x="818" y="146"/>
                  </a:lnTo>
                  <a:lnTo>
                    <a:pt x="824" y="148"/>
                  </a:lnTo>
                  <a:lnTo>
                    <a:pt x="832" y="150"/>
                  </a:lnTo>
                  <a:lnTo>
                    <a:pt x="838" y="152"/>
                  </a:lnTo>
                  <a:lnTo>
                    <a:pt x="844" y="156"/>
                  </a:lnTo>
                  <a:lnTo>
                    <a:pt x="852" y="160"/>
                  </a:lnTo>
                  <a:lnTo>
                    <a:pt x="858" y="164"/>
                  </a:lnTo>
                  <a:lnTo>
                    <a:pt x="864" y="170"/>
                  </a:lnTo>
                  <a:lnTo>
                    <a:pt x="868" y="174"/>
                  </a:lnTo>
                  <a:lnTo>
                    <a:pt x="872" y="180"/>
                  </a:lnTo>
                  <a:lnTo>
                    <a:pt x="878" y="184"/>
                  </a:lnTo>
                  <a:lnTo>
                    <a:pt x="880" y="192"/>
                  </a:lnTo>
                  <a:lnTo>
                    <a:pt x="884" y="198"/>
                  </a:lnTo>
                  <a:lnTo>
                    <a:pt x="888" y="204"/>
                  </a:lnTo>
                  <a:lnTo>
                    <a:pt x="890" y="210"/>
                  </a:lnTo>
                  <a:lnTo>
                    <a:pt x="892" y="218"/>
                  </a:lnTo>
                  <a:lnTo>
                    <a:pt x="892" y="226"/>
                  </a:lnTo>
                  <a:lnTo>
                    <a:pt x="894" y="234"/>
                  </a:lnTo>
                  <a:lnTo>
                    <a:pt x="894" y="242"/>
                  </a:lnTo>
                  <a:lnTo>
                    <a:pt x="894" y="258"/>
                  </a:lnTo>
                  <a:lnTo>
                    <a:pt x="894" y="274"/>
                  </a:lnTo>
                  <a:lnTo>
                    <a:pt x="892" y="290"/>
                  </a:lnTo>
                  <a:lnTo>
                    <a:pt x="888" y="306"/>
                  </a:lnTo>
                  <a:lnTo>
                    <a:pt x="884" y="322"/>
                  </a:lnTo>
                  <a:lnTo>
                    <a:pt x="878" y="338"/>
                  </a:lnTo>
                  <a:lnTo>
                    <a:pt x="874" y="354"/>
                  </a:lnTo>
                  <a:lnTo>
                    <a:pt x="868" y="372"/>
                  </a:lnTo>
                  <a:lnTo>
                    <a:pt x="860" y="388"/>
                  </a:lnTo>
                  <a:lnTo>
                    <a:pt x="854" y="404"/>
                  </a:lnTo>
                  <a:lnTo>
                    <a:pt x="846" y="420"/>
                  </a:lnTo>
                  <a:lnTo>
                    <a:pt x="840" y="434"/>
                  </a:lnTo>
                  <a:lnTo>
                    <a:pt x="822" y="466"/>
                  </a:lnTo>
                  <a:lnTo>
                    <a:pt x="806" y="496"/>
                  </a:lnTo>
                  <a:lnTo>
                    <a:pt x="786" y="526"/>
                  </a:lnTo>
                  <a:lnTo>
                    <a:pt x="768" y="556"/>
                  </a:lnTo>
                  <a:lnTo>
                    <a:pt x="748" y="586"/>
                  </a:lnTo>
                  <a:lnTo>
                    <a:pt x="728" y="614"/>
                  </a:lnTo>
                  <a:lnTo>
                    <a:pt x="706" y="642"/>
                  </a:lnTo>
                  <a:lnTo>
                    <a:pt x="684" y="668"/>
                  </a:lnTo>
                  <a:lnTo>
                    <a:pt x="676" y="678"/>
                  </a:lnTo>
                  <a:lnTo>
                    <a:pt x="778" y="678"/>
                  </a:lnTo>
                  <a:lnTo>
                    <a:pt x="792" y="656"/>
                  </a:lnTo>
                  <a:lnTo>
                    <a:pt x="810" y="624"/>
                  </a:lnTo>
                  <a:lnTo>
                    <a:pt x="828" y="592"/>
                  </a:lnTo>
                  <a:lnTo>
                    <a:pt x="846" y="560"/>
                  </a:lnTo>
                  <a:lnTo>
                    <a:pt x="862" y="526"/>
                  </a:lnTo>
                  <a:lnTo>
                    <a:pt x="878" y="494"/>
                  </a:lnTo>
                  <a:lnTo>
                    <a:pt x="892" y="460"/>
                  </a:lnTo>
                  <a:lnTo>
                    <a:pt x="900" y="442"/>
                  </a:lnTo>
                  <a:lnTo>
                    <a:pt x="906" y="426"/>
                  </a:lnTo>
                  <a:lnTo>
                    <a:pt x="914" y="408"/>
                  </a:lnTo>
                  <a:lnTo>
                    <a:pt x="918" y="390"/>
                  </a:lnTo>
                  <a:lnTo>
                    <a:pt x="924" y="372"/>
                  </a:lnTo>
                  <a:lnTo>
                    <a:pt x="930" y="354"/>
                  </a:lnTo>
                  <a:lnTo>
                    <a:pt x="934" y="334"/>
                  </a:lnTo>
                  <a:lnTo>
                    <a:pt x="938" y="316"/>
                  </a:lnTo>
                  <a:lnTo>
                    <a:pt x="940" y="296"/>
                  </a:lnTo>
                  <a:lnTo>
                    <a:pt x="942" y="278"/>
                  </a:lnTo>
                  <a:lnTo>
                    <a:pt x="944" y="258"/>
                  </a:lnTo>
                  <a:lnTo>
                    <a:pt x="942" y="248"/>
                  </a:lnTo>
                  <a:close/>
                  <a:moveTo>
                    <a:pt x="466" y="344"/>
                  </a:moveTo>
                  <a:lnTo>
                    <a:pt x="450" y="358"/>
                  </a:lnTo>
                  <a:lnTo>
                    <a:pt x="438" y="370"/>
                  </a:lnTo>
                  <a:lnTo>
                    <a:pt x="424" y="380"/>
                  </a:lnTo>
                  <a:lnTo>
                    <a:pt x="410" y="390"/>
                  </a:lnTo>
                  <a:lnTo>
                    <a:pt x="396" y="398"/>
                  </a:lnTo>
                  <a:lnTo>
                    <a:pt x="382" y="404"/>
                  </a:lnTo>
                  <a:lnTo>
                    <a:pt x="366" y="412"/>
                  </a:lnTo>
                  <a:lnTo>
                    <a:pt x="350" y="416"/>
                  </a:lnTo>
                  <a:lnTo>
                    <a:pt x="334" y="422"/>
                  </a:lnTo>
                  <a:lnTo>
                    <a:pt x="318" y="426"/>
                  </a:lnTo>
                  <a:lnTo>
                    <a:pt x="300" y="428"/>
                  </a:lnTo>
                  <a:lnTo>
                    <a:pt x="284" y="430"/>
                  </a:lnTo>
                  <a:lnTo>
                    <a:pt x="268" y="432"/>
                  </a:lnTo>
                  <a:lnTo>
                    <a:pt x="252" y="430"/>
                  </a:lnTo>
                  <a:lnTo>
                    <a:pt x="234" y="430"/>
                  </a:lnTo>
                  <a:lnTo>
                    <a:pt x="218" y="428"/>
                  </a:lnTo>
                  <a:lnTo>
                    <a:pt x="202" y="426"/>
                  </a:lnTo>
                  <a:lnTo>
                    <a:pt x="186" y="420"/>
                  </a:lnTo>
                  <a:lnTo>
                    <a:pt x="170" y="416"/>
                  </a:lnTo>
                  <a:lnTo>
                    <a:pt x="156" y="410"/>
                  </a:lnTo>
                  <a:lnTo>
                    <a:pt x="142" y="402"/>
                  </a:lnTo>
                  <a:lnTo>
                    <a:pt x="128" y="394"/>
                  </a:lnTo>
                  <a:lnTo>
                    <a:pt x="116" y="384"/>
                  </a:lnTo>
                  <a:lnTo>
                    <a:pt x="110" y="380"/>
                  </a:lnTo>
                  <a:lnTo>
                    <a:pt x="104" y="374"/>
                  </a:lnTo>
                  <a:lnTo>
                    <a:pt x="98" y="370"/>
                  </a:lnTo>
                  <a:lnTo>
                    <a:pt x="94" y="364"/>
                  </a:lnTo>
                  <a:lnTo>
                    <a:pt x="88" y="358"/>
                  </a:lnTo>
                  <a:lnTo>
                    <a:pt x="86" y="352"/>
                  </a:lnTo>
                  <a:lnTo>
                    <a:pt x="80" y="344"/>
                  </a:lnTo>
                  <a:lnTo>
                    <a:pt x="78" y="338"/>
                  </a:lnTo>
                  <a:lnTo>
                    <a:pt x="74" y="332"/>
                  </a:lnTo>
                  <a:lnTo>
                    <a:pt x="72" y="324"/>
                  </a:lnTo>
                  <a:lnTo>
                    <a:pt x="68" y="318"/>
                  </a:lnTo>
                  <a:lnTo>
                    <a:pt x="66" y="310"/>
                  </a:lnTo>
                  <a:lnTo>
                    <a:pt x="64" y="296"/>
                  </a:lnTo>
                  <a:lnTo>
                    <a:pt x="62" y="280"/>
                  </a:lnTo>
                  <a:lnTo>
                    <a:pt x="62" y="266"/>
                  </a:lnTo>
                  <a:lnTo>
                    <a:pt x="64" y="250"/>
                  </a:lnTo>
                  <a:lnTo>
                    <a:pt x="66" y="234"/>
                  </a:lnTo>
                  <a:lnTo>
                    <a:pt x="68" y="218"/>
                  </a:lnTo>
                  <a:lnTo>
                    <a:pt x="72" y="202"/>
                  </a:lnTo>
                  <a:lnTo>
                    <a:pt x="78" y="188"/>
                  </a:lnTo>
                  <a:lnTo>
                    <a:pt x="84" y="174"/>
                  </a:lnTo>
                  <a:lnTo>
                    <a:pt x="92" y="160"/>
                  </a:lnTo>
                  <a:lnTo>
                    <a:pt x="100" y="148"/>
                  </a:lnTo>
                  <a:lnTo>
                    <a:pt x="108" y="136"/>
                  </a:lnTo>
                  <a:lnTo>
                    <a:pt x="118" y="124"/>
                  </a:lnTo>
                  <a:lnTo>
                    <a:pt x="130" y="114"/>
                  </a:lnTo>
                  <a:lnTo>
                    <a:pt x="142" y="106"/>
                  </a:lnTo>
                  <a:lnTo>
                    <a:pt x="154" y="98"/>
                  </a:lnTo>
                  <a:lnTo>
                    <a:pt x="168" y="92"/>
                  </a:lnTo>
                  <a:lnTo>
                    <a:pt x="182" y="88"/>
                  </a:lnTo>
                  <a:lnTo>
                    <a:pt x="196" y="84"/>
                  </a:lnTo>
                  <a:lnTo>
                    <a:pt x="210" y="80"/>
                  </a:lnTo>
                  <a:lnTo>
                    <a:pt x="226" y="78"/>
                  </a:lnTo>
                  <a:lnTo>
                    <a:pt x="242" y="78"/>
                  </a:lnTo>
                  <a:lnTo>
                    <a:pt x="256" y="78"/>
                  </a:lnTo>
                  <a:lnTo>
                    <a:pt x="272" y="80"/>
                  </a:lnTo>
                  <a:lnTo>
                    <a:pt x="286" y="82"/>
                  </a:lnTo>
                  <a:lnTo>
                    <a:pt x="302" y="84"/>
                  </a:lnTo>
                  <a:lnTo>
                    <a:pt x="316" y="90"/>
                  </a:lnTo>
                  <a:lnTo>
                    <a:pt x="330" y="94"/>
                  </a:lnTo>
                  <a:lnTo>
                    <a:pt x="344" y="100"/>
                  </a:lnTo>
                  <a:lnTo>
                    <a:pt x="358" y="108"/>
                  </a:lnTo>
                  <a:lnTo>
                    <a:pt x="370" y="116"/>
                  </a:lnTo>
                  <a:lnTo>
                    <a:pt x="384" y="126"/>
                  </a:lnTo>
                  <a:lnTo>
                    <a:pt x="396" y="134"/>
                  </a:lnTo>
                  <a:lnTo>
                    <a:pt x="406" y="146"/>
                  </a:lnTo>
                  <a:lnTo>
                    <a:pt x="416" y="156"/>
                  </a:lnTo>
                  <a:lnTo>
                    <a:pt x="426" y="168"/>
                  </a:lnTo>
                  <a:lnTo>
                    <a:pt x="432" y="176"/>
                  </a:lnTo>
                  <a:lnTo>
                    <a:pt x="438" y="186"/>
                  </a:lnTo>
                  <a:lnTo>
                    <a:pt x="444" y="194"/>
                  </a:lnTo>
                  <a:lnTo>
                    <a:pt x="448" y="204"/>
                  </a:lnTo>
                  <a:lnTo>
                    <a:pt x="454" y="214"/>
                  </a:lnTo>
                  <a:lnTo>
                    <a:pt x="458" y="224"/>
                  </a:lnTo>
                  <a:lnTo>
                    <a:pt x="462" y="234"/>
                  </a:lnTo>
                  <a:lnTo>
                    <a:pt x="466" y="244"/>
                  </a:lnTo>
                  <a:lnTo>
                    <a:pt x="468" y="254"/>
                  </a:lnTo>
                  <a:lnTo>
                    <a:pt x="472" y="264"/>
                  </a:lnTo>
                  <a:lnTo>
                    <a:pt x="476" y="286"/>
                  </a:lnTo>
                  <a:lnTo>
                    <a:pt x="480" y="306"/>
                  </a:lnTo>
                  <a:lnTo>
                    <a:pt x="482" y="328"/>
                  </a:lnTo>
                  <a:lnTo>
                    <a:pt x="466" y="3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8"/>
            <p:cNvSpPr>
              <a:spLocks noEditPoints="1"/>
            </p:cNvSpPr>
            <p:nvPr userDrawn="1"/>
          </p:nvSpPr>
          <p:spPr bwMode="auto">
            <a:xfrm>
              <a:off x="3240" y="2598"/>
              <a:ext cx="1582" cy="642"/>
            </a:xfrm>
            <a:custGeom>
              <a:avLst/>
              <a:gdLst>
                <a:gd name="T0" fmla="*/ 104 w 1582"/>
                <a:gd name="T1" fmla="*/ 538 h 642"/>
                <a:gd name="T2" fmla="*/ 74 w 1582"/>
                <a:gd name="T3" fmla="*/ 458 h 642"/>
                <a:gd name="T4" fmla="*/ 82 w 1582"/>
                <a:gd name="T5" fmla="*/ 368 h 642"/>
                <a:gd name="T6" fmla="*/ 124 w 1582"/>
                <a:gd name="T7" fmla="*/ 308 h 642"/>
                <a:gd name="T8" fmla="*/ 192 w 1582"/>
                <a:gd name="T9" fmla="*/ 282 h 642"/>
                <a:gd name="T10" fmla="*/ 284 w 1582"/>
                <a:gd name="T11" fmla="*/ 306 h 642"/>
                <a:gd name="T12" fmla="*/ 442 w 1582"/>
                <a:gd name="T13" fmla="*/ 404 h 642"/>
                <a:gd name="T14" fmla="*/ 520 w 1582"/>
                <a:gd name="T15" fmla="*/ 558 h 642"/>
                <a:gd name="T16" fmla="*/ 592 w 1582"/>
                <a:gd name="T17" fmla="*/ 624 h 642"/>
                <a:gd name="T18" fmla="*/ 842 w 1582"/>
                <a:gd name="T19" fmla="*/ 624 h 642"/>
                <a:gd name="T20" fmla="*/ 926 w 1582"/>
                <a:gd name="T21" fmla="*/ 564 h 642"/>
                <a:gd name="T22" fmla="*/ 1022 w 1582"/>
                <a:gd name="T23" fmla="*/ 414 h 642"/>
                <a:gd name="T24" fmla="*/ 1104 w 1582"/>
                <a:gd name="T25" fmla="*/ 310 h 642"/>
                <a:gd name="T26" fmla="*/ 1178 w 1582"/>
                <a:gd name="T27" fmla="*/ 288 h 642"/>
                <a:gd name="T28" fmla="*/ 1256 w 1582"/>
                <a:gd name="T29" fmla="*/ 338 h 642"/>
                <a:gd name="T30" fmla="*/ 1386 w 1582"/>
                <a:gd name="T31" fmla="*/ 516 h 642"/>
                <a:gd name="T32" fmla="*/ 1030 w 1582"/>
                <a:gd name="T33" fmla="*/ 642 h 642"/>
                <a:gd name="T34" fmla="*/ 1360 w 1582"/>
                <a:gd name="T35" fmla="*/ 568 h 642"/>
                <a:gd name="T36" fmla="*/ 1570 w 1582"/>
                <a:gd name="T37" fmla="*/ 614 h 642"/>
                <a:gd name="T38" fmla="*/ 1570 w 1582"/>
                <a:gd name="T39" fmla="*/ 532 h 642"/>
                <a:gd name="T40" fmla="*/ 1498 w 1582"/>
                <a:gd name="T41" fmla="*/ 502 h 642"/>
                <a:gd name="T42" fmla="*/ 1336 w 1582"/>
                <a:gd name="T43" fmla="*/ 354 h 642"/>
                <a:gd name="T44" fmla="*/ 1222 w 1582"/>
                <a:gd name="T45" fmla="*/ 256 h 642"/>
                <a:gd name="T46" fmla="*/ 1132 w 1582"/>
                <a:gd name="T47" fmla="*/ 246 h 642"/>
                <a:gd name="T48" fmla="*/ 1060 w 1582"/>
                <a:gd name="T49" fmla="*/ 292 h 642"/>
                <a:gd name="T50" fmla="*/ 956 w 1582"/>
                <a:gd name="T51" fmla="*/ 450 h 642"/>
                <a:gd name="T52" fmla="*/ 866 w 1582"/>
                <a:gd name="T53" fmla="*/ 560 h 642"/>
                <a:gd name="T54" fmla="*/ 758 w 1582"/>
                <a:gd name="T55" fmla="*/ 608 h 642"/>
                <a:gd name="T56" fmla="*/ 670 w 1582"/>
                <a:gd name="T57" fmla="*/ 606 h 642"/>
                <a:gd name="T58" fmla="*/ 594 w 1582"/>
                <a:gd name="T59" fmla="*/ 566 h 642"/>
                <a:gd name="T60" fmla="*/ 550 w 1582"/>
                <a:gd name="T61" fmla="*/ 506 h 642"/>
                <a:gd name="T62" fmla="*/ 598 w 1582"/>
                <a:gd name="T63" fmla="*/ 422 h 642"/>
                <a:gd name="T64" fmla="*/ 698 w 1582"/>
                <a:gd name="T65" fmla="*/ 358 h 642"/>
                <a:gd name="T66" fmla="*/ 754 w 1582"/>
                <a:gd name="T67" fmla="*/ 260 h 642"/>
                <a:gd name="T68" fmla="*/ 766 w 1582"/>
                <a:gd name="T69" fmla="*/ 146 h 642"/>
                <a:gd name="T70" fmla="*/ 720 w 1582"/>
                <a:gd name="T71" fmla="*/ 46 h 642"/>
                <a:gd name="T72" fmla="*/ 646 w 1582"/>
                <a:gd name="T73" fmla="*/ 4 h 642"/>
                <a:gd name="T74" fmla="*/ 542 w 1582"/>
                <a:gd name="T75" fmla="*/ 12 h 642"/>
                <a:gd name="T76" fmla="*/ 472 w 1582"/>
                <a:gd name="T77" fmla="*/ 88 h 642"/>
                <a:gd name="T78" fmla="*/ 444 w 1582"/>
                <a:gd name="T79" fmla="*/ 240 h 642"/>
                <a:gd name="T80" fmla="*/ 322 w 1582"/>
                <a:gd name="T81" fmla="*/ 234 h 642"/>
                <a:gd name="T82" fmla="*/ 212 w 1582"/>
                <a:gd name="T83" fmla="*/ 202 h 642"/>
                <a:gd name="T84" fmla="*/ 86 w 1582"/>
                <a:gd name="T85" fmla="*/ 238 h 642"/>
                <a:gd name="T86" fmla="*/ 14 w 1582"/>
                <a:gd name="T87" fmla="*/ 334 h 642"/>
                <a:gd name="T88" fmla="*/ 2 w 1582"/>
                <a:gd name="T89" fmla="*/ 446 h 642"/>
                <a:gd name="T90" fmla="*/ 34 w 1582"/>
                <a:gd name="T91" fmla="*/ 552 h 642"/>
                <a:gd name="T92" fmla="*/ 180 w 1582"/>
                <a:gd name="T93" fmla="*/ 630 h 642"/>
                <a:gd name="T94" fmla="*/ 1532 w 1582"/>
                <a:gd name="T95" fmla="*/ 564 h 642"/>
                <a:gd name="T96" fmla="*/ 506 w 1582"/>
                <a:gd name="T97" fmla="*/ 262 h 642"/>
                <a:gd name="T98" fmla="*/ 530 w 1582"/>
                <a:gd name="T99" fmla="*/ 126 h 642"/>
                <a:gd name="T100" fmla="*/ 568 w 1582"/>
                <a:gd name="T101" fmla="*/ 80 h 642"/>
                <a:gd name="T102" fmla="*/ 634 w 1582"/>
                <a:gd name="T103" fmla="*/ 80 h 642"/>
                <a:gd name="T104" fmla="*/ 676 w 1582"/>
                <a:gd name="T105" fmla="*/ 118 h 642"/>
                <a:gd name="T106" fmla="*/ 686 w 1582"/>
                <a:gd name="T107" fmla="*/ 190 h 642"/>
                <a:gd name="T108" fmla="*/ 662 w 1582"/>
                <a:gd name="T109" fmla="*/ 266 h 642"/>
                <a:gd name="T110" fmla="*/ 612 w 1582"/>
                <a:gd name="T111" fmla="*/ 324 h 642"/>
                <a:gd name="T112" fmla="*/ 548 w 1582"/>
                <a:gd name="T113" fmla="*/ 344 h 642"/>
                <a:gd name="T114" fmla="*/ 506 w 1582"/>
                <a:gd name="T115" fmla="*/ 26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2" h="642">
                  <a:moveTo>
                    <a:pt x="180" y="630"/>
                  </a:moveTo>
                  <a:lnTo>
                    <a:pt x="172" y="622"/>
                  </a:lnTo>
                  <a:lnTo>
                    <a:pt x="164" y="616"/>
                  </a:lnTo>
                  <a:lnTo>
                    <a:pt x="150" y="602"/>
                  </a:lnTo>
                  <a:lnTo>
                    <a:pt x="144" y="594"/>
                  </a:lnTo>
                  <a:lnTo>
                    <a:pt x="138" y="586"/>
                  </a:lnTo>
                  <a:lnTo>
                    <a:pt x="124" y="572"/>
                  </a:lnTo>
                  <a:lnTo>
                    <a:pt x="114" y="556"/>
                  </a:lnTo>
                  <a:lnTo>
                    <a:pt x="104" y="538"/>
                  </a:lnTo>
                  <a:lnTo>
                    <a:pt x="100" y="530"/>
                  </a:lnTo>
                  <a:lnTo>
                    <a:pt x="94" y="522"/>
                  </a:lnTo>
                  <a:lnTo>
                    <a:pt x="92" y="512"/>
                  </a:lnTo>
                  <a:lnTo>
                    <a:pt x="88" y="504"/>
                  </a:lnTo>
                  <a:lnTo>
                    <a:pt x="84" y="494"/>
                  </a:lnTo>
                  <a:lnTo>
                    <a:pt x="82" y="486"/>
                  </a:lnTo>
                  <a:lnTo>
                    <a:pt x="78" y="476"/>
                  </a:lnTo>
                  <a:lnTo>
                    <a:pt x="78" y="468"/>
                  </a:lnTo>
                  <a:lnTo>
                    <a:pt x="74" y="458"/>
                  </a:lnTo>
                  <a:lnTo>
                    <a:pt x="74" y="450"/>
                  </a:lnTo>
                  <a:lnTo>
                    <a:pt x="72" y="430"/>
                  </a:lnTo>
                  <a:lnTo>
                    <a:pt x="72" y="422"/>
                  </a:lnTo>
                  <a:lnTo>
                    <a:pt x="72" y="412"/>
                  </a:lnTo>
                  <a:lnTo>
                    <a:pt x="74" y="404"/>
                  </a:lnTo>
                  <a:lnTo>
                    <a:pt x="74" y="394"/>
                  </a:lnTo>
                  <a:lnTo>
                    <a:pt x="78" y="386"/>
                  </a:lnTo>
                  <a:lnTo>
                    <a:pt x="78" y="376"/>
                  </a:lnTo>
                  <a:lnTo>
                    <a:pt x="82" y="368"/>
                  </a:lnTo>
                  <a:lnTo>
                    <a:pt x="84" y="360"/>
                  </a:lnTo>
                  <a:lnTo>
                    <a:pt x="88" y="352"/>
                  </a:lnTo>
                  <a:lnTo>
                    <a:pt x="92" y="344"/>
                  </a:lnTo>
                  <a:lnTo>
                    <a:pt x="96" y="338"/>
                  </a:lnTo>
                  <a:lnTo>
                    <a:pt x="100" y="330"/>
                  </a:lnTo>
                  <a:lnTo>
                    <a:pt x="106" y="324"/>
                  </a:lnTo>
                  <a:lnTo>
                    <a:pt x="112" y="318"/>
                  </a:lnTo>
                  <a:lnTo>
                    <a:pt x="116" y="312"/>
                  </a:lnTo>
                  <a:lnTo>
                    <a:pt x="124" y="308"/>
                  </a:lnTo>
                  <a:lnTo>
                    <a:pt x="130" y="304"/>
                  </a:lnTo>
                  <a:lnTo>
                    <a:pt x="136" y="300"/>
                  </a:lnTo>
                  <a:lnTo>
                    <a:pt x="144" y="296"/>
                  </a:lnTo>
                  <a:lnTo>
                    <a:pt x="152" y="292"/>
                  </a:lnTo>
                  <a:lnTo>
                    <a:pt x="158" y="290"/>
                  </a:lnTo>
                  <a:lnTo>
                    <a:pt x="166" y="286"/>
                  </a:lnTo>
                  <a:lnTo>
                    <a:pt x="176" y="284"/>
                  </a:lnTo>
                  <a:lnTo>
                    <a:pt x="184" y="284"/>
                  </a:lnTo>
                  <a:lnTo>
                    <a:pt x="192" y="282"/>
                  </a:lnTo>
                  <a:lnTo>
                    <a:pt x="200" y="282"/>
                  </a:lnTo>
                  <a:lnTo>
                    <a:pt x="208" y="282"/>
                  </a:lnTo>
                  <a:lnTo>
                    <a:pt x="216" y="284"/>
                  </a:lnTo>
                  <a:lnTo>
                    <a:pt x="226" y="284"/>
                  </a:lnTo>
                  <a:lnTo>
                    <a:pt x="234" y="286"/>
                  </a:lnTo>
                  <a:lnTo>
                    <a:pt x="242" y="288"/>
                  </a:lnTo>
                  <a:lnTo>
                    <a:pt x="250" y="292"/>
                  </a:lnTo>
                  <a:lnTo>
                    <a:pt x="268" y="298"/>
                  </a:lnTo>
                  <a:lnTo>
                    <a:pt x="284" y="306"/>
                  </a:lnTo>
                  <a:lnTo>
                    <a:pt x="302" y="316"/>
                  </a:lnTo>
                  <a:lnTo>
                    <a:pt x="318" y="326"/>
                  </a:lnTo>
                  <a:lnTo>
                    <a:pt x="336" y="338"/>
                  </a:lnTo>
                  <a:lnTo>
                    <a:pt x="354" y="350"/>
                  </a:lnTo>
                  <a:lnTo>
                    <a:pt x="390" y="374"/>
                  </a:lnTo>
                  <a:lnTo>
                    <a:pt x="408" y="386"/>
                  </a:lnTo>
                  <a:lnTo>
                    <a:pt x="430" y="400"/>
                  </a:lnTo>
                  <a:lnTo>
                    <a:pt x="436" y="402"/>
                  </a:lnTo>
                  <a:lnTo>
                    <a:pt x="442" y="404"/>
                  </a:lnTo>
                  <a:lnTo>
                    <a:pt x="454" y="410"/>
                  </a:lnTo>
                  <a:lnTo>
                    <a:pt x="466" y="414"/>
                  </a:lnTo>
                  <a:lnTo>
                    <a:pt x="472" y="440"/>
                  </a:lnTo>
                  <a:lnTo>
                    <a:pt x="478" y="462"/>
                  </a:lnTo>
                  <a:lnTo>
                    <a:pt x="486" y="484"/>
                  </a:lnTo>
                  <a:lnTo>
                    <a:pt x="494" y="506"/>
                  </a:lnTo>
                  <a:lnTo>
                    <a:pt x="504" y="526"/>
                  </a:lnTo>
                  <a:lnTo>
                    <a:pt x="514" y="548"/>
                  </a:lnTo>
                  <a:lnTo>
                    <a:pt x="520" y="558"/>
                  </a:lnTo>
                  <a:lnTo>
                    <a:pt x="528" y="568"/>
                  </a:lnTo>
                  <a:lnTo>
                    <a:pt x="536" y="578"/>
                  </a:lnTo>
                  <a:lnTo>
                    <a:pt x="540" y="582"/>
                  </a:lnTo>
                  <a:lnTo>
                    <a:pt x="546" y="586"/>
                  </a:lnTo>
                  <a:lnTo>
                    <a:pt x="554" y="594"/>
                  </a:lnTo>
                  <a:lnTo>
                    <a:pt x="562" y="602"/>
                  </a:lnTo>
                  <a:lnTo>
                    <a:pt x="572" y="610"/>
                  </a:lnTo>
                  <a:lnTo>
                    <a:pt x="582" y="616"/>
                  </a:lnTo>
                  <a:lnTo>
                    <a:pt x="592" y="624"/>
                  </a:lnTo>
                  <a:lnTo>
                    <a:pt x="604" y="630"/>
                  </a:lnTo>
                  <a:lnTo>
                    <a:pt x="614" y="634"/>
                  </a:lnTo>
                  <a:lnTo>
                    <a:pt x="624" y="640"/>
                  </a:lnTo>
                  <a:lnTo>
                    <a:pt x="630" y="642"/>
                  </a:lnTo>
                  <a:lnTo>
                    <a:pt x="800" y="642"/>
                  </a:lnTo>
                  <a:lnTo>
                    <a:pt x="810" y="638"/>
                  </a:lnTo>
                  <a:lnTo>
                    <a:pt x="822" y="634"/>
                  </a:lnTo>
                  <a:lnTo>
                    <a:pt x="832" y="628"/>
                  </a:lnTo>
                  <a:lnTo>
                    <a:pt x="842" y="624"/>
                  </a:lnTo>
                  <a:lnTo>
                    <a:pt x="852" y="618"/>
                  </a:lnTo>
                  <a:lnTo>
                    <a:pt x="862" y="614"/>
                  </a:lnTo>
                  <a:lnTo>
                    <a:pt x="872" y="606"/>
                  </a:lnTo>
                  <a:lnTo>
                    <a:pt x="882" y="600"/>
                  </a:lnTo>
                  <a:lnTo>
                    <a:pt x="892" y="594"/>
                  </a:lnTo>
                  <a:lnTo>
                    <a:pt x="900" y="586"/>
                  </a:lnTo>
                  <a:lnTo>
                    <a:pt x="910" y="580"/>
                  </a:lnTo>
                  <a:lnTo>
                    <a:pt x="918" y="572"/>
                  </a:lnTo>
                  <a:lnTo>
                    <a:pt x="926" y="564"/>
                  </a:lnTo>
                  <a:lnTo>
                    <a:pt x="934" y="554"/>
                  </a:lnTo>
                  <a:lnTo>
                    <a:pt x="942" y="546"/>
                  </a:lnTo>
                  <a:lnTo>
                    <a:pt x="950" y="536"/>
                  </a:lnTo>
                  <a:lnTo>
                    <a:pt x="956" y="528"/>
                  </a:lnTo>
                  <a:lnTo>
                    <a:pt x="968" y="508"/>
                  </a:lnTo>
                  <a:lnTo>
                    <a:pt x="980" y="490"/>
                  </a:lnTo>
                  <a:lnTo>
                    <a:pt x="992" y="470"/>
                  </a:lnTo>
                  <a:lnTo>
                    <a:pt x="1014" y="432"/>
                  </a:lnTo>
                  <a:lnTo>
                    <a:pt x="1022" y="414"/>
                  </a:lnTo>
                  <a:lnTo>
                    <a:pt x="1034" y="394"/>
                  </a:lnTo>
                  <a:lnTo>
                    <a:pt x="1044" y="376"/>
                  </a:lnTo>
                  <a:lnTo>
                    <a:pt x="1056" y="360"/>
                  </a:lnTo>
                  <a:lnTo>
                    <a:pt x="1068" y="342"/>
                  </a:lnTo>
                  <a:lnTo>
                    <a:pt x="1074" y="336"/>
                  </a:lnTo>
                  <a:lnTo>
                    <a:pt x="1082" y="328"/>
                  </a:lnTo>
                  <a:lnTo>
                    <a:pt x="1088" y="322"/>
                  </a:lnTo>
                  <a:lnTo>
                    <a:pt x="1096" y="314"/>
                  </a:lnTo>
                  <a:lnTo>
                    <a:pt x="1104" y="310"/>
                  </a:lnTo>
                  <a:lnTo>
                    <a:pt x="1110" y="304"/>
                  </a:lnTo>
                  <a:lnTo>
                    <a:pt x="1118" y="298"/>
                  </a:lnTo>
                  <a:lnTo>
                    <a:pt x="1128" y="296"/>
                  </a:lnTo>
                  <a:lnTo>
                    <a:pt x="1136" y="292"/>
                  </a:lnTo>
                  <a:lnTo>
                    <a:pt x="1144" y="290"/>
                  </a:lnTo>
                  <a:lnTo>
                    <a:pt x="1152" y="288"/>
                  </a:lnTo>
                  <a:lnTo>
                    <a:pt x="1160" y="286"/>
                  </a:lnTo>
                  <a:lnTo>
                    <a:pt x="1168" y="288"/>
                  </a:lnTo>
                  <a:lnTo>
                    <a:pt x="1178" y="288"/>
                  </a:lnTo>
                  <a:lnTo>
                    <a:pt x="1186" y="292"/>
                  </a:lnTo>
                  <a:lnTo>
                    <a:pt x="1194" y="294"/>
                  </a:lnTo>
                  <a:lnTo>
                    <a:pt x="1202" y="298"/>
                  </a:lnTo>
                  <a:lnTo>
                    <a:pt x="1210" y="302"/>
                  </a:lnTo>
                  <a:lnTo>
                    <a:pt x="1218" y="306"/>
                  </a:lnTo>
                  <a:lnTo>
                    <a:pt x="1226" y="312"/>
                  </a:lnTo>
                  <a:lnTo>
                    <a:pt x="1234" y="318"/>
                  </a:lnTo>
                  <a:lnTo>
                    <a:pt x="1242" y="326"/>
                  </a:lnTo>
                  <a:lnTo>
                    <a:pt x="1256" y="338"/>
                  </a:lnTo>
                  <a:lnTo>
                    <a:pt x="1270" y="354"/>
                  </a:lnTo>
                  <a:lnTo>
                    <a:pt x="1284" y="370"/>
                  </a:lnTo>
                  <a:lnTo>
                    <a:pt x="1298" y="384"/>
                  </a:lnTo>
                  <a:lnTo>
                    <a:pt x="1310" y="402"/>
                  </a:lnTo>
                  <a:lnTo>
                    <a:pt x="1324" y="420"/>
                  </a:lnTo>
                  <a:lnTo>
                    <a:pt x="1334" y="436"/>
                  </a:lnTo>
                  <a:lnTo>
                    <a:pt x="1346" y="454"/>
                  </a:lnTo>
                  <a:lnTo>
                    <a:pt x="1366" y="484"/>
                  </a:lnTo>
                  <a:lnTo>
                    <a:pt x="1386" y="516"/>
                  </a:lnTo>
                  <a:lnTo>
                    <a:pt x="1386" y="516"/>
                  </a:lnTo>
                  <a:lnTo>
                    <a:pt x="1342" y="528"/>
                  </a:lnTo>
                  <a:lnTo>
                    <a:pt x="1300" y="540"/>
                  </a:lnTo>
                  <a:lnTo>
                    <a:pt x="1258" y="554"/>
                  </a:lnTo>
                  <a:lnTo>
                    <a:pt x="1216" y="568"/>
                  </a:lnTo>
                  <a:lnTo>
                    <a:pt x="1174" y="582"/>
                  </a:lnTo>
                  <a:lnTo>
                    <a:pt x="1134" y="598"/>
                  </a:lnTo>
                  <a:lnTo>
                    <a:pt x="1054" y="632"/>
                  </a:lnTo>
                  <a:lnTo>
                    <a:pt x="1030" y="642"/>
                  </a:lnTo>
                  <a:lnTo>
                    <a:pt x="1138" y="642"/>
                  </a:lnTo>
                  <a:lnTo>
                    <a:pt x="1150" y="636"/>
                  </a:lnTo>
                  <a:lnTo>
                    <a:pt x="1190" y="622"/>
                  </a:lnTo>
                  <a:lnTo>
                    <a:pt x="1230" y="606"/>
                  </a:lnTo>
                  <a:lnTo>
                    <a:pt x="1270" y="594"/>
                  </a:lnTo>
                  <a:lnTo>
                    <a:pt x="1290" y="586"/>
                  </a:lnTo>
                  <a:lnTo>
                    <a:pt x="1312" y="580"/>
                  </a:lnTo>
                  <a:lnTo>
                    <a:pt x="1336" y="574"/>
                  </a:lnTo>
                  <a:lnTo>
                    <a:pt x="1360" y="568"/>
                  </a:lnTo>
                  <a:lnTo>
                    <a:pt x="1386" y="562"/>
                  </a:lnTo>
                  <a:lnTo>
                    <a:pt x="1412" y="558"/>
                  </a:lnTo>
                  <a:lnTo>
                    <a:pt x="1438" y="602"/>
                  </a:lnTo>
                  <a:lnTo>
                    <a:pt x="1454" y="626"/>
                  </a:lnTo>
                  <a:lnTo>
                    <a:pt x="1464" y="642"/>
                  </a:lnTo>
                  <a:lnTo>
                    <a:pt x="1554" y="642"/>
                  </a:lnTo>
                  <a:lnTo>
                    <a:pt x="1560" y="632"/>
                  </a:lnTo>
                  <a:lnTo>
                    <a:pt x="1566" y="622"/>
                  </a:lnTo>
                  <a:lnTo>
                    <a:pt x="1570" y="614"/>
                  </a:lnTo>
                  <a:lnTo>
                    <a:pt x="1576" y="602"/>
                  </a:lnTo>
                  <a:lnTo>
                    <a:pt x="1578" y="590"/>
                  </a:lnTo>
                  <a:lnTo>
                    <a:pt x="1582" y="574"/>
                  </a:lnTo>
                  <a:lnTo>
                    <a:pt x="1582" y="566"/>
                  </a:lnTo>
                  <a:lnTo>
                    <a:pt x="1580" y="558"/>
                  </a:lnTo>
                  <a:lnTo>
                    <a:pt x="1578" y="548"/>
                  </a:lnTo>
                  <a:lnTo>
                    <a:pt x="1578" y="544"/>
                  </a:lnTo>
                  <a:lnTo>
                    <a:pt x="1576" y="540"/>
                  </a:lnTo>
                  <a:lnTo>
                    <a:pt x="1570" y="532"/>
                  </a:lnTo>
                  <a:lnTo>
                    <a:pt x="1564" y="526"/>
                  </a:lnTo>
                  <a:lnTo>
                    <a:pt x="1558" y="520"/>
                  </a:lnTo>
                  <a:lnTo>
                    <a:pt x="1552" y="514"/>
                  </a:lnTo>
                  <a:lnTo>
                    <a:pt x="1544" y="510"/>
                  </a:lnTo>
                  <a:lnTo>
                    <a:pt x="1540" y="510"/>
                  </a:lnTo>
                  <a:lnTo>
                    <a:pt x="1536" y="508"/>
                  </a:lnTo>
                  <a:lnTo>
                    <a:pt x="1524" y="504"/>
                  </a:lnTo>
                  <a:lnTo>
                    <a:pt x="1510" y="502"/>
                  </a:lnTo>
                  <a:lnTo>
                    <a:pt x="1498" y="502"/>
                  </a:lnTo>
                  <a:lnTo>
                    <a:pt x="1486" y="502"/>
                  </a:lnTo>
                  <a:lnTo>
                    <a:pt x="1474" y="502"/>
                  </a:lnTo>
                  <a:lnTo>
                    <a:pt x="1462" y="504"/>
                  </a:lnTo>
                  <a:lnTo>
                    <a:pt x="1450" y="506"/>
                  </a:lnTo>
                  <a:lnTo>
                    <a:pt x="1420" y="464"/>
                  </a:lnTo>
                  <a:lnTo>
                    <a:pt x="1392" y="422"/>
                  </a:lnTo>
                  <a:lnTo>
                    <a:pt x="1364" y="388"/>
                  </a:lnTo>
                  <a:lnTo>
                    <a:pt x="1352" y="370"/>
                  </a:lnTo>
                  <a:lnTo>
                    <a:pt x="1336" y="354"/>
                  </a:lnTo>
                  <a:lnTo>
                    <a:pt x="1322" y="336"/>
                  </a:lnTo>
                  <a:lnTo>
                    <a:pt x="1306" y="320"/>
                  </a:lnTo>
                  <a:lnTo>
                    <a:pt x="1290" y="304"/>
                  </a:lnTo>
                  <a:lnTo>
                    <a:pt x="1272" y="288"/>
                  </a:lnTo>
                  <a:lnTo>
                    <a:pt x="1262" y="282"/>
                  </a:lnTo>
                  <a:lnTo>
                    <a:pt x="1254" y="276"/>
                  </a:lnTo>
                  <a:lnTo>
                    <a:pt x="1242" y="268"/>
                  </a:lnTo>
                  <a:lnTo>
                    <a:pt x="1232" y="262"/>
                  </a:lnTo>
                  <a:lnTo>
                    <a:pt x="1222" y="256"/>
                  </a:lnTo>
                  <a:lnTo>
                    <a:pt x="1210" y="252"/>
                  </a:lnTo>
                  <a:lnTo>
                    <a:pt x="1198" y="248"/>
                  </a:lnTo>
                  <a:lnTo>
                    <a:pt x="1186" y="246"/>
                  </a:lnTo>
                  <a:lnTo>
                    <a:pt x="1172" y="242"/>
                  </a:lnTo>
                  <a:lnTo>
                    <a:pt x="1160" y="242"/>
                  </a:lnTo>
                  <a:lnTo>
                    <a:pt x="1152" y="242"/>
                  </a:lnTo>
                  <a:lnTo>
                    <a:pt x="1146" y="244"/>
                  </a:lnTo>
                  <a:lnTo>
                    <a:pt x="1140" y="246"/>
                  </a:lnTo>
                  <a:lnTo>
                    <a:pt x="1132" y="246"/>
                  </a:lnTo>
                  <a:lnTo>
                    <a:pt x="1126" y="248"/>
                  </a:lnTo>
                  <a:lnTo>
                    <a:pt x="1120" y="250"/>
                  </a:lnTo>
                  <a:lnTo>
                    <a:pt x="1108" y="256"/>
                  </a:lnTo>
                  <a:lnTo>
                    <a:pt x="1102" y="258"/>
                  </a:lnTo>
                  <a:lnTo>
                    <a:pt x="1098" y="262"/>
                  </a:lnTo>
                  <a:lnTo>
                    <a:pt x="1088" y="268"/>
                  </a:lnTo>
                  <a:lnTo>
                    <a:pt x="1078" y="276"/>
                  </a:lnTo>
                  <a:lnTo>
                    <a:pt x="1068" y="284"/>
                  </a:lnTo>
                  <a:lnTo>
                    <a:pt x="1060" y="292"/>
                  </a:lnTo>
                  <a:lnTo>
                    <a:pt x="1052" y="300"/>
                  </a:lnTo>
                  <a:lnTo>
                    <a:pt x="1044" y="308"/>
                  </a:lnTo>
                  <a:lnTo>
                    <a:pt x="1036" y="318"/>
                  </a:lnTo>
                  <a:lnTo>
                    <a:pt x="1022" y="336"/>
                  </a:lnTo>
                  <a:lnTo>
                    <a:pt x="1010" y="354"/>
                  </a:lnTo>
                  <a:lnTo>
                    <a:pt x="998" y="374"/>
                  </a:lnTo>
                  <a:lnTo>
                    <a:pt x="988" y="392"/>
                  </a:lnTo>
                  <a:lnTo>
                    <a:pt x="976" y="412"/>
                  </a:lnTo>
                  <a:lnTo>
                    <a:pt x="956" y="450"/>
                  </a:lnTo>
                  <a:lnTo>
                    <a:pt x="946" y="468"/>
                  </a:lnTo>
                  <a:lnTo>
                    <a:pt x="934" y="486"/>
                  </a:lnTo>
                  <a:lnTo>
                    <a:pt x="924" y="504"/>
                  </a:lnTo>
                  <a:lnTo>
                    <a:pt x="912" y="520"/>
                  </a:lnTo>
                  <a:lnTo>
                    <a:pt x="904" y="528"/>
                  </a:lnTo>
                  <a:lnTo>
                    <a:pt x="898" y="534"/>
                  </a:lnTo>
                  <a:lnTo>
                    <a:pt x="890" y="542"/>
                  </a:lnTo>
                  <a:lnTo>
                    <a:pt x="884" y="548"/>
                  </a:lnTo>
                  <a:lnTo>
                    <a:pt x="866" y="560"/>
                  </a:lnTo>
                  <a:lnTo>
                    <a:pt x="850" y="572"/>
                  </a:lnTo>
                  <a:lnTo>
                    <a:pt x="834" y="582"/>
                  </a:lnTo>
                  <a:lnTo>
                    <a:pt x="814" y="590"/>
                  </a:lnTo>
                  <a:lnTo>
                    <a:pt x="806" y="594"/>
                  </a:lnTo>
                  <a:lnTo>
                    <a:pt x="796" y="598"/>
                  </a:lnTo>
                  <a:lnTo>
                    <a:pt x="786" y="602"/>
                  </a:lnTo>
                  <a:lnTo>
                    <a:pt x="776" y="604"/>
                  </a:lnTo>
                  <a:lnTo>
                    <a:pt x="768" y="606"/>
                  </a:lnTo>
                  <a:lnTo>
                    <a:pt x="758" y="608"/>
                  </a:lnTo>
                  <a:lnTo>
                    <a:pt x="748" y="610"/>
                  </a:lnTo>
                  <a:lnTo>
                    <a:pt x="738" y="612"/>
                  </a:lnTo>
                  <a:lnTo>
                    <a:pt x="728" y="612"/>
                  </a:lnTo>
                  <a:lnTo>
                    <a:pt x="718" y="612"/>
                  </a:lnTo>
                  <a:lnTo>
                    <a:pt x="708" y="612"/>
                  </a:lnTo>
                  <a:lnTo>
                    <a:pt x="698" y="612"/>
                  </a:lnTo>
                  <a:lnTo>
                    <a:pt x="688" y="610"/>
                  </a:lnTo>
                  <a:lnTo>
                    <a:pt x="680" y="608"/>
                  </a:lnTo>
                  <a:lnTo>
                    <a:pt x="670" y="606"/>
                  </a:lnTo>
                  <a:lnTo>
                    <a:pt x="660" y="602"/>
                  </a:lnTo>
                  <a:lnTo>
                    <a:pt x="652" y="600"/>
                  </a:lnTo>
                  <a:lnTo>
                    <a:pt x="642" y="596"/>
                  </a:lnTo>
                  <a:lnTo>
                    <a:pt x="634" y="594"/>
                  </a:lnTo>
                  <a:lnTo>
                    <a:pt x="624" y="588"/>
                  </a:lnTo>
                  <a:lnTo>
                    <a:pt x="616" y="584"/>
                  </a:lnTo>
                  <a:lnTo>
                    <a:pt x="608" y="578"/>
                  </a:lnTo>
                  <a:lnTo>
                    <a:pt x="602" y="572"/>
                  </a:lnTo>
                  <a:lnTo>
                    <a:pt x="594" y="566"/>
                  </a:lnTo>
                  <a:lnTo>
                    <a:pt x="586" y="560"/>
                  </a:lnTo>
                  <a:lnTo>
                    <a:pt x="580" y="552"/>
                  </a:lnTo>
                  <a:lnTo>
                    <a:pt x="576" y="550"/>
                  </a:lnTo>
                  <a:lnTo>
                    <a:pt x="574" y="546"/>
                  </a:lnTo>
                  <a:lnTo>
                    <a:pt x="570" y="542"/>
                  </a:lnTo>
                  <a:lnTo>
                    <a:pt x="568" y="538"/>
                  </a:lnTo>
                  <a:lnTo>
                    <a:pt x="564" y="532"/>
                  </a:lnTo>
                  <a:lnTo>
                    <a:pt x="558" y="522"/>
                  </a:lnTo>
                  <a:lnTo>
                    <a:pt x="550" y="506"/>
                  </a:lnTo>
                  <a:lnTo>
                    <a:pt x="542" y="486"/>
                  </a:lnTo>
                  <a:lnTo>
                    <a:pt x="536" y="468"/>
                  </a:lnTo>
                  <a:lnTo>
                    <a:pt x="532" y="448"/>
                  </a:lnTo>
                  <a:lnTo>
                    <a:pt x="526" y="430"/>
                  </a:lnTo>
                  <a:lnTo>
                    <a:pt x="540" y="430"/>
                  </a:lnTo>
                  <a:lnTo>
                    <a:pt x="554" y="430"/>
                  </a:lnTo>
                  <a:lnTo>
                    <a:pt x="570" y="428"/>
                  </a:lnTo>
                  <a:lnTo>
                    <a:pt x="584" y="426"/>
                  </a:lnTo>
                  <a:lnTo>
                    <a:pt x="598" y="422"/>
                  </a:lnTo>
                  <a:lnTo>
                    <a:pt x="610" y="418"/>
                  </a:lnTo>
                  <a:lnTo>
                    <a:pt x="624" y="414"/>
                  </a:lnTo>
                  <a:lnTo>
                    <a:pt x="636" y="408"/>
                  </a:lnTo>
                  <a:lnTo>
                    <a:pt x="648" y="400"/>
                  </a:lnTo>
                  <a:lnTo>
                    <a:pt x="658" y="394"/>
                  </a:lnTo>
                  <a:lnTo>
                    <a:pt x="670" y="386"/>
                  </a:lnTo>
                  <a:lnTo>
                    <a:pt x="680" y="376"/>
                  </a:lnTo>
                  <a:lnTo>
                    <a:pt x="690" y="368"/>
                  </a:lnTo>
                  <a:lnTo>
                    <a:pt x="698" y="358"/>
                  </a:lnTo>
                  <a:lnTo>
                    <a:pt x="706" y="348"/>
                  </a:lnTo>
                  <a:lnTo>
                    <a:pt x="714" y="338"/>
                  </a:lnTo>
                  <a:lnTo>
                    <a:pt x="722" y="328"/>
                  </a:lnTo>
                  <a:lnTo>
                    <a:pt x="728" y="318"/>
                  </a:lnTo>
                  <a:lnTo>
                    <a:pt x="734" y="306"/>
                  </a:lnTo>
                  <a:lnTo>
                    <a:pt x="742" y="296"/>
                  </a:lnTo>
                  <a:lnTo>
                    <a:pt x="746" y="284"/>
                  </a:lnTo>
                  <a:lnTo>
                    <a:pt x="750" y="272"/>
                  </a:lnTo>
                  <a:lnTo>
                    <a:pt x="754" y="260"/>
                  </a:lnTo>
                  <a:lnTo>
                    <a:pt x="758" y="248"/>
                  </a:lnTo>
                  <a:lnTo>
                    <a:pt x="762" y="236"/>
                  </a:lnTo>
                  <a:lnTo>
                    <a:pt x="764" y="224"/>
                  </a:lnTo>
                  <a:lnTo>
                    <a:pt x="766" y="210"/>
                  </a:lnTo>
                  <a:lnTo>
                    <a:pt x="768" y="198"/>
                  </a:lnTo>
                  <a:lnTo>
                    <a:pt x="768" y="184"/>
                  </a:lnTo>
                  <a:lnTo>
                    <a:pt x="768" y="172"/>
                  </a:lnTo>
                  <a:lnTo>
                    <a:pt x="768" y="158"/>
                  </a:lnTo>
                  <a:lnTo>
                    <a:pt x="766" y="146"/>
                  </a:lnTo>
                  <a:lnTo>
                    <a:pt x="764" y="132"/>
                  </a:lnTo>
                  <a:lnTo>
                    <a:pt x="762" y="120"/>
                  </a:lnTo>
                  <a:lnTo>
                    <a:pt x="758" y="106"/>
                  </a:lnTo>
                  <a:lnTo>
                    <a:pt x="752" y="94"/>
                  </a:lnTo>
                  <a:lnTo>
                    <a:pt x="750" y="86"/>
                  </a:lnTo>
                  <a:lnTo>
                    <a:pt x="746" y="80"/>
                  </a:lnTo>
                  <a:lnTo>
                    <a:pt x="738" y="68"/>
                  </a:lnTo>
                  <a:lnTo>
                    <a:pt x="730" y="56"/>
                  </a:lnTo>
                  <a:lnTo>
                    <a:pt x="720" y="46"/>
                  </a:lnTo>
                  <a:lnTo>
                    <a:pt x="710" y="36"/>
                  </a:lnTo>
                  <a:lnTo>
                    <a:pt x="704" y="32"/>
                  </a:lnTo>
                  <a:lnTo>
                    <a:pt x="698" y="28"/>
                  </a:lnTo>
                  <a:lnTo>
                    <a:pt x="692" y="24"/>
                  </a:lnTo>
                  <a:lnTo>
                    <a:pt x="684" y="20"/>
                  </a:lnTo>
                  <a:lnTo>
                    <a:pt x="672" y="14"/>
                  </a:lnTo>
                  <a:lnTo>
                    <a:pt x="666" y="10"/>
                  </a:lnTo>
                  <a:lnTo>
                    <a:pt x="658" y="8"/>
                  </a:lnTo>
                  <a:lnTo>
                    <a:pt x="646" y="4"/>
                  </a:lnTo>
                  <a:lnTo>
                    <a:pt x="632" y="2"/>
                  </a:lnTo>
                  <a:lnTo>
                    <a:pt x="620" y="0"/>
                  </a:lnTo>
                  <a:lnTo>
                    <a:pt x="606" y="0"/>
                  </a:lnTo>
                  <a:lnTo>
                    <a:pt x="592" y="0"/>
                  </a:lnTo>
                  <a:lnTo>
                    <a:pt x="578" y="2"/>
                  </a:lnTo>
                  <a:lnTo>
                    <a:pt x="570" y="2"/>
                  </a:lnTo>
                  <a:lnTo>
                    <a:pt x="562" y="4"/>
                  </a:lnTo>
                  <a:lnTo>
                    <a:pt x="548" y="10"/>
                  </a:lnTo>
                  <a:lnTo>
                    <a:pt x="542" y="12"/>
                  </a:lnTo>
                  <a:lnTo>
                    <a:pt x="536" y="16"/>
                  </a:lnTo>
                  <a:lnTo>
                    <a:pt x="528" y="20"/>
                  </a:lnTo>
                  <a:lnTo>
                    <a:pt x="522" y="24"/>
                  </a:lnTo>
                  <a:lnTo>
                    <a:pt x="512" y="32"/>
                  </a:lnTo>
                  <a:lnTo>
                    <a:pt x="502" y="44"/>
                  </a:lnTo>
                  <a:lnTo>
                    <a:pt x="492" y="54"/>
                  </a:lnTo>
                  <a:lnTo>
                    <a:pt x="484" y="66"/>
                  </a:lnTo>
                  <a:lnTo>
                    <a:pt x="476" y="76"/>
                  </a:lnTo>
                  <a:lnTo>
                    <a:pt x="472" y="88"/>
                  </a:lnTo>
                  <a:lnTo>
                    <a:pt x="466" y="100"/>
                  </a:lnTo>
                  <a:lnTo>
                    <a:pt x="462" y="112"/>
                  </a:lnTo>
                  <a:lnTo>
                    <a:pt x="458" y="124"/>
                  </a:lnTo>
                  <a:lnTo>
                    <a:pt x="454" y="136"/>
                  </a:lnTo>
                  <a:lnTo>
                    <a:pt x="452" y="146"/>
                  </a:lnTo>
                  <a:lnTo>
                    <a:pt x="448" y="170"/>
                  </a:lnTo>
                  <a:lnTo>
                    <a:pt x="446" y="194"/>
                  </a:lnTo>
                  <a:lnTo>
                    <a:pt x="444" y="216"/>
                  </a:lnTo>
                  <a:lnTo>
                    <a:pt x="444" y="240"/>
                  </a:lnTo>
                  <a:lnTo>
                    <a:pt x="444" y="262"/>
                  </a:lnTo>
                  <a:lnTo>
                    <a:pt x="446" y="288"/>
                  </a:lnTo>
                  <a:lnTo>
                    <a:pt x="448" y="312"/>
                  </a:lnTo>
                  <a:lnTo>
                    <a:pt x="436" y="304"/>
                  </a:lnTo>
                  <a:lnTo>
                    <a:pt x="400" y="280"/>
                  </a:lnTo>
                  <a:lnTo>
                    <a:pt x="382" y="268"/>
                  </a:lnTo>
                  <a:lnTo>
                    <a:pt x="364" y="256"/>
                  </a:lnTo>
                  <a:lnTo>
                    <a:pt x="344" y="244"/>
                  </a:lnTo>
                  <a:lnTo>
                    <a:pt x="322" y="234"/>
                  </a:lnTo>
                  <a:lnTo>
                    <a:pt x="312" y="228"/>
                  </a:lnTo>
                  <a:lnTo>
                    <a:pt x="300" y="222"/>
                  </a:lnTo>
                  <a:lnTo>
                    <a:pt x="288" y="218"/>
                  </a:lnTo>
                  <a:lnTo>
                    <a:pt x="276" y="214"/>
                  </a:lnTo>
                  <a:lnTo>
                    <a:pt x="264" y="210"/>
                  </a:lnTo>
                  <a:lnTo>
                    <a:pt x="252" y="208"/>
                  </a:lnTo>
                  <a:lnTo>
                    <a:pt x="238" y="204"/>
                  </a:lnTo>
                  <a:lnTo>
                    <a:pt x="226" y="204"/>
                  </a:lnTo>
                  <a:lnTo>
                    <a:pt x="212" y="202"/>
                  </a:lnTo>
                  <a:lnTo>
                    <a:pt x="198" y="202"/>
                  </a:lnTo>
                  <a:lnTo>
                    <a:pt x="186" y="204"/>
                  </a:lnTo>
                  <a:lnTo>
                    <a:pt x="172" y="204"/>
                  </a:lnTo>
                  <a:lnTo>
                    <a:pt x="160" y="208"/>
                  </a:lnTo>
                  <a:lnTo>
                    <a:pt x="146" y="210"/>
                  </a:lnTo>
                  <a:lnTo>
                    <a:pt x="122" y="220"/>
                  </a:lnTo>
                  <a:lnTo>
                    <a:pt x="110" y="224"/>
                  </a:lnTo>
                  <a:lnTo>
                    <a:pt x="98" y="232"/>
                  </a:lnTo>
                  <a:lnTo>
                    <a:pt x="86" y="238"/>
                  </a:lnTo>
                  <a:lnTo>
                    <a:pt x="74" y="246"/>
                  </a:lnTo>
                  <a:lnTo>
                    <a:pt x="64" y="256"/>
                  </a:lnTo>
                  <a:lnTo>
                    <a:pt x="56" y="266"/>
                  </a:lnTo>
                  <a:lnTo>
                    <a:pt x="46" y="276"/>
                  </a:lnTo>
                  <a:lnTo>
                    <a:pt x="38" y="286"/>
                  </a:lnTo>
                  <a:lnTo>
                    <a:pt x="30" y="298"/>
                  </a:lnTo>
                  <a:lnTo>
                    <a:pt x="24" y="310"/>
                  </a:lnTo>
                  <a:lnTo>
                    <a:pt x="18" y="322"/>
                  </a:lnTo>
                  <a:lnTo>
                    <a:pt x="14" y="334"/>
                  </a:lnTo>
                  <a:lnTo>
                    <a:pt x="10" y="346"/>
                  </a:lnTo>
                  <a:lnTo>
                    <a:pt x="6" y="358"/>
                  </a:lnTo>
                  <a:lnTo>
                    <a:pt x="4" y="372"/>
                  </a:lnTo>
                  <a:lnTo>
                    <a:pt x="2" y="384"/>
                  </a:lnTo>
                  <a:lnTo>
                    <a:pt x="2" y="396"/>
                  </a:lnTo>
                  <a:lnTo>
                    <a:pt x="0" y="410"/>
                  </a:lnTo>
                  <a:lnTo>
                    <a:pt x="0" y="422"/>
                  </a:lnTo>
                  <a:lnTo>
                    <a:pt x="2" y="434"/>
                  </a:lnTo>
                  <a:lnTo>
                    <a:pt x="2" y="446"/>
                  </a:lnTo>
                  <a:lnTo>
                    <a:pt x="4" y="458"/>
                  </a:lnTo>
                  <a:lnTo>
                    <a:pt x="6" y="472"/>
                  </a:lnTo>
                  <a:lnTo>
                    <a:pt x="8" y="484"/>
                  </a:lnTo>
                  <a:lnTo>
                    <a:pt x="12" y="494"/>
                  </a:lnTo>
                  <a:lnTo>
                    <a:pt x="16" y="506"/>
                  </a:lnTo>
                  <a:lnTo>
                    <a:pt x="20" y="518"/>
                  </a:lnTo>
                  <a:lnTo>
                    <a:pt x="24" y="530"/>
                  </a:lnTo>
                  <a:lnTo>
                    <a:pt x="30" y="540"/>
                  </a:lnTo>
                  <a:lnTo>
                    <a:pt x="34" y="552"/>
                  </a:lnTo>
                  <a:lnTo>
                    <a:pt x="40" y="562"/>
                  </a:lnTo>
                  <a:lnTo>
                    <a:pt x="46" y="572"/>
                  </a:lnTo>
                  <a:lnTo>
                    <a:pt x="60" y="592"/>
                  </a:lnTo>
                  <a:lnTo>
                    <a:pt x="74" y="612"/>
                  </a:lnTo>
                  <a:lnTo>
                    <a:pt x="90" y="630"/>
                  </a:lnTo>
                  <a:lnTo>
                    <a:pt x="96" y="638"/>
                  </a:lnTo>
                  <a:lnTo>
                    <a:pt x="100" y="642"/>
                  </a:lnTo>
                  <a:lnTo>
                    <a:pt x="196" y="642"/>
                  </a:lnTo>
                  <a:lnTo>
                    <a:pt x="180" y="630"/>
                  </a:lnTo>
                  <a:close/>
                  <a:moveTo>
                    <a:pt x="1490" y="548"/>
                  </a:moveTo>
                  <a:lnTo>
                    <a:pt x="1498" y="548"/>
                  </a:lnTo>
                  <a:lnTo>
                    <a:pt x="1506" y="550"/>
                  </a:lnTo>
                  <a:lnTo>
                    <a:pt x="1514" y="552"/>
                  </a:lnTo>
                  <a:lnTo>
                    <a:pt x="1520" y="554"/>
                  </a:lnTo>
                  <a:lnTo>
                    <a:pt x="1526" y="556"/>
                  </a:lnTo>
                  <a:lnTo>
                    <a:pt x="1528" y="558"/>
                  </a:lnTo>
                  <a:lnTo>
                    <a:pt x="1530" y="562"/>
                  </a:lnTo>
                  <a:lnTo>
                    <a:pt x="1532" y="564"/>
                  </a:lnTo>
                  <a:lnTo>
                    <a:pt x="1530" y="570"/>
                  </a:lnTo>
                  <a:lnTo>
                    <a:pt x="1530" y="576"/>
                  </a:lnTo>
                  <a:lnTo>
                    <a:pt x="1528" y="584"/>
                  </a:lnTo>
                  <a:lnTo>
                    <a:pt x="1524" y="592"/>
                  </a:lnTo>
                  <a:lnTo>
                    <a:pt x="1520" y="600"/>
                  </a:lnTo>
                  <a:lnTo>
                    <a:pt x="1492" y="564"/>
                  </a:lnTo>
                  <a:lnTo>
                    <a:pt x="1482" y="548"/>
                  </a:lnTo>
                  <a:lnTo>
                    <a:pt x="1490" y="548"/>
                  </a:lnTo>
                  <a:close/>
                  <a:moveTo>
                    <a:pt x="506" y="262"/>
                  </a:moveTo>
                  <a:lnTo>
                    <a:pt x="506" y="242"/>
                  </a:lnTo>
                  <a:lnTo>
                    <a:pt x="508" y="220"/>
                  </a:lnTo>
                  <a:lnTo>
                    <a:pt x="510" y="200"/>
                  </a:lnTo>
                  <a:lnTo>
                    <a:pt x="512" y="182"/>
                  </a:lnTo>
                  <a:lnTo>
                    <a:pt x="516" y="162"/>
                  </a:lnTo>
                  <a:lnTo>
                    <a:pt x="520" y="152"/>
                  </a:lnTo>
                  <a:lnTo>
                    <a:pt x="522" y="144"/>
                  </a:lnTo>
                  <a:lnTo>
                    <a:pt x="526" y="134"/>
                  </a:lnTo>
                  <a:lnTo>
                    <a:pt x="530" y="126"/>
                  </a:lnTo>
                  <a:lnTo>
                    <a:pt x="532" y="118"/>
                  </a:lnTo>
                  <a:lnTo>
                    <a:pt x="536" y="110"/>
                  </a:lnTo>
                  <a:lnTo>
                    <a:pt x="542" y="104"/>
                  </a:lnTo>
                  <a:lnTo>
                    <a:pt x="546" y="98"/>
                  </a:lnTo>
                  <a:lnTo>
                    <a:pt x="552" y="92"/>
                  </a:lnTo>
                  <a:lnTo>
                    <a:pt x="556" y="86"/>
                  </a:lnTo>
                  <a:lnTo>
                    <a:pt x="562" y="82"/>
                  </a:lnTo>
                  <a:lnTo>
                    <a:pt x="566" y="82"/>
                  </a:lnTo>
                  <a:lnTo>
                    <a:pt x="568" y="80"/>
                  </a:lnTo>
                  <a:lnTo>
                    <a:pt x="574" y="78"/>
                  </a:lnTo>
                  <a:lnTo>
                    <a:pt x="582" y="76"/>
                  </a:lnTo>
                  <a:lnTo>
                    <a:pt x="584" y="74"/>
                  </a:lnTo>
                  <a:lnTo>
                    <a:pt x="588" y="74"/>
                  </a:lnTo>
                  <a:lnTo>
                    <a:pt x="592" y="74"/>
                  </a:lnTo>
                  <a:lnTo>
                    <a:pt x="596" y="74"/>
                  </a:lnTo>
                  <a:lnTo>
                    <a:pt x="612" y="74"/>
                  </a:lnTo>
                  <a:lnTo>
                    <a:pt x="628" y="78"/>
                  </a:lnTo>
                  <a:lnTo>
                    <a:pt x="634" y="80"/>
                  </a:lnTo>
                  <a:lnTo>
                    <a:pt x="638" y="82"/>
                  </a:lnTo>
                  <a:lnTo>
                    <a:pt x="642" y="84"/>
                  </a:lnTo>
                  <a:lnTo>
                    <a:pt x="648" y="86"/>
                  </a:lnTo>
                  <a:lnTo>
                    <a:pt x="654" y="90"/>
                  </a:lnTo>
                  <a:lnTo>
                    <a:pt x="660" y="94"/>
                  </a:lnTo>
                  <a:lnTo>
                    <a:pt x="664" y="100"/>
                  </a:lnTo>
                  <a:lnTo>
                    <a:pt x="670" y="106"/>
                  </a:lnTo>
                  <a:lnTo>
                    <a:pt x="672" y="112"/>
                  </a:lnTo>
                  <a:lnTo>
                    <a:pt x="676" y="118"/>
                  </a:lnTo>
                  <a:lnTo>
                    <a:pt x="680" y="124"/>
                  </a:lnTo>
                  <a:lnTo>
                    <a:pt x="682" y="132"/>
                  </a:lnTo>
                  <a:lnTo>
                    <a:pt x="684" y="140"/>
                  </a:lnTo>
                  <a:lnTo>
                    <a:pt x="686" y="148"/>
                  </a:lnTo>
                  <a:lnTo>
                    <a:pt x="688" y="156"/>
                  </a:lnTo>
                  <a:lnTo>
                    <a:pt x="688" y="164"/>
                  </a:lnTo>
                  <a:lnTo>
                    <a:pt x="688" y="172"/>
                  </a:lnTo>
                  <a:lnTo>
                    <a:pt x="688" y="182"/>
                  </a:lnTo>
                  <a:lnTo>
                    <a:pt x="686" y="190"/>
                  </a:lnTo>
                  <a:lnTo>
                    <a:pt x="686" y="198"/>
                  </a:lnTo>
                  <a:lnTo>
                    <a:pt x="684" y="208"/>
                  </a:lnTo>
                  <a:lnTo>
                    <a:pt x="682" y="216"/>
                  </a:lnTo>
                  <a:lnTo>
                    <a:pt x="680" y="224"/>
                  </a:lnTo>
                  <a:lnTo>
                    <a:pt x="676" y="234"/>
                  </a:lnTo>
                  <a:lnTo>
                    <a:pt x="674" y="242"/>
                  </a:lnTo>
                  <a:lnTo>
                    <a:pt x="670" y="250"/>
                  </a:lnTo>
                  <a:lnTo>
                    <a:pt x="666" y="258"/>
                  </a:lnTo>
                  <a:lnTo>
                    <a:pt x="662" y="266"/>
                  </a:lnTo>
                  <a:lnTo>
                    <a:pt x="658" y="274"/>
                  </a:lnTo>
                  <a:lnTo>
                    <a:pt x="654" y="282"/>
                  </a:lnTo>
                  <a:lnTo>
                    <a:pt x="648" y="288"/>
                  </a:lnTo>
                  <a:lnTo>
                    <a:pt x="642" y="296"/>
                  </a:lnTo>
                  <a:lnTo>
                    <a:pt x="636" y="302"/>
                  </a:lnTo>
                  <a:lnTo>
                    <a:pt x="630" y="308"/>
                  </a:lnTo>
                  <a:lnTo>
                    <a:pt x="624" y="314"/>
                  </a:lnTo>
                  <a:lnTo>
                    <a:pt x="618" y="320"/>
                  </a:lnTo>
                  <a:lnTo>
                    <a:pt x="612" y="324"/>
                  </a:lnTo>
                  <a:lnTo>
                    <a:pt x="606" y="328"/>
                  </a:lnTo>
                  <a:lnTo>
                    <a:pt x="598" y="332"/>
                  </a:lnTo>
                  <a:lnTo>
                    <a:pt x="592" y="336"/>
                  </a:lnTo>
                  <a:lnTo>
                    <a:pt x="584" y="338"/>
                  </a:lnTo>
                  <a:lnTo>
                    <a:pt x="578" y="340"/>
                  </a:lnTo>
                  <a:lnTo>
                    <a:pt x="570" y="342"/>
                  </a:lnTo>
                  <a:lnTo>
                    <a:pt x="564" y="344"/>
                  </a:lnTo>
                  <a:lnTo>
                    <a:pt x="556" y="344"/>
                  </a:lnTo>
                  <a:lnTo>
                    <a:pt x="548" y="344"/>
                  </a:lnTo>
                  <a:lnTo>
                    <a:pt x="542" y="344"/>
                  </a:lnTo>
                  <a:lnTo>
                    <a:pt x="532" y="344"/>
                  </a:lnTo>
                  <a:lnTo>
                    <a:pt x="526" y="344"/>
                  </a:lnTo>
                  <a:lnTo>
                    <a:pt x="518" y="342"/>
                  </a:lnTo>
                  <a:lnTo>
                    <a:pt x="510" y="340"/>
                  </a:lnTo>
                  <a:lnTo>
                    <a:pt x="508" y="320"/>
                  </a:lnTo>
                  <a:lnTo>
                    <a:pt x="506" y="302"/>
                  </a:lnTo>
                  <a:lnTo>
                    <a:pt x="506" y="282"/>
                  </a:lnTo>
                  <a:lnTo>
                    <a:pt x="506" y="26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5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41277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"/>
          <p:cNvGrpSpPr>
            <a:grpSpLocks noChangeAspect="1"/>
          </p:cNvGrpSpPr>
          <p:nvPr userDrawn="1"/>
        </p:nvGrpSpPr>
        <p:grpSpPr bwMode="auto">
          <a:xfrm>
            <a:off x="2719917" y="4868333"/>
            <a:ext cx="7780867" cy="1989667"/>
            <a:chOff x="1285" y="2300"/>
            <a:chExt cx="3676" cy="940"/>
          </a:xfrm>
          <a:solidFill>
            <a:schemeClr val="accent2"/>
          </a:solidFill>
        </p:grpSpPr>
        <p:sp>
          <p:nvSpPr>
            <p:cNvPr id="51" name="Freeform 5"/>
            <p:cNvSpPr>
              <a:spLocks noEditPoints="1"/>
            </p:cNvSpPr>
            <p:nvPr userDrawn="1"/>
          </p:nvSpPr>
          <p:spPr bwMode="auto">
            <a:xfrm>
              <a:off x="1285" y="2580"/>
              <a:ext cx="1922" cy="660"/>
            </a:xfrm>
            <a:custGeom>
              <a:avLst/>
              <a:gdLst>
                <a:gd name="T0" fmla="*/ 290 w 1922"/>
                <a:gd name="T1" fmla="*/ 506 h 660"/>
                <a:gd name="T2" fmla="*/ 430 w 1922"/>
                <a:gd name="T3" fmla="*/ 412 h 660"/>
                <a:gd name="T4" fmla="*/ 470 w 1922"/>
                <a:gd name="T5" fmla="*/ 550 h 660"/>
                <a:gd name="T6" fmla="*/ 446 w 1922"/>
                <a:gd name="T7" fmla="*/ 638 h 660"/>
                <a:gd name="T8" fmla="*/ 724 w 1922"/>
                <a:gd name="T9" fmla="*/ 572 h 660"/>
                <a:gd name="T10" fmla="*/ 590 w 1922"/>
                <a:gd name="T11" fmla="*/ 642 h 660"/>
                <a:gd name="T12" fmla="*/ 802 w 1922"/>
                <a:gd name="T13" fmla="*/ 616 h 660"/>
                <a:gd name="T14" fmla="*/ 1118 w 1922"/>
                <a:gd name="T15" fmla="*/ 634 h 660"/>
                <a:gd name="T16" fmla="*/ 890 w 1922"/>
                <a:gd name="T17" fmla="*/ 534 h 660"/>
                <a:gd name="T18" fmla="*/ 990 w 1922"/>
                <a:gd name="T19" fmla="*/ 372 h 660"/>
                <a:gd name="T20" fmla="*/ 1218 w 1922"/>
                <a:gd name="T21" fmla="*/ 292 h 660"/>
                <a:gd name="T22" fmla="*/ 1426 w 1922"/>
                <a:gd name="T23" fmla="*/ 270 h 660"/>
                <a:gd name="T24" fmla="*/ 1658 w 1922"/>
                <a:gd name="T25" fmla="*/ 312 h 660"/>
                <a:gd name="T26" fmla="*/ 1768 w 1922"/>
                <a:gd name="T27" fmla="*/ 368 h 660"/>
                <a:gd name="T28" fmla="*/ 1818 w 1922"/>
                <a:gd name="T29" fmla="*/ 438 h 660"/>
                <a:gd name="T30" fmla="*/ 1802 w 1922"/>
                <a:gd name="T31" fmla="*/ 514 h 660"/>
                <a:gd name="T32" fmla="*/ 1732 w 1922"/>
                <a:gd name="T33" fmla="*/ 582 h 660"/>
                <a:gd name="T34" fmla="*/ 1606 w 1922"/>
                <a:gd name="T35" fmla="*/ 644 h 660"/>
                <a:gd name="T36" fmla="*/ 1832 w 1922"/>
                <a:gd name="T37" fmla="*/ 632 h 660"/>
                <a:gd name="T38" fmla="*/ 1910 w 1922"/>
                <a:gd name="T39" fmla="*/ 520 h 660"/>
                <a:gd name="T40" fmla="*/ 1920 w 1922"/>
                <a:gd name="T41" fmla="*/ 438 h 660"/>
                <a:gd name="T42" fmla="*/ 1894 w 1922"/>
                <a:gd name="T43" fmla="*/ 370 h 660"/>
                <a:gd name="T44" fmla="*/ 1796 w 1922"/>
                <a:gd name="T45" fmla="*/ 284 h 660"/>
                <a:gd name="T46" fmla="*/ 1614 w 1922"/>
                <a:gd name="T47" fmla="*/ 220 h 660"/>
                <a:gd name="T48" fmla="*/ 1406 w 1922"/>
                <a:gd name="T49" fmla="*/ 202 h 660"/>
                <a:gd name="T50" fmla="*/ 1166 w 1922"/>
                <a:gd name="T51" fmla="*/ 238 h 660"/>
                <a:gd name="T52" fmla="*/ 1020 w 1922"/>
                <a:gd name="T53" fmla="*/ 220 h 660"/>
                <a:gd name="T54" fmla="*/ 986 w 1922"/>
                <a:gd name="T55" fmla="*/ 98 h 660"/>
                <a:gd name="T56" fmla="*/ 920 w 1922"/>
                <a:gd name="T57" fmla="*/ 34 h 660"/>
                <a:gd name="T58" fmla="*/ 810 w 1922"/>
                <a:gd name="T59" fmla="*/ 0 h 660"/>
                <a:gd name="T60" fmla="*/ 670 w 1922"/>
                <a:gd name="T61" fmla="*/ 22 h 660"/>
                <a:gd name="T62" fmla="*/ 556 w 1922"/>
                <a:gd name="T63" fmla="*/ 86 h 660"/>
                <a:gd name="T64" fmla="*/ 374 w 1922"/>
                <a:gd name="T65" fmla="*/ 268 h 660"/>
                <a:gd name="T66" fmla="*/ 206 w 1922"/>
                <a:gd name="T67" fmla="*/ 250 h 660"/>
                <a:gd name="T68" fmla="*/ 128 w 1922"/>
                <a:gd name="T69" fmla="*/ 272 h 660"/>
                <a:gd name="T70" fmla="*/ 60 w 1922"/>
                <a:gd name="T71" fmla="*/ 320 h 660"/>
                <a:gd name="T72" fmla="*/ 16 w 1922"/>
                <a:gd name="T73" fmla="*/ 382 h 660"/>
                <a:gd name="T74" fmla="*/ 0 w 1922"/>
                <a:gd name="T75" fmla="*/ 472 h 660"/>
                <a:gd name="T76" fmla="*/ 42 w 1922"/>
                <a:gd name="T77" fmla="*/ 600 h 660"/>
                <a:gd name="T78" fmla="*/ 888 w 1922"/>
                <a:gd name="T79" fmla="*/ 398 h 660"/>
                <a:gd name="T80" fmla="*/ 796 w 1922"/>
                <a:gd name="T81" fmla="*/ 426 h 660"/>
                <a:gd name="T82" fmla="*/ 498 w 1922"/>
                <a:gd name="T83" fmla="*/ 214 h 660"/>
                <a:gd name="T84" fmla="*/ 638 w 1922"/>
                <a:gd name="T85" fmla="*/ 104 h 660"/>
                <a:gd name="T86" fmla="*/ 742 w 1922"/>
                <a:gd name="T87" fmla="*/ 64 h 660"/>
                <a:gd name="T88" fmla="*/ 848 w 1922"/>
                <a:gd name="T89" fmla="*/ 70 h 660"/>
                <a:gd name="T90" fmla="*/ 920 w 1922"/>
                <a:gd name="T91" fmla="*/ 128 h 660"/>
                <a:gd name="T92" fmla="*/ 942 w 1922"/>
                <a:gd name="T93" fmla="*/ 218 h 660"/>
                <a:gd name="T94" fmla="*/ 864 w 1922"/>
                <a:gd name="T95" fmla="*/ 334 h 660"/>
                <a:gd name="T96" fmla="*/ 626 w 1922"/>
                <a:gd name="T97" fmla="*/ 384 h 660"/>
                <a:gd name="T98" fmla="*/ 454 w 1922"/>
                <a:gd name="T99" fmla="*/ 264 h 660"/>
                <a:gd name="T100" fmla="*/ 136 w 1922"/>
                <a:gd name="T101" fmla="*/ 530 h 660"/>
                <a:gd name="T102" fmla="*/ 124 w 1922"/>
                <a:gd name="T103" fmla="*/ 448 h 660"/>
                <a:gd name="T104" fmla="*/ 162 w 1922"/>
                <a:gd name="T105" fmla="*/ 386 h 660"/>
                <a:gd name="T106" fmla="*/ 238 w 1922"/>
                <a:gd name="T107" fmla="*/ 358 h 660"/>
                <a:gd name="T108" fmla="*/ 222 w 1922"/>
                <a:gd name="T109" fmla="*/ 508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22" h="660">
                  <a:moveTo>
                    <a:pt x="270" y="656"/>
                  </a:moveTo>
                  <a:lnTo>
                    <a:pt x="250" y="646"/>
                  </a:lnTo>
                  <a:lnTo>
                    <a:pt x="228" y="634"/>
                  </a:lnTo>
                  <a:lnTo>
                    <a:pt x="244" y="602"/>
                  </a:lnTo>
                  <a:lnTo>
                    <a:pt x="258" y="570"/>
                  </a:lnTo>
                  <a:lnTo>
                    <a:pt x="274" y="538"/>
                  </a:lnTo>
                  <a:lnTo>
                    <a:pt x="290" y="506"/>
                  </a:lnTo>
                  <a:lnTo>
                    <a:pt x="306" y="476"/>
                  </a:lnTo>
                  <a:lnTo>
                    <a:pt x="326" y="444"/>
                  </a:lnTo>
                  <a:lnTo>
                    <a:pt x="344" y="414"/>
                  </a:lnTo>
                  <a:lnTo>
                    <a:pt x="362" y="382"/>
                  </a:lnTo>
                  <a:lnTo>
                    <a:pt x="382" y="390"/>
                  </a:lnTo>
                  <a:lnTo>
                    <a:pt x="406" y="400"/>
                  </a:lnTo>
                  <a:lnTo>
                    <a:pt x="430" y="412"/>
                  </a:lnTo>
                  <a:lnTo>
                    <a:pt x="452" y="422"/>
                  </a:lnTo>
                  <a:lnTo>
                    <a:pt x="476" y="434"/>
                  </a:lnTo>
                  <a:lnTo>
                    <a:pt x="524" y="460"/>
                  </a:lnTo>
                  <a:lnTo>
                    <a:pt x="570" y="486"/>
                  </a:lnTo>
                  <a:lnTo>
                    <a:pt x="536" y="506"/>
                  </a:lnTo>
                  <a:lnTo>
                    <a:pt x="504" y="528"/>
                  </a:lnTo>
                  <a:lnTo>
                    <a:pt x="470" y="550"/>
                  </a:lnTo>
                  <a:lnTo>
                    <a:pt x="438" y="574"/>
                  </a:lnTo>
                  <a:lnTo>
                    <a:pt x="408" y="598"/>
                  </a:lnTo>
                  <a:lnTo>
                    <a:pt x="376" y="620"/>
                  </a:lnTo>
                  <a:lnTo>
                    <a:pt x="346" y="646"/>
                  </a:lnTo>
                  <a:lnTo>
                    <a:pt x="330" y="660"/>
                  </a:lnTo>
                  <a:lnTo>
                    <a:pt x="420" y="660"/>
                  </a:lnTo>
                  <a:lnTo>
                    <a:pt x="446" y="638"/>
                  </a:lnTo>
                  <a:lnTo>
                    <a:pt x="498" y="600"/>
                  </a:lnTo>
                  <a:lnTo>
                    <a:pt x="524" y="582"/>
                  </a:lnTo>
                  <a:lnTo>
                    <a:pt x="552" y="564"/>
                  </a:lnTo>
                  <a:lnTo>
                    <a:pt x="578" y="546"/>
                  </a:lnTo>
                  <a:lnTo>
                    <a:pt x="606" y="528"/>
                  </a:lnTo>
                  <a:lnTo>
                    <a:pt x="626" y="516"/>
                  </a:lnTo>
                  <a:lnTo>
                    <a:pt x="724" y="572"/>
                  </a:lnTo>
                  <a:lnTo>
                    <a:pt x="706" y="584"/>
                  </a:lnTo>
                  <a:lnTo>
                    <a:pt x="686" y="596"/>
                  </a:lnTo>
                  <a:lnTo>
                    <a:pt x="668" y="606"/>
                  </a:lnTo>
                  <a:lnTo>
                    <a:pt x="648" y="616"/>
                  </a:lnTo>
                  <a:lnTo>
                    <a:pt x="630" y="626"/>
                  </a:lnTo>
                  <a:lnTo>
                    <a:pt x="608" y="634"/>
                  </a:lnTo>
                  <a:lnTo>
                    <a:pt x="590" y="642"/>
                  </a:lnTo>
                  <a:lnTo>
                    <a:pt x="568" y="650"/>
                  </a:lnTo>
                  <a:lnTo>
                    <a:pt x="548" y="656"/>
                  </a:lnTo>
                  <a:lnTo>
                    <a:pt x="534" y="660"/>
                  </a:lnTo>
                  <a:lnTo>
                    <a:pt x="744" y="660"/>
                  </a:lnTo>
                  <a:lnTo>
                    <a:pt x="758" y="650"/>
                  </a:lnTo>
                  <a:lnTo>
                    <a:pt x="782" y="634"/>
                  </a:lnTo>
                  <a:lnTo>
                    <a:pt x="802" y="616"/>
                  </a:lnTo>
                  <a:lnTo>
                    <a:pt x="836" y="634"/>
                  </a:lnTo>
                  <a:lnTo>
                    <a:pt x="870" y="652"/>
                  </a:lnTo>
                  <a:lnTo>
                    <a:pt x="886" y="660"/>
                  </a:lnTo>
                  <a:lnTo>
                    <a:pt x="1210" y="660"/>
                  </a:lnTo>
                  <a:lnTo>
                    <a:pt x="1182" y="654"/>
                  </a:lnTo>
                  <a:lnTo>
                    <a:pt x="1150" y="644"/>
                  </a:lnTo>
                  <a:lnTo>
                    <a:pt x="1118" y="634"/>
                  </a:lnTo>
                  <a:lnTo>
                    <a:pt x="1088" y="624"/>
                  </a:lnTo>
                  <a:lnTo>
                    <a:pt x="1058" y="612"/>
                  </a:lnTo>
                  <a:lnTo>
                    <a:pt x="1026" y="598"/>
                  </a:lnTo>
                  <a:lnTo>
                    <a:pt x="996" y="586"/>
                  </a:lnTo>
                  <a:lnTo>
                    <a:pt x="964" y="570"/>
                  </a:lnTo>
                  <a:lnTo>
                    <a:pt x="934" y="556"/>
                  </a:lnTo>
                  <a:lnTo>
                    <a:pt x="890" y="534"/>
                  </a:lnTo>
                  <a:lnTo>
                    <a:pt x="908" y="512"/>
                  </a:lnTo>
                  <a:lnTo>
                    <a:pt x="926" y="490"/>
                  </a:lnTo>
                  <a:lnTo>
                    <a:pt x="940" y="468"/>
                  </a:lnTo>
                  <a:lnTo>
                    <a:pt x="954" y="444"/>
                  </a:lnTo>
                  <a:lnTo>
                    <a:pt x="968" y="420"/>
                  </a:lnTo>
                  <a:lnTo>
                    <a:pt x="980" y="396"/>
                  </a:lnTo>
                  <a:lnTo>
                    <a:pt x="990" y="372"/>
                  </a:lnTo>
                  <a:lnTo>
                    <a:pt x="998" y="346"/>
                  </a:lnTo>
                  <a:lnTo>
                    <a:pt x="1058" y="330"/>
                  </a:lnTo>
                  <a:lnTo>
                    <a:pt x="1086" y="322"/>
                  </a:lnTo>
                  <a:lnTo>
                    <a:pt x="1114" y="314"/>
                  </a:lnTo>
                  <a:lnTo>
                    <a:pt x="1150" y="308"/>
                  </a:lnTo>
                  <a:lnTo>
                    <a:pt x="1182" y="300"/>
                  </a:lnTo>
                  <a:lnTo>
                    <a:pt x="1218" y="292"/>
                  </a:lnTo>
                  <a:lnTo>
                    <a:pt x="1252" y="288"/>
                  </a:lnTo>
                  <a:lnTo>
                    <a:pt x="1288" y="282"/>
                  </a:lnTo>
                  <a:lnTo>
                    <a:pt x="1322" y="278"/>
                  </a:lnTo>
                  <a:lnTo>
                    <a:pt x="1358" y="274"/>
                  </a:lnTo>
                  <a:lnTo>
                    <a:pt x="1392" y="272"/>
                  </a:lnTo>
                  <a:lnTo>
                    <a:pt x="1410" y="272"/>
                  </a:lnTo>
                  <a:lnTo>
                    <a:pt x="1426" y="270"/>
                  </a:lnTo>
                  <a:lnTo>
                    <a:pt x="1460" y="272"/>
                  </a:lnTo>
                  <a:lnTo>
                    <a:pt x="1492" y="276"/>
                  </a:lnTo>
                  <a:lnTo>
                    <a:pt x="1528" y="280"/>
                  </a:lnTo>
                  <a:lnTo>
                    <a:pt x="1560" y="286"/>
                  </a:lnTo>
                  <a:lnTo>
                    <a:pt x="1594" y="294"/>
                  </a:lnTo>
                  <a:lnTo>
                    <a:pt x="1626" y="302"/>
                  </a:lnTo>
                  <a:lnTo>
                    <a:pt x="1658" y="312"/>
                  </a:lnTo>
                  <a:lnTo>
                    <a:pt x="1688" y="324"/>
                  </a:lnTo>
                  <a:lnTo>
                    <a:pt x="1702" y="332"/>
                  </a:lnTo>
                  <a:lnTo>
                    <a:pt x="1716" y="338"/>
                  </a:lnTo>
                  <a:lnTo>
                    <a:pt x="1730" y="344"/>
                  </a:lnTo>
                  <a:lnTo>
                    <a:pt x="1744" y="352"/>
                  </a:lnTo>
                  <a:lnTo>
                    <a:pt x="1756" y="360"/>
                  </a:lnTo>
                  <a:lnTo>
                    <a:pt x="1768" y="368"/>
                  </a:lnTo>
                  <a:lnTo>
                    <a:pt x="1780" y="378"/>
                  </a:lnTo>
                  <a:lnTo>
                    <a:pt x="1788" y="388"/>
                  </a:lnTo>
                  <a:lnTo>
                    <a:pt x="1796" y="398"/>
                  </a:lnTo>
                  <a:lnTo>
                    <a:pt x="1804" y="408"/>
                  </a:lnTo>
                  <a:lnTo>
                    <a:pt x="1810" y="416"/>
                  </a:lnTo>
                  <a:lnTo>
                    <a:pt x="1816" y="426"/>
                  </a:lnTo>
                  <a:lnTo>
                    <a:pt x="1818" y="438"/>
                  </a:lnTo>
                  <a:lnTo>
                    <a:pt x="1820" y="448"/>
                  </a:lnTo>
                  <a:lnTo>
                    <a:pt x="1820" y="458"/>
                  </a:lnTo>
                  <a:lnTo>
                    <a:pt x="1818" y="470"/>
                  </a:lnTo>
                  <a:lnTo>
                    <a:pt x="1816" y="480"/>
                  </a:lnTo>
                  <a:lnTo>
                    <a:pt x="1812" y="492"/>
                  </a:lnTo>
                  <a:lnTo>
                    <a:pt x="1806" y="502"/>
                  </a:lnTo>
                  <a:lnTo>
                    <a:pt x="1802" y="514"/>
                  </a:lnTo>
                  <a:lnTo>
                    <a:pt x="1794" y="524"/>
                  </a:lnTo>
                  <a:lnTo>
                    <a:pt x="1786" y="536"/>
                  </a:lnTo>
                  <a:lnTo>
                    <a:pt x="1776" y="546"/>
                  </a:lnTo>
                  <a:lnTo>
                    <a:pt x="1766" y="556"/>
                  </a:lnTo>
                  <a:lnTo>
                    <a:pt x="1756" y="566"/>
                  </a:lnTo>
                  <a:lnTo>
                    <a:pt x="1744" y="574"/>
                  </a:lnTo>
                  <a:lnTo>
                    <a:pt x="1732" y="582"/>
                  </a:lnTo>
                  <a:lnTo>
                    <a:pt x="1720" y="590"/>
                  </a:lnTo>
                  <a:lnTo>
                    <a:pt x="1708" y="600"/>
                  </a:lnTo>
                  <a:lnTo>
                    <a:pt x="1694" y="606"/>
                  </a:lnTo>
                  <a:lnTo>
                    <a:pt x="1680" y="614"/>
                  </a:lnTo>
                  <a:lnTo>
                    <a:pt x="1666" y="620"/>
                  </a:lnTo>
                  <a:lnTo>
                    <a:pt x="1636" y="632"/>
                  </a:lnTo>
                  <a:lnTo>
                    <a:pt x="1606" y="644"/>
                  </a:lnTo>
                  <a:lnTo>
                    <a:pt x="1576" y="652"/>
                  </a:lnTo>
                  <a:lnTo>
                    <a:pt x="1544" y="660"/>
                  </a:lnTo>
                  <a:lnTo>
                    <a:pt x="1542" y="660"/>
                  </a:lnTo>
                  <a:lnTo>
                    <a:pt x="1798" y="660"/>
                  </a:lnTo>
                  <a:lnTo>
                    <a:pt x="1802" y="656"/>
                  </a:lnTo>
                  <a:lnTo>
                    <a:pt x="1818" y="644"/>
                  </a:lnTo>
                  <a:lnTo>
                    <a:pt x="1832" y="632"/>
                  </a:lnTo>
                  <a:lnTo>
                    <a:pt x="1846" y="618"/>
                  </a:lnTo>
                  <a:lnTo>
                    <a:pt x="1860" y="604"/>
                  </a:lnTo>
                  <a:lnTo>
                    <a:pt x="1872" y="588"/>
                  </a:lnTo>
                  <a:lnTo>
                    <a:pt x="1884" y="572"/>
                  </a:lnTo>
                  <a:lnTo>
                    <a:pt x="1894" y="556"/>
                  </a:lnTo>
                  <a:lnTo>
                    <a:pt x="1904" y="538"/>
                  </a:lnTo>
                  <a:lnTo>
                    <a:pt x="1910" y="520"/>
                  </a:lnTo>
                  <a:lnTo>
                    <a:pt x="1916" y="500"/>
                  </a:lnTo>
                  <a:lnTo>
                    <a:pt x="1918" y="490"/>
                  </a:lnTo>
                  <a:lnTo>
                    <a:pt x="1920" y="480"/>
                  </a:lnTo>
                  <a:lnTo>
                    <a:pt x="1920" y="470"/>
                  </a:lnTo>
                  <a:lnTo>
                    <a:pt x="1922" y="460"/>
                  </a:lnTo>
                  <a:lnTo>
                    <a:pt x="1922" y="450"/>
                  </a:lnTo>
                  <a:lnTo>
                    <a:pt x="1920" y="438"/>
                  </a:lnTo>
                  <a:lnTo>
                    <a:pt x="1918" y="428"/>
                  </a:lnTo>
                  <a:lnTo>
                    <a:pt x="1916" y="418"/>
                  </a:lnTo>
                  <a:lnTo>
                    <a:pt x="1912" y="408"/>
                  </a:lnTo>
                  <a:lnTo>
                    <a:pt x="1910" y="398"/>
                  </a:lnTo>
                  <a:lnTo>
                    <a:pt x="1904" y="388"/>
                  </a:lnTo>
                  <a:lnTo>
                    <a:pt x="1900" y="380"/>
                  </a:lnTo>
                  <a:lnTo>
                    <a:pt x="1894" y="370"/>
                  </a:lnTo>
                  <a:lnTo>
                    <a:pt x="1888" y="362"/>
                  </a:lnTo>
                  <a:lnTo>
                    <a:pt x="1874" y="346"/>
                  </a:lnTo>
                  <a:lnTo>
                    <a:pt x="1860" y="332"/>
                  </a:lnTo>
                  <a:lnTo>
                    <a:pt x="1846" y="318"/>
                  </a:lnTo>
                  <a:lnTo>
                    <a:pt x="1830" y="306"/>
                  </a:lnTo>
                  <a:lnTo>
                    <a:pt x="1814" y="294"/>
                  </a:lnTo>
                  <a:lnTo>
                    <a:pt x="1796" y="284"/>
                  </a:lnTo>
                  <a:lnTo>
                    <a:pt x="1778" y="276"/>
                  </a:lnTo>
                  <a:lnTo>
                    <a:pt x="1762" y="268"/>
                  </a:lnTo>
                  <a:lnTo>
                    <a:pt x="1742" y="260"/>
                  </a:lnTo>
                  <a:lnTo>
                    <a:pt x="1726" y="252"/>
                  </a:lnTo>
                  <a:lnTo>
                    <a:pt x="1688" y="240"/>
                  </a:lnTo>
                  <a:lnTo>
                    <a:pt x="1652" y="230"/>
                  </a:lnTo>
                  <a:lnTo>
                    <a:pt x="1614" y="220"/>
                  </a:lnTo>
                  <a:lnTo>
                    <a:pt x="1578" y="214"/>
                  </a:lnTo>
                  <a:lnTo>
                    <a:pt x="1540" y="208"/>
                  </a:lnTo>
                  <a:lnTo>
                    <a:pt x="1502" y="204"/>
                  </a:lnTo>
                  <a:lnTo>
                    <a:pt x="1464" y="202"/>
                  </a:lnTo>
                  <a:lnTo>
                    <a:pt x="1444" y="202"/>
                  </a:lnTo>
                  <a:lnTo>
                    <a:pt x="1424" y="202"/>
                  </a:lnTo>
                  <a:lnTo>
                    <a:pt x="1406" y="202"/>
                  </a:lnTo>
                  <a:lnTo>
                    <a:pt x="1386" y="204"/>
                  </a:lnTo>
                  <a:lnTo>
                    <a:pt x="1348" y="208"/>
                  </a:lnTo>
                  <a:lnTo>
                    <a:pt x="1312" y="214"/>
                  </a:lnTo>
                  <a:lnTo>
                    <a:pt x="1276" y="218"/>
                  </a:lnTo>
                  <a:lnTo>
                    <a:pt x="1240" y="224"/>
                  </a:lnTo>
                  <a:lnTo>
                    <a:pt x="1204" y="232"/>
                  </a:lnTo>
                  <a:lnTo>
                    <a:pt x="1166" y="238"/>
                  </a:lnTo>
                  <a:lnTo>
                    <a:pt x="1130" y="246"/>
                  </a:lnTo>
                  <a:lnTo>
                    <a:pt x="1096" y="256"/>
                  </a:lnTo>
                  <a:lnTo>
                    <a:pt x="1056" y="268"/>
                  </a:lnTo>
                  <a:lnTo>
                    <a:pt x="1016" y="280"/>
                  </a:lnTo>
                  <a:lnTo>
                    <a:pt x="1018" y="260"/>
                  </a:lnTo>
                  <a:lnTo>
                    <a:pt x="1020" y="240"/>
                  </a:lnTo>
                  <a:lnTo>
                    <a:pt x="1020" y="220"/>
                  </a:lnTo>
                  <a:lnTo>
                    <a:pt x="1020" y="200"/>
                  </a:lnTo>
                  <a:lnTo>
                    <a:pt x="1018" y="182"/>
                  </a:lnTo>
                  <a:lnTo>
                    <a:pt x="1014" y="166"/>
                  </a:lnTo>
                  <a:lnTo>
                    <a:pt x="1010" y="148"/>
                  </a:lnTo>
                  <a:lnTo>
                    <a:pt x="1004" y="132"/>
                  </a:lnTo>
                  <a:lnTo>
                    <a:pt x="996" y="114"/>
                  </a:lnTo>
                  <a:lnTo>
                    <a:pt x="986" y="98"/>
                  </a:lnTo>
                  <a:lnTo>
                    <a:pt x="974" y="80"/>
                  </a:lnTo>
                  <a:lnTo>
                    <a:pt x="962" y="66"/>
                  </a:lnTo>
                  <a:lnTo>
                    <a:pt x="954" y="58"/>
                  </a:lnTo>
                  <a:lnTo>
                    <a:pt x="946" y="52"/>
                  </a:lnTo>
                  <a:lnTo>
                    <a:pt x="938" y="44"/>
                  </a:lnTo>
                  <a:lnTo>
                    <a:pt x="930" y="38"/>
                  </a:lnTo>
                  <a:lnTo>
                    <a:pt x="920" y="34"/>
                  </a:lnTo>
                  <a:lnTo>
                    <a:pt x="912" y="28"/>
                  </a:lnTo>
                  <a:lnTo>
                    <a:pt x="902" y="24"/>
                  </a:lnTo>
                  <a:lnTo>
                    <a:pt x="892" y="20"/>
                  </a:lnTo>
                  <a:lnTo>
                    <a:pt x="872" y="12"/>
                  </a:lnTo>
                  <a:lnTo>
                    <a:pt x="852" y="8"/>
                  </a:lnTo>
                  <a:lnTo>
                    <a:pt x="830" y="2"/>
                  </a:lnTo>
                  <a:lnTo>
                    <a:pt x="810" y="0"/>
                  </a:lnTo>
                  <a:lnTo>
                    <a:pt x="790" y="0"/>
                  </a:lnTo>
                  <a:lnTo>
                    <a:pt x="770" y="0"/>
                  </a:lnTo>
                  <a:lnTo>
                    <a:pt x="748" y="2"/>
                  </a:lnTo>
                  <a:lnTo>
                    <a:pt x="728" y="6"/>
                  </a:lnTo>
                  <a:lnTo>
                    <a:pt x="708" y="10"/>
                  </a:lnTo>
                  <a:lnTo>
                    <a:pt x="688" y="16"/>
                  </a:lnTo>
                  <a:lnTo>
                    <a:pt x="670" y="22"/>
                  </a:lnTo>
                  <a:lnTo>
                    <a:pt x="654" y="30"/>
                  </a:lnTo>
                  <a:lnTo>
                    <a:pt x="634" y="38"/>
                  </a:lnTo>
                  <a:lnTo>
                    <a:pt x="618" y="46"/>
                  </a:lnTo>
                  <a:lnTo>
                    <a:pt x="602" y="56"/>
                  </a:lnTo>
                  <a:lnTo>
                    <a:pt x="586" y="66"/>
                  </a:lnTo>
                  <a:lnTo>
                    <a:pt x="570" y="76"/>
                  </a:lnTo>
                  <a:lnTo>
                    <a:pt x="556" y="86"/>
                  </a:lnTo>
                  <a:lnTo>
                    <a:pt x="528" y="108"/>
                  </a:lnTo>
                  <a:lnTo>
                    <a:pt x="500" y="132"/>
                  </a:lnTo>
                  <a:lnTo>
                    <a:pt x="476" y="154"/>
                  </a:lnTo>
                  <a:lnTo>
                    <a:pt x="450" y="180"/>
                  </a:lnTo>
                  <a:lnTo>
                    <a:pt x="426" y="204"/>
                  </a:lnTo>
                  <a:lnTo>
                    <a:pt x="400" y="236"/>
                  </a:lnTo>
                  <a:lnTo>
                    <a:pt x="374" y="268"/>
                  </a:lnTo>
                  <a:lnTo>
                    <a:pt x="352" y="262"/>
                  </a:lnTo>
                  <a:lnTo>
                    <a:pt x="328" y="256"/>
                  </a:lnTo>
                  <a:lnTo>
                    <a:pt x="302" y="252"/>
                  </a:lnTo>
                  <a:lnTo>
                    <a:pt x="276" y="248"/>
                  </a:lnTo>
                  <a:lnTo>
                    <a:pt x="254" y="248"/>
                  </a:lnTo>
                  <a:lnTo>
                    <a:pt x="230" y="248"/>
                  </a:lnTo>
                  <a:lnTo>
                    <a:pt x="206" y="250"/>
                  </a:lnTo>
                  <a:lnTo>
                    <a:pt x="196" y="252"/>
                  </a:lnTo>
                  <a:lnTo>
                    <a:pt x="184" y="254"/>
                  </a:lnTo>
                  <a:lnTo>
                    <a:pt x="172" y="256"/>
                  </a:lnTo>
                  <a:lnTo>
                    <a:pt x="160" y="260"/>
                  </a:lnTo>
                  <a:lnTo>
                    <a:pt x="150" y="264"/>
                  </a:lnTo>
                  <a:lnTo>
                    <a:pt x="138" y="268"/>
                  </a:lnTo>
                  <a:lnTo>
                    <a:pt x="128" y="272"/>
                  </a:lnTo>
                  <a:lnTo>
                    <a:pt x="118" y="278"/>
                  </a:lnTo>
                  <a:lnTo>
                    <a:pt x="106" y="284"/>
                  </a:lnTo>
                  <a:lnTo>
                    <a:pt x="96" y="290"/>
                  </a:lnTo>
                  <a:lnTo>
                    <a:pt x="86" y="296"/>
                  </a:lnTo>
                  <a:lnTo>
                    <a:pt x="78" y="304"/>
                  </a:lnTo>
                  <a:lnTo>
                    <a:pt x="68" y="310"/>
                  </a:lnTo>
                  <a:lnTo>
                    <a:pt x="60" y="320"/>
                  </a:lnTo>
                  <a:lnTo>
                    <a:pt x="52" y="328"/>
                  </a:lnTo>
                  <a:lnTo>
                    <a:pt x="44" y="336"/>
                  </a:lnTo>
                  <a:lnTo>
                    <a:pt x="38" y="344"/>
                  </a:lnTo>
                  <a:lnTo>
                    <a:pt x="32" y="354"/>
                  </a:lnTo>
                  <a:lnTo>
                    <a:pt x="26" y="364"/>
                  </a:lnTo>
                  <a:lnTo>
                    <a:pt x="20" y="372"/>
                  </a:lnTo>
                  <a:lnTo>
                    <a:pt x="16" y="382"/>
                  </a:lnTo>
                  <a:lnTo>
                    <a:pt x="12" y="392"/>
                  </a:lnTo>
                  <a:lnTo>
                    <a:pt x="8" y="402"/>
                  </a:lnTo>
                  <a:lnTo>
                    <a:pt x="6" y="412"/>
                  </a:lnTo>
                  <a:lnTo>
                    <a:pt x="4" y="422"/>
                  </a:lnTo>
                  <a:lnTo>
                    <a:pt x="2" y="434"/>
                  </a:lnTo>
                  <a:lnTo>
                    <a:pt x="0" y="454"/>
                  </a:lnTo>
                  <a:lnTo>
                    <a:pt x="0" y="472"/>
                  </a:lnTo>
                  <a:lnTo>
                    <a:pt x="2" y="492"/>
                  </a:lnTo>
                  <a:lnTo>
                    <a:pt x="4" y="512"/>
                  </a:lnTo>
                  <a:lnTo>
                    <a:pt x="10" y="532"/>
                  </a:lnTo>
                  <a:lnTo>
                    <a:pt x="16" y="550"/>
                  </a:lnTo>
                  <a:lnTo>
                    <a:pt x="24" y="568"/>
                  </a:lnTo>
                  <a:lnTo>
                    <a:pt x="32" y="586"/>
                  </a:lnTo>
                  <a:lnTo>
                    <a:pt x="42" y="600"/>
                  </a:lnTo>
                  <a:lnTo>
                    <a:pt x="52" y="616"/>
                  </a:lnTo>
                  <a:lnTo>
                    <a:pt x="64" y="632"/>
                  </a:lnTo>
                  <a:lnTo>
                    <a:pt x="76" y="646"/>
                  </a:lnTo>
                  <a:lnTo>
                    <a:pt x="88" y="660"/>
                  </a:lnTo>
                  <a:lnTo>
                    <a:pt x="280" y="660"/>
                  </a:lnTo>
                  <a:lnTo>
                    <a:pt x="270" y="656"/>
                  </a:lnTo>
                  <a:close/>
                  <a:moveTo>
                    <a:pt x="888" y="398"/>
                  </a:moveTo>
                  <a:lnTo>
                    <a:pt x="878" y="412"/>
                  </a:lnTo>
                  <a:lnTo>
                    <a:pt x="870" y="426"/>
                  </a:lnTo>
                  <a:lnTo>
                    <a:pt x="860" y="438"/>
                  </a:lnTo>
                  <a:lnTo>
                    <a:pt x="840" y="466"/>
                  </a:lnTo>
                  <a:lnTo>
                    <a:pt x="816" y="492"/>
                  </a:lnTo>
                  <a:lnTo>
                    <a:pt x="744" y="450"/>
                  </a:lnTo>
                  <a:lnTo>
                    <a:pt x="796" y="426"/>
                  </a:lnTo>
                  <a:lnTo>
                    <a:pt x="824" y="412"/>
                  </a:lnTo>
                  <a:lnTo>
                    <a:pt x="850" y="402"/>
                  </a:lnTo>
                  <a:lnTo>
                    <a:pt x="896" y="382"/>
                  </a:lnTo>
                  <a:lnTo>
                    <a:pt x="888" y="398"/>
                  </a:lnTo>
                  <a:close/>
                  <a:moveTo>
                    <a:pt x="454" y="264"/>
                  </a:moveTo>
                  <a:lnTo>
                    <a:pt x="476" y="238"/>
                  </a:lnTo>
                  <a:lnTo>
                    <a:pt x="498" y="214"/>
                  </a:lnTo>
                  <a:lnTo>
                    <a:pt x="522" y="192"/>
                  </a:lnTo>
                  <a:lnTo>
                    <a:pt x="546" y="170"/>
                  </a:lnTo>
                  <a:lnTo>
                    <a:pt x="570" y="148"/>
                  </a:lnTo>
                  <a:lnTo>
                    <a:pt x="596" y="130"/>
                  </a:lnTo>
                  <a:lnTo>
                    <a:pt x="610" y="120"/>
                  </a:lnTo>
                  <a:lnTo>
                    <a:pt x="624" y="112"/>
                  </a:lnTo>
                  <a:lnTo>
                    <a:pt x="638" y="104"/>
                  </a:lnTo>
                  <a:lnTo>
                    <a:pt x="652" y="96"/>
                  </a:lnTo>
                  <a:lnTo>
                    <a:pt x="668" y="88"/>
                  </a:lnTo>
                  <a:lnTo>
                    <a:pt x="682" y="82"/>
                  </a:lnTo>
                  <a:lnTo>
                    <a:pt x="696" y="76"/>
                  </a:lnTo>
                  <a:lnTo>
                    <a:pt x="712" y="72"/>
                  </a:lnTo>
                  <a:lnTo>
                    <a:pt x="726" y="68"/>
                  </a:lnTo>
                  <a:lnTo>
                    <a:pt x="742" y="64"/>
                  </a:lnTo>
                  <a:lnTo>
                    <a:pt x="758" y="62"/>
                  </a:lnTo>
                  <a:lnTo>
                    <a:pt x="772" y="60"/>
                  </a:lnTo>
                  <a:lnTo>
                    <a:pt x="788" y="60"/>
                  </a:lnTo>
                  <a:lnTo>
                    <a:pt x="804" y="62"/>
                  </a:lnTo>
                  <a:lnTo>
                    <a:pt x="818" y="64"/>
                  </a:lnTo>
                  <a:lnTo>
                    <a:pt x="834" y="66"/>
                  </a:lnTo>
                  <a:lnTo>
                    <a:pt x="848" y="70"/>
                  </a:lnTo>
                  <a:lnTo>
                    <a:pt x="862" y="76"/>
                  </a:lnTo>
                  <a:lnTo>
                    <a:pt x="874" y="82"/>
                  </a:lnTo>
                  <a:lnTo>
                    <a:pt x="884" y="88"/>
                  </a:lnTo>
                  <a:lnTo>
                    <a:pt x="896" y="98"/>
                  </a:lnTo>
                  <a:lnTo>
                    <a:pt x="904" y="106"/>
                  </a:lnTo>
                  <a:lnTo>
                    <a:pt x="912" y="116"/>
                  </a:lnTo>
                  <a:lnTo>
                    <a:pt x="920" y="128"/>
                  </a:lnTo>
                  <a:lnTo>
                    <a:pt x="926" y="138"/>
                  </a:lnTo>
                  <a:lnTo>
                    <a:pt x="932" y="152"/>
                  </a:lnTo>
                  <a:lnTo>
                    <a:pt x="934" y="164"/>
                  </a:lnTo>
                  <a:lnTo>
                    <a:pt x="938" y="178"/>
                  </a:lnTo>
                  <a:lnTo>
                    <a:pt x="940" y="192"/>
                  </a:lnTo>
                  <a:lnTo>
                    <a:pt x="942" y="204"/>
                  </a:lnTo>
                  <a:lnTo>
                    <a:pt x="942" y="218"/>
                  </a:lnTo>
                  <a:lnTo>
                    <a:pt x="942" y="232"/>
                  </a:lnTo>
                  <a:lnTo>
                    <a:pt x="940" y="244"/>
                  </a:lnTo>
                  <a:lnTo>
                    <a:pt x="940" y="256"/>
                  </a:lnTo>
                  <a:lnTo>
                    <a:pt x="934" y="284"/>
                  </a:lnTo>
                  <a:lnTo>
                    <a:pt x="926" y="310"/>
                  </a:lnTo>
                  <a:lnTo>
                    <a:pt x="896" y="320"/>
                  </a:lnTo>
                  <a:lnTo>
                    <a:pt x="864" y="334"/>
                  </a:lnTo>
                  <a:lnTo>
                    <a:pt x="834" y="346"/>
                  </a:lnTo>
                  <a:lnTo>
                    <a:pt x="804" y="358"/>
                  </a:lnTo>
                  <a:lnTo>
                    <a:pt x="774" y="372"/>
                  </a:lnTo>
                  <a:lnTo>
                    <a:pt x="744" y="388"/>
                  </a:lnTo>
                  <a:lnTo>
                    <a:pt x="716" y="402"/>
                  </a:lnTo>
                  <a:lnTo>
                    <a:pt x="686" y="416"/>
                  </a:lnTo>
                  <a:lnTo>
                    <a:pt x="626" y="384"/>
                  </a:lnTo>
                  <a:lnTo>
                    <a:pt x="566" y="350"/>
                  </a:lnTo>
                  <a:lnTo>
                    <a:pt x="534" y="334"/>
                  </a:lnTo>
                  <a:lnTo>
                    <a:pt x="502" y="318"/>
                  </a:lnTo>
                  <a:lnTo>
                    <a:pt x="470" y="304"/>
                  </a:lnTo>
                  <a:lnTo>
                    <a:pt x="436" y="290"/>
                  </a:lnTo>
                  <a:lnTo>
                    <a:pt x="432" y="288"/>
                  </a:lnTo>
                  <a:lnTo>
                    <a:pt x="454" y="264"/>
                  </a:lnTo>
                  <a:close/>
                  <a:moveTo>
                    <a:pt x="200" y="550"/>
                  </a:moveTo>
                  <a:lnTo>
                    <a:pt x="178" y="594"/>
                  </a:lnTo>
                  <a:lnTo>
                    <a:pt x="166" y="582"/>
                  </a:lnTo>
                  <a:lnTo>
                    <a:pt x="158" y="570"/>
                  </a:lnTo>
                  <a:lnTo>
                    <a:pt x="148" y="556"/>
                  </a:lnTo>
                  <a:lnTo>
                    <a:pt x="140" y="542"/>
                  </a:lnTo>
                  <a:lnTo>
                    <a:pt x="136" y="530"/>
                  </a:lnTo>
                  <a:lnTo>
                    <a:pt x="132" y="518"/>
                  </a:lnTo>
                  <a:lnTo>
                    <a:pt x="128" y="506"/>
                  </a:lnTo>
                  <a:lnTo>
                    <a:pt x="124" y="494"/>
                  </a:lnTo>
                  <a:lnTo>
                    <a:pt x="122" y="482"/>
                  </a:lnTo>
                  <a:lnTo>
                    <a:pt x="122" y="470"/>
                  </a:lnTo>
                  <a:lnTo>
                    <a:pt x="122" y="460"/>
                  </a:lnTo>
                  <a:lnTo>
                    <a:pt x="124" y="448"/>
                  </a:lnTo>
                  <a:lnTo>
                    <a:pt x="126" y="436"/>
                  </a:lnTo>
                  <a:lnTo>
                    <a:pt x="130" y="426"/>
                  </a:lnTo>
                  <a:lnTo>
                    <a:pt x="136" y="416"/>
                  </a:lnTo>
                  <a:lnTo>
                    <a:pt x="140" y="408"/>
                  </a:lnTo>
                  <a:lnTo>
                    <a:pt x="146" y="400"/>
                  </a:lnTo>
                  <a:lnTo>
                    <a:pt x="154" y="392"/>
                  </a:lnTo>
                  <a:lnTo>
                    <a:pt x="162" y="386"/>
                  </a:lnTo>
                  <a:lnTo>
                    <a:pt x="172" y="378"/>
                  </a:lnTo>
                  <a:lnTo>
                    <a:pt x="180" y="372"/>
                  </a:lnTo>
                  <a:lnTo>
                    <a:pt x="190" y="368"/>
                  </a:lnTo>
                  <a:lnTo>
                    <a:pt x="202" y="364"/>
                  </a:lnTo>
                  <a:lnTo>
                    <a:pt x="214" y="362"/>
                  </a:lnTo>
                  <a:lnTo>
                    <a:pt x="226" y="360"/>
                  </a:lnTo>
                  <a:lnTo>
                    <a:pt x="238" y="358"/>
                  </a:lnTo>
                  <a:lnTo>
                    <a:pt x="252" y="358"/>
                  </a:lnTo>
                  <a:lnTo>
                    <a:pt x="264" y="358"/>
                  </a:lnTo>
                  <a:lnTo>
                    <a:pt x="284" y="362"/>
                  </a:lnTo>
                  <a:lnTo>
                    <a:pt x="306" y="366"/>
                  </a:lnTo>
                  <a:lnTo>
                    <a:pt x="270" y="422"/>
                  </a:lnTo>
                  <a:lnTo>
                    <a:pt x="244" y="464"/>
                  </a:lnTo>
                  <a:lnTo>
                    <a:pt x="222" y="508"/>
                  </a:lnTo>
                  <a:lnTo>
                    <a:pt x="200" y="5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4085" y="2656"/>
              <a:ext cx="876" cy="584"/>
            </a:xfrm>
            <a:custGeom>
              <a:avLst/>
              <a:gdLst>
                <a:gd name="T0" fmla="*/ 856 w 876"/>
                <a:gd name="T1" fmla="*/ 550 h 584"/>
                <a:gd name="T2" fmla="*/ 832 w 876"/>
                <a:gd name="T3" fmla="*/ 500 h 584"/>
                <a:gd name="T4" fmla="*/ 786 w 876"/>
                <a:gd name="T5" fmla="*/ 398 h 584"/>
                <a:gd name="T6" fmla="*/ 744 w 876"/>
                <a:gd name="T7" fmla="*/ 292 h 584"/>
                <a:gd name="T8" fmla="*/ 712 w 876"/>
                <a:gd name="T9" fmla="*/ 210 h 584"/>
                <a:gd name="T10" fmla="*/ 686 w 876"/>
                <a:gd name="T11" fmla="*/ 156 h 584"/>
                <a:gd name="T12" fmla="*/ 656 w 876"/>
                <a:gd name="T13" fmla="*/ 104 h 584"/>
                <a:gd name="T14" fmla="*/ 638 w 876"/>
                <a:gd name="T15" fmla="*/ 80 h 584"/>
                <a:gd name="T16" fmla="*/ 616 w 876"/>
                <a:gd name="T17" fmla="*/ 56 h 584"/>
                <a:gd name="T18" fmla="*/ 590 w 876"/>
                <a:gd name="T19" fmla="*/ 34 h 584"/>
                <a:gd name="T20" fmla="*/ 560 w 876"/>
                <a:gd name="T21" fmla="*/ 16 h 584"/>
                <a:gd name="T22" fmla="*/ 528 w 876"/>
                <a:gd name="T23" fmla="*/ 4 h 584"/>
                <a:gd name="T24" fmla="*/ 492 w 876"/>
                <a:gd name="T25" fmla="*/ 0 h 584"/>
                <a:gd name="T26" fmla="*/ 458 w 876"/>
                <a:gd name="T27" fmla="*/ 2 h 584"/>
                <a:gd name="T28" fmla="*/ 424 w 876"/>
                <a:gd name="T29" fmla="*/ 12 h 584"/>
                <a:gd name="T30" fmla="*/ 394 w 876"/>
                <a:gd name="T31" fmla="*/ 28 h 584"/>
                <a:gd name="T32" fmla="*/ 368 w 876"/>
                <a:gd name="T33" fmla="*/ 46 h 584"/>
                <a:gd name="T34" fmla="*/ 322 w 876"/>
                <a:gd name="T35" fmla="*/ 88 h 584"/>
                <a:gd name="T36" fmla="*/ 282 w 876"/>
                <a:gd name="T37" fmla="*/ 134 h 584"/>
                <a:gd name="T38" fmla="*/ 248 w 876"/>
                <a:gd name="T39" fmla="*/ 184 h 584"/>
                <a:gd name="T40" fmla="*/ 218 w 876"/>
                <a:gd name="T41" fmla="*/ 234 h 584"/>
                <a:gd name="T42" fmla="*/ 178 w 876"/>
                <a:gd name="T43" fmla="*/ 312 h 584"/>
                <a:gd name="T44" fmla="*/ 138 w 876"/>
                <a:gd name="T45" fmla="*/ 386 h 584"/>
                <a:gd name="T46" fmla="*/ 94 w 876"/>
                <a:gd name="T47" fmla="*/ 456 h 584"/>
                <a:gd name="T48" fmla="*/ 64 w 876"/>
                <a:gd name="T49" fmla="*/ 504 h 584"/>
                <a:gd name="T50" fmla="*/ 30 w 876"/>
                <a:gd name="T51" fmla="*/ 546 h 584"/>
                <a:gd name="T52" fmla="*/ 0 w 876"/>
                <a:gd name="T53" fmla="*/ 584 h 584"/>
                <a:gd name="T54" fmla="*/ 114 w 876"/>
                <a:gd name="T55" fmla="*/ 574 h 584"/>
                <a:gd name="T56" fmla="*/ 146 w 876"/>
                <a:gd name="T57" fmla="*/ 524 h 584"/>
                <a:gd name="T58" fmla="*/ 190 w 876"/>
                <a:gd name="T59" fmla="*/ 448 h 584"/>
                <a:gd name="T60" fmla="*/ 242 w 876"/>
                <a:gd name="T61" fmla="*/ 342 h 584"/>
                <a:gd name="T62" fmla="*/ 278 w 876"/>
                <a:gd name="T63" fmla="*/ 268 h 584"/>
                <a:gd name="T64" fmla="*/ 306 w 876"/>
                <a:gd name="T65" fmla="*/ 220 h 584"/>
                <a:gd name="T66" fmla="*/ 336 w 876"/>
                <a:gd name="T67" fmla="*/ 174 h 584"/>
                <a:gd name="T68" fmla="*/ 370 w 876"/>
                <a:gd name="T69" fmla="*/ 132 h 584"/>
                <a:gd name="T70" fmla="*/ 406 w 876"/>
                <a:gd name="T71" fmla="*/ 98 h 584"/>
                <a:gd name="T72" fmla="*/ 428 w 876"/>
                <a:gd name="T73" fmla="*/ 84 h 584"/>
                <a:gd name="T74" fmla="*/ 448 w 876"/>
                <a:gd name="T75" fmla="*/ 74 h 584"/>
                <a:gd name="T76" fmla="*/ 470 w 876"/>
                <a:gd name="T77" fmla="*/ 66 h 584"/>
                <a:gd name="T78" fmla="*/ 492 w 876"/>
                <a:gd name="T79" fmla="*/ 64 h 584"/>
                <a:gd name="T80" fmla="*/ 512 w 876"/>
                <a:gd name="T81" fmla="*/ 66 h 584"/>
                <a:gd name="T82" fmla="*/ 532 w 876"/>
                <a:gd name="T83" fmla="*/ 74 h 584"/>
                <a:gd name="T84" fmla="*/ 552 w 876"/>
                <a:gd name="T85" fmla="*/ 86 h 584"/>
                <a:gd name="T86" fmla="*/ 570 w 876"/>
                <a:gd name="T87" fmla="*/ 102 h 584"/>
                <a:gd name="T88" fmla="*/ 588 w 876"/>
                <a:gd name="T89" fmla="*/ 120 h 584"/>
                <a:gd name="T90" fmla="*/ 616 w 876"/>
                <a:gd name="T91" fmla="*/ 164 h 584"/>
                <a:gd name="T92" fmla="*/ 640 w 876"/>
                <a:gd name="T93" fmla="*/ 210 h 584"/>
                <a:gd name="T94" fmla="*/ 662 w 876"/>
                <a:gd name="T95" fmla="*/ 262 h 584"/>
                <a:gd name="T96" fmla="*/ 700 w 876"/>
                <a:gd name="T97" fmla="*/ 370 h 584"/>
                <a:gd name="T98" fmla="*/ 740 w 876"/>
                <a:gd name="T99" fmla="*/ 476 h 584"/>
                <a:gd name="T100" fmla="*/ 774 w 876"/>
                <a:gd name="T101" fmla="*/ 558 h 584"/>
                <a:gd name="T102" fmla="*/ 876 w 876"/>
                <a:gd name="T103" fmla="*/ 58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6" h="584">
                  <a:moveTo>
                    <a:pt x="870" y="574"/>
                  </a:moveTo>
                  <a:lnTo>
                    <a:pt x="856" y="550"/>
                  </a:lnTo>
                  <a:lnTo>
                    <a:pt x="844" y="524"/>
                  </a:lnTo>
                  <a:lnTo>
                    <a:pt x="832" y="500"/>
                  </a:lnTo>
                  <a:lnTo>
                    <a:pt x="808" y="450"/>
                  </a:lnTo>
                  <a:lnTo>
                    <a:pt x="786" y="398"/>
                  </a:lnTo>
                  <a:lnTo>
                    <a:pt x="766" y="344"/>
                  </a:lnTo>
                  <a:lnTo>
                    <a:pt x="744" y="292"/>
                  </a:lnTo>
                  <a:lnTo>
                    <a:pt x="724" y="238"/>
                  </a:lnTo>
                  <a:lnTo>
                    <a:pt x="712" y="210"/>
                  </a:lnTo>
                  <a:lnTo>
                    <a:pt x="700" y="184"/>
                  </a:lnTo>
                  <a:lnTo>
                    <a:pt x="686" y="156"/>
                  </a:lnTo>
                  <a:lnTo>
                    <a:pt x="672" y="130"/>
                  </a:lnTo>
                  <a:lnTo>
                    <a:pt x="656" y="104"/>
                  </a:lnTo>
                  <a:lnTo>
                    <a:pt x="646" y="92"/>
                  </a:lnTo>
                  <a:lnTo>
                    <a:pt x="638" y="80"/>
                  </a:lnTo>
                  <a:lnTo>
                    <a:pt x="626" y="68"/>
                  </a:lnTo>
                  <a:lnTo>
                    <a:pt x="616" y="56"/>
                  </a:lnTo>
                  <a:lnTo>
                    <a:pt x="602" y="44"/>
                  </a:lnTo>
                  <a:lnTo>
                    <a:pt x="590" y="34"/>
                  </a:lnTo>
                  <a:lnTo>
                    <a:pt x="576" y="24"/>
                  </a:lnTo>
                  <a:lnTo>
                    <a:pt x="560" y="16"/>
                  </a:lnTo>
                  <a:lnTo>
                    <a:pt x="546" y="10"/>
                  </a:lnTo>
                  <a:lnTo>
                    <a:pt x="528" y="4"/>
                  </a:lnTo>
                  <a:lnTo>
                    <a:pt x="510" y="2"/>
                  </a:lnTo>
                  <a:lnTo>
                    <a:pt x="492" y="0"/>
                  </a:lnTo>
                  <a:lnTo>
                    <a:pt x="474" y="0"/>
                  </a:lnTo>
                  <a:lnTo>
                    <a:pt x="458" y="2"/>
                  </a:lnTo>
                  <a:lnTo>
                    <a:pt x="440" y="8"/>
                  </a:lnTo>
                  <a:lnTo>
                    <a:pt x="424" y="12"/>
                  </a:lnTo>
                  <a:lnTo>
                    <a:pt x="408" y="20"/>
                  </a:lnTo>
                  <a:lnTo>
                    <a:pt x="394" y="28"/>
                  </a:lnTo>
                  <a:lnTo>
                    <a:pt x="382" y="36"/>
                  </a:lnTo>
                  <a:lnTo>
                    <a:pt x="368" y="46"/>
                  </a:lnTo>
                  <a:lnTo>
                    <a:pt x="344" y="66"/>
                  </a:lnTo>
                  <a:lnTo>
                    <a:pt x="322" y="88"/>
                  </a:lnTo>
                  <a:lnTo>
                    <a:pt x="302" y="112"/>
                  </a:lnTo>
                  <a:lnTo>
                    <a:pt x="282" y="134"/>
                  </a:lnTo>
                  <a:lnTo>
                    <a:pt x="264" y="158"/>
                  </a:lnTo>
                  <a:lnTo>
                    <a:pt x="248" y="184"/>
                  </a:lnTo>
                  <a:lnTo>
                    <a:pt x="232" y="208"/>
                  </a:lnTo>
                  <a:lnTo>
                    <a:pt x="218" y="234"/>
                  </a:lnTo>
                  <a:lnTo>
                    <a:pt x="204" y="260"/>
                  </a:lnTo>
                  <a:lnTo>
                    <a:pt x="178" y="312"/>
                  </a:lnTo>
                  <a:lnTo>
                    <a:pt x="150" y="362"/>
                  </a:lnTo>
                  <a:lnTo>
                    <a:pt x="138" y="386"/>
                  </a:lnTo>
                  <a:lnTo>
                    <a:pt x="124" y="410"/>
                  </a:lnTo>
                  <a:lnTo>
                    <a:pt x="94" y="456"/>
                  </a:lnTo>
                  <a:lnTo>
                    <a:pt x="78" y="480"/>
                  </a:lnTo>
                  <a:lnTo>
                    <a:pt x="64" y="504"/>
                  </a:lnTo>
                  <a:lnTo>
                    <a:pt x="46" y="524"/>
                  </a:lnTo>
                  <a:lnTo>
                    <a:pt x="30" y="546"/>
                  </a:lnTo>
                  <a:lnTo>
                    <a:pt x="12" y="568"/>
                  </a:lnTo>
                  <a:lnTo>
                    <a:pt x="0" y="584"/>
                  </a:lnTo>
                  <a:lnTo>
                    <a:pt x="106" y="584"/>
                  </a:lnTo>
                  <a:lnTo>
                    <a:pt x="114" y="574"/>
                  </a:lnTo>
                  <a:lnTo>
                    <a:pt x="130" y="548"/>
                  </a:lnTo>
                  <a:lnTo>
                    <a:pt x="146" y="524"/>
                  </a:lnTo>
                  <a:lnTo>
                    <a:pt x="160" y="498"/>
                  </a:lnTo>
                  <a:lnTo>
                    <a:pt x="190" y="448"/>
                  </a:lnTo>
                  <a:lnTo>
                    <a:pt x="216" y="394"/>
                  </a:lnTo>
                  <a:lnTo>
                    <a:pt x="242" y="342"/>
                  </a:lnTo>
                  <a:lnTo>
                    <a:pt x="266" y="292"/>
                  </a:lnTo>
                  <a:lnTo>
                    <a:pt x="278" y="268"/>
                  </a:lnTo>
                  <a:lnTo>
                    <a:pt x="292" y="244"/>
                  </a:lnTo>
                  <a:lnTo>
                    <a:pt x="306" y="220"/>
                  </a:lnTo>
                  <a:lnTo>
                    <a:pt x="320" y="196"/>
                  </a:lnTo>
                  <a:lnTo>
                    <a:pt x="336" y="174"/>
                  </a:lnTo>
                  <a:lnTo>
                    <a:pt x="352" y="154"/>
                  </a:lnTo>
                  <a:lnTo>
                    <a:pt x="370" y="132"/>
                  </a:lnTo>
                  <a:lnTo>
                    <a:pt x="388" y="114"/>
                  </a:lnTo>
                  <a:lnTo>
                    <a:pt x="406" y="98"/>
                  </a:lnTo>
                  <a:lnTo>
                    <a:pt x="418" y="90"/>
                  </a:lnTo>
                  <a:lnTo>
                    <a:pt x="428" y="84"/>
                  </a:lnTo>
                  <a:lnTo>
                    <a:pt x="438" y="78"/>
                  </a:lnTo>
                  <a:lnTo>
                    <a:pt x="448" y="74"/>
                  </a:lnTo>
                  <a:lnTo>
                    <a:pt x="460" y="70"/>
                  </a:lnTo>
                  <a:lnTo>
                    <a:pt x="470" y="66"/>
                  </a:lnTo>
                  <a:lnTo>
                    <a:pt x="482" y="64"/>
                  </a:lnTo>
                  <a:lnTo>
                    <a:pt x="492" y="64"/>
                  </a:lnTo>
                  <a:lnTo>
                    <a:pt x="502" y="64"/>
                  </a:lnTo>
                  <a:lnTo>
                    <a:pt x="512" y="66"/>
                  </a:lnTo>
                  <a:lnTo>
                    <a:pt x="522" y="70"/>
                  </a:lnTo>
                  <a:lnTo>
                    <a:pt x="532" y="74"/>
                  </a:lnTo>
                  <a:lnTo>
                    <a:pt x="542" y="80"/>
                  </a:lnTo>
                  <a:lnTo>
                    <a:pt x="552" y="86"/>
                  </a:lnTo>
                  <a:lnTo>
                    <a:pt x="560" y="94"/>
                  </a:lnTo>
                  <a:lnTo>
                    <a:pt x="570" y="102"/>
                  </a:lnTo>
                  <a:lnTo>
                    <a:pt x="580" y="112"/>
                  </a:lnTo>
                  <a:lnTo>
                    <a:pt x="588" y="120"/>
                  </a:lnTo>
                  <a:lnTo>
                    <a:pt x="602" y="140"/>
                  </a:lnTo>
                  <a:lnTo>
                    <a:pt x="616" y="164"/>
                  </a:lnTo>
                  <a:lnTo>
                    <a:pt x="628" y="188"/>
                  </a:lnTo>
                  <a:lnTo>
                    <a:pt x="640" y="210"/>
                  </a:lnTo>
                  <a:lnTo>
                    <a:pt x="652" y="236"/>
                  </a:lnTo>
                  <a:lnTo>
                    <a:pt x="662" y="262"/>
                  </a:lnTo>
                  <a:lnTo>
                    <a:pt x="682" y="316"/>
                  </a:lnTo>
                  <a:lnTo>
                    <a:pt x="700" y="370"/>
                  </a:lnTo>
                  <a:lnTo>
                    <a:pt x="720" y="424"/>
                  </a:lnTo>
                  <a:lnTo>
                    <a:pt x="740" y="476"/>
                  </a:lnTo>
                  <a:lnTo>
                    <a:pt x="764" y="532"/>
                  </a:lnTo>
                  <a:lnTo>
                    <a:pt x="774" y="558"/>
                  </a:lnTo>
                  <a:lnTo>
                    <a:pt x="788" y="584"/>
                  </a:lnTo>
                  <a:lnTo>
                    <a:pt x="876" y="584"/>
                  </a:lnTo>
                  <a:lnTo>
                    <a:pt x="870" y="5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7"/>
            <p:cNvSpPr>
              <a:spLocks noEditPoints="1"/>
            </p:cNvSpPr>
            <p:nvPr userDrawn="1"/>
          </p:nvSpPr>
          <p:spPr bwMode="auto">
            <a:xfrm>
              <a:off x="2639" y="2300"/>
              <a:ext cx="1492" cy="940"/>
            </a:xfrm>
            <a:custGeom>
              <a:avLst/>
              <a:gdLst>
                <a:gd name="T0" fmla="*/ 1486 w 1492"/>
                <a:gd name="T1" fmla="*/ 486 h 940"/>
                <a:gd name="T2" fmla="*/ 1492 w 1492"/>
                <a:gd name="T3" fmla="*/ 388 h 940"/>
                <a:gd name="T4" fmla="*/ 1456 w 1492"/>
                <a:gd name="T5" fmla="*/ 232 h 940"/>
                <a:gd name="T6" fmla="*/ 1406 w 1492"/>
                <a:gd name="T7" fmla="*/ 148 h 940"/>
                <a:gd name="T8" fmla="*/ 1334 w 1492"/>
                <a:gd name="T9" fmla="*/ 78 h 940"/>
                <a:gd name="T10" fmla="*/ 1246 w 1492"/>
                <a:gd name="T11" fmla="*/ 28 h 940"/>
                <a:gd name="T12" fmla="*/ 1150 w 1492"/>
                <a:gd name="T13" fmla="*/ 6 h 940"/>
                <a:gd name="T14" fmla="*/ 1018 w 1492"/>
                <a:gd name="T15" fmla="*/ 6 h 940"/>
                <a:gd name="T16" fmla="*/ 836 w 1492"/>
                <a:gd name="T17" fmla="*/ 76 h 940"/>
                <a:gd name="T18" fmla="*/ 734 w 1492"/>
                <a:gd name="T19" fmla="*/ 162 h 940"/>
                <a:gd name="T20" fmla="*/ 652 w 1492"/>
                <a:gd name="T21" fmla="*/ 288 h 940"/>
                <a:gd name="T22" fmla="*/ 534 w 1492"/>
                <a:gd name="T23" fmla="*/ 322 h 940"/>
                <a:gd name="T24" fmla="*/ 398 w 1492"/>
                <a:gd name="T25" fmla="*/ 216 h 940"/>
                <a:gd name="T26" fmla="*/ 284 w 1492"/>
                <a:gd name="T27" fmla="*/ 168 h 940"/>
                <a:gd name="T28" fmla="*/ 186 w 1492"/>
                <a:gd name="T29" fmla="*/ 164 h 940"/>
                <a:gd name="T30" fmla="*/ 94 w 1492"/>
                <a:gd name="T31" fmla="*/ 202 h 940"/>
                <a:gd name="T32" fmla="*/ 26 w 1492"/>
                <a:gd name="T33" fmla="*/ 280 h 940"/>
                <a:gd name="T34" fmla="*/ 2 w 1492"/>
                <a:gd name="T35" fmla="*/ 376 h 940"/>
                <a:gd name="T36" fmla="*/ 14 w 1492"/>
                <a:gd name="T37" fmla="*/ 530 h 940"/>
                <a:gd name="T38" fmla="*/ 68 w 1492"/>
                <a:gd name="T39" fmla="*/ 700 h 940"/>
                <a:gd name="T40" fmla="*/ 184 w 1492"/>
                <a:gd name="T41" fmla="*/ 940 h 940"/>
                <a:gd name="T42" fmla="*/ 190 w 1492"/>
                <a:gd name="T43" fmla="*/ 738 h 940"/>
                <a:gd name="T44" fmla="*/ 110 w 1492"/>
                <a:gd name="T45" fmla="*/ 562 h 940"/>
                <a:gd name="T46" fmla="*/ 76 w 1492"/>
                <a:gd name="T47" fmla="*/ 408 h 940"/>
                <a:gd name="T48" fmla="*/ 88 w 1492"/>
                <a:gd name="T49" fmla="*/ 324 h 940"/>
                <a:gd name="T50" fmla="*/ 126 w 1492"/>
                <a:gd name="T51" fmla="*/ 268 h 940"/>
                <a:gd name="T52" fmla="*/ 188 w 1492"/>
                <a:gd name="T53" fmla="*/ 234 h 940"/>
                <a:gd name="T54" fmla="*/ 258 w 1492"/>
                <a:gd name="T55" fmla="*/ 230 h 940"/>
                <a:gd name="T56" fmla="*/ 364 w 1492"/>
                <a:gd name="T57" fmla="*/ 272 h 940"/>
                <a:gd name="T58" fmla="*/ 494 w 1492"/>
                <a:gd name="T59" fmla="*/ 372 h 940"/>
                <a:gd name="T60" fmla="*/ 596 w 1492"/>
                <a:gd name="T61" fmla="*/ 550 h 940"/>
                <a:gd name="T62" fmla="*/ 616 w 1492"/>
                <a:gd name="T63" fmla="*/ 702 h 940"/>
                <a:gd name="T64" fmla="*/ 678 w 1492"/>
                <a:gd name="T65" fmla="*/ 878 h 940"/>
                <a:gd name="T66" fmla="*/ 846 w 1492"/>
                <a:gd name="T67" fmla="*/ 912 h 940"/>
                <a:gd name="T68" fmla="*/ 774 w 1492"/>
                <a:gd name="T69" fmla="*/ 774 h 940"/>
                <a:gd name="T70" fmla="*/ 734 w 1492"/>
                <a:gd name="T71" fmla="*/ 614 h 940"/>
                <a:gd name="T72" fmla="*/ 834 w 1492"/>
                <a:gd name="T73" fmla="*/ 688 h 940"/>
                <a:gd name="T74" fmla="*/ 1006 w 1492"/>
                <a:gd name="T75" fmla="*/ 748 h 940"/>
                <a:gd name="T76" fmla="*/ 1188 w 1492"/>
                <a:gd name="T77" fmla="*/ 750 h 940"/>
                <a:gd name="T78" fmla="*/ 1308 w 1492"/>
                <a:gd name="T79" fmla="*/ 710 h 940"/>
                <a:gd name="T80" fmla="*/ 1388 w 1492"/>
                <a:gd name="T81" fmla="*/ 656 h 940"/>
                <a:gd name="T82" fmla="*/ 1450 w 1492"/>
                <a:gd name="T83" fmla="*/ 578 h 940"/>
                <a:gd name="T84" fmla="*/ 1380 w 1492"/>
                <a:gd name="T85" fmla="*/ 514 h 940"/>
                <a:gd name="T86" fmla="*/ 1346 w 1492"/>
                <a:gd name="T87" fmla="*/ 576 h 940"/>
                <a:gd name="T88" fmla="*/ 1270 w 1492"/>
                <a:gd name="T89" fmla="*/ 638 h 940"/>
                <a:gd name="T90" fmla="*/ 1122 w 1492"/>
                <a:gd name="T91" fmla="*/ 680 h 940"/>
                <a:gd name="T92" fmla="*/ 964 w 1492"/>
                <a:gd name="T93" fmla="*/ 668 h 940"/>
                <a:gd name="T94" fmla="*/ 822 w 1492"/>
                <a:gd name="T95" fmla="*/ 602 h 940"/>
                <a:gd name="T96" fmla="*/ 740 w 1492"/>
                <a:gd name="T97" fmla="*/ 452 h 940"/>
                <a:gd name="T98" fmla="*/ 776 w 1492"/>
                <a:gd name="T99" fmla="*/ 338 h 940"/>
                <a:gd name="T100" fmla="*/ 834 w 1492"/>
                <a:gd name="T101" fmla="*/ 248 h 940"/>
                <a:gd name="T102" fmla="*/ 948 w 1492"/>
                <a:gd name="T103" fmla="*/ 160 h 940"/>
                <a:gd name="T104" fmla="*/ 1088 w 1492"/>
                <a:gd name="T105" fmla="*/ 124 h 940"/>
                <a:gd name="T106" fmla="*/ 1228 w 1492"/>
                <a:gd name="T107" fmla="*/ 146 h 940"/>
                <a:gd name="T108" fmla="*/ 1336 w 1492"/>
                <a:gd name="T109" fmla="*/ 234 h 940"/>
                <a:gd name="T110" fmla="*/ 1390 w 1492"/>
                <a:gd name="T111" fmla="*/ 37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92" h="940">
                  <a:moveTo>
                    <a:pt x="1458" y="564"/>
                  </a:moveTo>
                  <a:lnTo>
                    <a:pt x="1466" y="550"/>
                  </a:lnTo>
                  <a:lnTo>
                    <a:pt x="1472" y="534"/>
                  </a:lnTo>
                  <a:lnTo>
                    <a:pt x="1478" y="518"/>
                  </a:lnTo>
                  <a:lnTo>
                    <a:pt x="1482" y="502"/>
                  </a:lnTo>
                  <a:lnTo>
                    <a:pt x="1486" y="486"/>
                  </a:lnTo>
                  <a:lnTo>
                    <a:pt x="1488" y="470"/>
                  </a:lnTo>
                  <a:lnTo>
                    <a:pt x="1490" y="452"/>
                  </a:lnTo>
                  <a:lnTo>
                    <a:pt x="1492" y="436"/>
                  </a:lnTo>
                  <a:lnTo>
                    <a:pt x="1492" y="420"/>
                  </a:lnTo>
                  <a:lnTo>
                    <a:pt x="1492" y="404"/>
                  </a:lnTo>
                  <a:lnTo>
                    <a:pt x="1492" y="388"/>
                  </a:lnTo>
                  <a:lnTo>
                    <a:pt x="1488" y="356"/>
                  </a:lnTo>
                  <a:lnTo>
                    <a:pt x="1484" y="324"/>
                  </a:lnTo>
                  <a:lnTo>
                    <a:pt x="1476" y="294"/>
                  </a:lnTo>
                  <a:lnTo>
                    <a:pt x="1468" y="264"/>
                  </a:lnTo>
                  <a:lnTo>
                    <a:pt x="1462" y="248"/>
                  </a:lnTo>
                  <a:lnTo>
                    <a:pt x="1456" y="232"/>
                  </a:lnTo>
                  <a:lnTo>
                    <a:pt x="1450" y="218"/>
                  </a:lnTo>
                  <a:lnTo>
                    <a:pt x="1442" y="202"/>
                  </a:lnTo>
                  <a:lnTo>
                    <a:pt x="1434" y="188"/>
                  </a:lnTo>
                  <a:lnTo>
                    <a:pt x="1424" y="174"/>
                  </a:lnTo>
                  <a:lnTo>
                    <a:pt x="1416" y="160"/>
                  </a:lnTo>
                  <a:lnTo>
                    <a:pt x="1406" y="148"/>
                  </a:lnTo>
                  <a:lnTo>
                    <a:pt x="1396" y="134"/>
                  </a:lnTo>
                  <a:lnTo>
                    <a:pt x="1384" y="122"/>
                  </a:lnTo>
                  <a:lnTo>
                    <a:pt x="1372" y="110"/>
                  </a:lnTo>
                  <a:lnTo>
                    <a:pt x="1360" y="98"/>
                  </a:lnTo>
                  <a:lnTo>
                    <a:pt x="1348" y="88"/>
                  </a:lnTo>
                  <a:lnTo>
                    <a:pt x="1334" y="78"/>
                  </a:lnTo>
                  <a:lnTo>
                    <a:pt x="1320" y="68"/>
                  </a:lnTo>
                  <a:lnTo>
                    <a:pt x="1306" y="58"/>
                  </a:lnTo>
                  <a:lnTo>
                    <a:pt x="1292" y="50"/>
                  </a:lnTo>
                  <a:lnTo>
                    <a:pt x="1276" y="42"/>
                  </a:lnTo>
                  <a:lnTo>
                    <a:pt x="1260" y="36"/>
                  </a:lnTo>
                  <a:lnTo>
                    <a:pt x="1246" y="28"/>
                  </a:lnTo>
                  <a:lnTo>
                    <a:pt x="1230" y="24"/>
                  </a:lnTo>
                  <a:lnTo>
                    <a:pt x="1214" y="18"/>
                  </a:lnTo>
                  <a:lnTo>
                    <a:pt x="1198" y="14"/>
                  </a:lnTo>
                  <a:lnTo>
                    <a:pt x="1182" y="10"/>
                  </a:lnTo>
                  <a:lnTo>
                    <a:pt x="1164" y="6"/>
                  </a:lnTo>
                  <a:lnTo>
                    <a:pt x="1150" y="6"/>
                  </a:lnTo>
                  <a:lnTo>
                    <a:pt x="1132" y="2"/>
                  </a:lnTo>
                  <a:lnTo>
                    <a:pt x="1116" y="2"/>
                  </a:lnTo>
                  <a:lnTo>
                    <a:pt x="1100" y="0"/>
                  </a:lnTo>
                  <a:lnTo>
                    <a:pt x="1084" y="0"/>
                  </a:lnTo>
                  <a:lnTo>
                    <a:pt x="1050" y="2"/>
                  </a:lnTo>
                  <a:lnTo>
                    <a:pt x="1018" y="6"/>
                  </a:lnTo>
                  <a:lnTo>
                    <a:pt x="986" y="14"/>
                  </a:lnTo>
                  <a:lnTo>
                    <a:pt x="954" y="22"/>
                  </a:lnTo>
                  <a:lnTo>
                    <a:pt x="924" y="32"/>
                  </a:lnTo>
                  <a:lnTo>
                    <a:pt x="894" y="46"/>
                  </a:lnTo>
                  <a:lnTo>
                    <a:pt x="864" y="60"/>
                  </a:lnTo>
                  <a:lnTo>
                    <a:pt x="836" y="76"/>
                  </a:lnTo>
                  <a:lnTo>
                    <a:pt x="808" y="94"/>
                  </a:lnTo>
                  <a:lnTo>
                    <a:pt x="782" y="114"/>
                  </a:lnTo>
                  <a:lnTo>
                    <a:pt x="770" y="126"/>
                  </a:lnTo>
                  <a:lnTo>
                    <a:pt x="758" y="138"/>
                  </a:lnTo>
                  <a:lnTo>
                    <a:pt x="746" y="150"/>
                  </a:lnTo>
                  <a:lnTo>
                    <a:pt x="734" y="162"/>
                  </a:lnTo>
                  <a:lnTo>
                    <a:pt x="724" y="174"/>
                  </a:lnTo>
                  <a:lnTo>
                    <a:pt x="714" y="186"/>
                  </a:lnTo>
                  <a:lnTo>
                    <a:pt x="696" y="210"/>
                  </a:lnTo>
                  <a:lnTo>
                    <a:pt x="680" y="236"/>
                  </a:lnTo>
                  <a:lnTo>
                    <a:pt x="666" y="262"/>
                  </a:lnTo>
                  <a:lnTo>
                    <a:pt x="652" y="288"/>
                  </a:lnTo>
                  <a:lnTo>
                    <a:pt x="640" y="316"/>
                  </a:lnTo>
                  <a:lnTo>
                    <a:pt x="630" y="344"/>
                  </a:lnTo>
                  <a:lnTo>
                    <a:pt x="620" y="370"/>
                  </a:lnTo>
                  <a:lnTo>
                    <a:pt x="614" y="400"/>
                  </a:lnTo>
                  <a:lnTo>
                    <a:pt x="574" y="360"/>
                  </a:lnTo>
                  <a:lnTo>
                    <a:pt x="534" y="322"/>
                  </a:lnTo>
                  <a:lnTo>
                    <a:pt x="514" y="304"/>
                  </a:lnTo>
                  <a:lnTo>
                    <a:pt x="492" y="284"/>
                  </a:lnTo>
                  <a:lnTo>
                    <a:pt x="470" y="266"/>
                  </a:lnTo>
                  <a:lnTo>
                    <a:pt x="446" y="250"/>
                  </a:lnTo>
                  <a:lnTo>
                    <a:pt x="424" y="232"/>
                  </a:lnTo>
                  <a:lnTo>
                    <a:pt x="398" y="216"/>
                  </a:lnTo>
                  <a:lnTo>
                    <a:pt x="372" y="202"/>
                  </a:lnTo>
                  <a:lnTo>
                    <a:pt x="344" y="188"/>
                  </a:lnTo>
                  <a:lnTo>
                    <a:pt x="330" y="182"/>
                  </a:lnTo>
                  <a:lnTo>
                    <a:pt x="314" y="176"/>
                  </a:lnTo>
                  <a:lnTo>
                    <a:pt x="300" y="172"/>
                  </a:lnTo>
                  <a:lnTo>
                    <a:pt x="284" y="168"/>
                  </a:lnTo>
                  <a:lnTo>
                    <a:pt x="268" y="164"/>
                  </a:lnTo>
                  <a:lnTo>
                    <a:pt x="252" y="162"/>
                  </a:lnTo>
                  <a:lnTo>
                    <a:pt x="236" y="160"/>
                  </a:lnTo>
                  <a:lnTo>
                    <a:pt x="218" y="160"/>
                  </a:lnTo>
                  <a:lnTo>
                    <a:pt x="202" y="162"/>
                  </a:lnTo>
                  <a:lnTo>
                    <a:pt x="186" y="164"/>
                  </a:lnTo>
                  <a:lnTo>
                    <a:pt x="168" y="168"/>
                  </a:lnTo>
                  <a:lnTo>
                    <a:pt x="152" y="172"/>
                  </a:lnTo>
                  <a:lnTo>
                    <a:pt x="136" y="178"/>
                  </a:lnTo>
                  <a:lnTo>
                    <a:pt x="122" y="186"/>
                  </a:lnTo>
                  <a:lnTo>
                    <a:pt x="106" y="194"/>
                  </a:lnTo>
                  <a:lnTo>
                    <a:pt x="94" y="202"/>
                  </a:lnTo>
                  <a:lnTo>
                    <a:pt x="80" y="214"/>
                  </a:lnTo>
                  <a:lnTo>
                    <a:pt x="68" y="224"/>
                  </a:lnTo>
                  <a:lnTo>
                    <a:pt x="56" y="238"/>
                  </a:lnTo>
                  <a:lnTo>
                    <a:pt x="44" y="252"/>
                  </a:lnTo>
                  <a:lnTo>
                    <a:pt x="34" y="266"/>
                  </a:lnTo>
                  <a:lnTo>
                    <a:pt x="26" y="280"/>
                  </a:lnTo>
                  <a:lnTo>
                    <a:pt x="20" y="296"/>
                  </a:lnTo>
                  <a:lnTo>
                    <a:pt x="14" y="312"/>
                  </a:lnTo>
                  <a:lnTo>
                    <a:pt x="10" y="328"/>
                  </a:lnTo>
                  <a:lnTo>
                    <a:pt x="6" y="344"/>
                  </a:lnTo>
                  <a:lnTo>
                    <a:pt x="4" y="360"/>
                  </a:lnTo>
                  <a:lnTo>
                    <a:pt x="2" y="376"/>
                  </a:lnTo>
                  <a:lnTo>
                    <a:pt x="0" y="392"/>
                  </a:lnTo>
                  <a:lnTo>
                    <a:pt x="0" y="408"/>
                  </a:lnTo>
                  <a:lnTo>
                    <a:pt x="0" y="440"/>
                  </a:lnTo>
                  <a:lnTo>
                    <a:pt x="4" y="470"/>
                  </a:lnTo>
                  <a:lnTo>
                    <a:pt x="8" y="500"/>
                  </a:lnTo>
                  <a:lnTo>
                    <a:pt x="14" y="530"/>
                  </a:lnTo>
                  <a:lnTo>
                    <a:pt x="22" y="560"/>
                  </a:lnTo>
                  <a:lnTo>
                    <a:pt x="30" y="588"/>
                  </a:lnTo>
                  <a:lnTo>
                    <a:pt x="38" y="618"/>
                  </a:lnTo>
                  <a:lnTo>
                    <a:pt x="46" y="646"/>
                  </a:lnTo>
                  <a:lnTo>
                    <a:pt x="58" y="672"/>
                  </a:lnTo>
                  <a:lnTo>
                    <a:pt x="68" y="700"/>
                  </a:lnTo>
                  <a:lnTo>
                    <a:pt x="80" y="728"/>
                  </a:lnTo>
                  <a:lnTo>
                    <a:pt x="104" y="782"/>
                  </a:lnTo>
                  <a:lnTo>
                    <a:pt x="128" y="834"/>
                  </a:lnTo>
                  <a:lnTo>
                    <a:pt x="154" y="886"/>
                  </a:lnTo>
                  <a:lnTo>
                    <a:pt x="182" y="938"/>
                  </a:lnTo>
                  <a:lnTo>
                    <a:pt x="184" y="940"/>
                  </a:lnTo>
                  <a:lnTo>
                    <a:pt x="318" y="940"/>
                  </a:lnTo>
                  <a:lnTo>
                    <a:pt x="310" y="926"/>
                  </a:lnTo>
                  <a:lnTo>
                    <a:pt x="278" y="880"/>
                  </a:lnTo>
                  <a:lnTo>
                    <a:pt x="248" y="832"/>
                  </a:lnTo>
                  <a:lnTo>
                    <a:pt x="218" y="786"/>
                  </a:lnTo>
                  <a:lnTo>
                    <a:pt x="190" y="738"/>
                  </a:lnTo>
                  <a:lnTo>
                    <a:pt x="164" y="688"/>
                  </a:lnTo>
                  <a:lnTo>
                    <a:pt x="152" y="664"/>
                  </a:lnTo>
                  <a:lnTo>
                    <a:pt x="140" y="638"/>
                  </a:lnTo>
                  <a:lnTo>
                    <a:pt x="130" y="614"/>
                  </a:lnTo>
                  <a:lnTo>
                    <a:pt x="120" y="588"/>
                  </a:lnTo>
                  <a:lnTo>
                    <a:pt x="110" y="562"/>
                  </a:lnTo>
                  <a:lnTo>
                    <a:pt x="102" y="536"/>
                  </a:lnTo>
                  <a:lnTo>
                    <a:pt x="94" y="510"/>
                  </a:lnTo>
                  <a:lnTo>
                    <a:pt x="88" y="484"/>
                  </a:lnTo>
                  <a:lnTo>
                    <a:pt x="82" y="460"/>
                  </a:lnTo>
                  <a:lnTo>
                    <a:pt x="78" y="434"/>
                  </a:lnTo>
                  <a:lnTo>
                    <a:pt x="76" y="408"/>
                  </a:lnTo>
                  <a:lnTo>
                    <a:pt x="78" y="382"/>
                  </a:lnTo>
                  <a:lnTo>
                    <a:pt x="78" y="370"/>
                  </a:lnTo>
                  <a:lnTo>
                    <a:pt x="80" y="358"/>
                  </a:lnTo>
                  <a:lnTo>
                    <a:pt x="82" y="346"/>
                  </a:lnTo>
                  <a:lnTo>
                    <a:pt x="84" y="334"/>
                  </a:lnTo>
                  <a:lnTo>
                    <a:pt x="88" y="324"/>
                  </a:lnTo>
                  <a:lnTo>
                    <a:pt x="94" y="312"/>
                  </a:lnTo>
                  <a:lnTo>
                    <a:pt x="98" y="302"/>
                  </a:lnTo>
                  <a:lnTo>
                    <a:pt x="104" y="294"/>
                  </a:lnTo>
                  <a:lnTo>
                    <a:pt x="112" y="284"/>
                  </a:lnTo>
                  <a:lnTo>
                    <a:pt x="118" y="276"/>
                  </a:lnTo>
                  <a:lnTo>
                    <a:pt x="126" y="268"/>
                  </a:lnTo>
                  <a:lnTo>
                    <a:pt x="136" y="260"/>
                  </a:lnTo>
                  <a:lnTo>
                    <a:pt x="146" y="254"/>
                  </a:lnTo>
                  <a:lnTo>
                    <a:pt x="156" y="248"/>
                  </a:lnTo>
                  <a:lnTo>
                    <a:pt x="166" y="242"/>
                  </a:lnTo>
                  <a:lnTo>
                    <a:pt x="176" y="238"/>
                  </a:lnTo>
                  <a:lnTo>
                    <a:pt x="188" y="234"/>
                  </a:lnTo>
                  <a:lnTo>
                    <a:pt x="198" y="230"/>
                  </a:lnTo>
                  <a:lnTo>
                    <a:pt x="210" y="228"/>
                  </a:lnTo>
                  <a:lnTo>
                    <a:pt x="222" y="228"/>
                  </a:lnTo>
                  <a:lnTo>
                    <a:pt x="234" y="228"/>
                  </a:lnTo>
                  <a:lnTo>
                    <a:pt x="246" y="228"/>
                  </a:lnTo>
                  <a:lnTo>
                    <a:pt x="258" y="230"/>
                  </a:lnTo>
                  <a:lnTo>
                    <a:pt x="270" y="232"/>
                  </a:lnTo>
                  <a:lnTo>
                    <a:pt x="280" y="234"/>
                  </a:lnTo>
                  <a:lnTo>
                    <a:pt x="294" y="238"/>
                  </a:lnTo>
                  <a:lnTo>
                    <a:pt x="318" y="248"/>
                  </a:lnTo>
                  <a:lnTo>
                    <a:pt x="342" y="260"/>
                  </a:lnTo>
                  <a:lnTo>
                    <a:pt x="364" y="272"/>
                  </a:lnTo>
                  <a:lnTo>
                    <a:pt x="386" y="286"/>
                  </a:lnTo>
                  <a:lnTo>
                    <a:pt x="410" y="302"/>
                  </a:lnTo>
                  <a:lnTo>
                    <a:pt x="432" y="318"/>
                  </a:lnTo>
                  <a:lnTo>
                    <a:pt x="454" y="336"/>
                  </a:lnTo>
                  <a:lnTo>
                    <a:pt x="474" y="354"/>
                  </a:lnTo>
                  <a:lnTo>
                    <a:pt x="494" y="372"/>
                  </a:lnTo>
                  <a:lnTo>
                    <a:pt x="536" y="410"/>
                  </a:lnTo>
                  <a:lnTo>
                    <a:pt x="576" y="452"/>
                  </a:lnTo>
                  <a:lnTo>
                    <a:pt x="600" y="476"/>
                  </a:lnTo>
                  <a:lnTo>
                    <a:pt x="598" y="502"/>
                  </a:lnTo>
                  <a:lnTo>
                    <a:pt x="598" y="526"/>
                  </a:lnTo>
                  <a:lnTo>
                    <a:pt x="596" y="550"/>
                  </a:lnTo>
                  <a:lnTo>
                    <a:pt x="598" y="574"/>
                  </a:lnTo>
                  <a:lnTo>
                    <a:pt x="600" y="600"/>
                  </a:lnTo>
                  <a:lnTo>
                    <a:pt x="602" y="624"/>
                  </a:lnTo>
                  <a:lnTo>
                    <a:pt x="604" y="648"/>
                  </a:lnTo>
                  <a:lnTo>
                    <a:pt x="608" y="672"/>
                  </a:lnTo>
                  <a:lnTo>
                    <a:pt x="616" y="702"/>
                  </a:lnTo>
                  <a:lnTo>
                    <a:pt x="622" y="734"/>
                  </a:lnTo>
                  <a:lnTo>
                    <a:pt x="630" y="762"/>
                  </a:lnTo>
                  <a:lnTo>
                    <a:pt x="640" y="792"/>
                  </a:lnTo>
                  <a:lnTo>
                    <a:pt x="652" y="822"/>
                  </a:lnTo>
                  <a:lnTo>
                    <a:pt x="664" y="850"/>
                  </a:lnTo>
                  <a:lnTo>
                    <a:pt x="678" y="878"/>
                  </a:lnTo>
                  <a:lnTo>
                    <a:pt x="692" y="906"/>
                  </a:lnTo>
                  <a:lnTo>
                    <a:pt x="708" y="934"/>
                  </a:lnTo>
                  <a:lnTo>
                    <a:pt x="712" y="940"/>
                  </a:lnTo>
                  <a:lnTo>
                    <a:pt x="866" y="940"/>
                  </a:lnTo>
                  <a:lnTo>
                    <a:pt x="860" y="934"/>
                  </a:lnTo>
                  <a:lnTo>
                    <a:pt x="846" y="912"/>
                  </a:lnTo>
                  <a:lnTo>
                    <a:pt x="830" y="890"/>
                  </a:lnTo>
                  <a:lnTo>
                    <a:pt x="818" y="868"/>
                  </a:lnTo>
                  <a:lnTo>
                    <a:pt x="804" y="844"/>
                  </a:lnTo>
                  <a:lnTo>
                    <a:pt x="794" y="822"/>
                  </a:lnTo>
                  <a:lnTo>
                    <a:pt x="784" y="798"/>
                  </a:lnTo>
                  <a:lnTo>
                    <a:pt x="774" y="774"/>
                  </a:lnTo>
                  <a:lnTo>
                    <a:pt x="764" y="750"/>
                  </a:lnTo>
                  <a:lnTo>
                    <a:pt x="756" y="724"/>
                  </a:lnTo>
                  <a:lnTo>
                    <a:pt x="750" y="700"/>
                  </a:lnTo>
                  <a:lnTo>
                    <a:pt x="744" y="674"/>
                  </a:lnTo>
                  <a:lnTo>
                    <a:pt x="740" y="648"/>
                  </a:lnTo>
                  <a:lnTo>
                    <a:pt x="734" y="614"/>
                  </a:lnTo>
                  <a:lnTo>
                    <a:pt x="736" y="616"/>
                  </a:lnTo>
                  <a:lnTo>
                    <a:pt x="758" y="636"/>
                  </a:lnTo>
                  <a:lnTo>
                    <a:pt x="782" y="656"/>
                  </a:lnTo>
                  <a:lnTo>
                    <a:pt x="794" y="664"/>
                  </a:lnTo>
                  <a:lnTo>
                    <a:pt x="806" y="672"/>
                  </a:lnTo>
                  <a:lnTo>
                    <a:pt x="834" y="688"/>
                  </a:lnTo>
                  <a:lnTo>
                    <a:pt x="860" y="702"/>
                  </a:lnTo>
                  <a:lnTo>
                    <a:pt x="888" y="716"/>
                  </a:lnTo>
                  <a:lnTo>
                    <a:pt x="916" y="726"/>
                  </a:lnTo>
                  <a:lnTo>
                    <a:pt x="946" y="736"/>
                  </a:lnTo>
                  <a:lnTo>
                    <a:pt x="976" y="742"/>
                  </a:lnTo>
                  <a:lnTo>
                    <a:pt x="1006" y="748"/>
                  </a:lnTo>
                  <a:lnTo>
                    <a:pt x="1036" y="752"/>
                  </a:lnTo>
                  <a:lnTo>
                    <a:pt x="1066" y="756"/>
                  </a:lnTo>
                  <a:lnTo>
                    <a:pt x="1096" y="756"/>
                  </a:lnTo>
                  <a:lnTo>
                    <a:pt x="1128" y="756"/>
                  </a:lnTo>
                  <a:lnTo>
                    <a:pt x="1158" y="752"/>
                  </a:lnTo>
                  <a:lnTo>
                    <a:pt x="1188" y="750"/>
                  </a:lnTo>
                  <a:lnTo>
                    <a:pt x="1220" y="742"/>
                  </a:lnTo>
                  <a:lnTo>
                    <a:pt x="1248" y="734"/>
                  </a:lnTo>
                  <a:lnTo>
                    <a:pt x="1264" y="730"/>
                  </a:lnTo>
                  <a:lnTo>
                    <a:pt x="1278" y="724"/>
                  </a:lnTo>
                  <a:lnTo>
                    <a:pt x="1294" y="718"/>
                  </a:lnTo>
                  <a:lnTo>
                    <a:pt x="1308" y="710"/>
                  </a:lnTo>
                  <a:lnTo>
                    <a:pt x="1322" y="704"/>
                  </a:lnTo>
                  <a:lnTo>
                    <a:pt x="1336" y="696"/>
                  </a:lnTo>
                  <a:lnTo>
                    <a:pt x="1350" y="686"/>
                  </a:lnTo>
                  <a:lnTo>
                    <a:pt x="1362" y="678"/>
                  </a:lnTo>
                  <a:lnTo>
                    <a:pt x="1376" y="666"/>
                  </a:lnTo>
                  <a:lnTo>
                    <a:pt x="1388" y="656"/>
                  </a:lnTo>
                  <a:lnTo>
                    <a:pt x="1400" y="646"/>
                  </a:lnTo>
                  <a:lnTo>
                    <a:pt x="1410" y="634"/>
                  </a:lnTo>
                  <a:lnTo>
                    <a:pt x="1422" y="620"/>
                  </a:lnTo>
                  <a:lnTo>
                    <a:pt x="1432" y="608"/>
                  </a:lnTo>
                  <a:lnTo>
                    <a:pt x="1442" y="594"/>
                  </a:lnTo>
                  <a:lnTo>
                    <a:pt x="1450" y="578"/>
                  </a:lnTo>
                  <a:lnTo>
                    <a:pt x="1458" y="564"/>
                  </a:lnTo>
                  <a:close/>
                  <a:moveTo>
                    <a:pt x="1396" y="444"/>
                  </a:moveTo>
                  <a:lnTo>
                    <a:pt x="1392" y="470"/>
                  </a:lnTo>
                  <a:lnTo>
                    <a:pt x="1388" y="492"/>
                  </a:lnTo>
                  <a:lnTo>
                    <a:pt x="1384" y="504"/>
                  </a:lnTo>
                  <a:lnTo>
                    <a:pt x="1380" y="514"/>
                  </a:lnTo>
                  <a:lnTo>
                    <a:pt x="1376" y="526"/>
                  </a:lnTo>
                  <a:lnTo>
                    <a:pt x="1370" y="536"/>
                  </a:lnTo>
                  <a:lnTo>
                    <a:pt x="1366" y="546"/>
                  </a:lnTo>
                  <a:lnTo>
                    <a:pt x="1358" y="556"/>
                  </a:lnTo>
                  <a:lnTo>
                    <a:pt x="1352" y="566"/>
                  </a:lnTo>
                  <a:lnTo>
                    <a:pt x="1346" y="576"/>
                  </a:lnTo>
                  <a:lnTo>
                    <a:pt x="1338" y="584"/>
                  </a:lnTo>
                  <a:lnTo>
                    <a:pt x="1328" y="594"/>
                  </a:lnTo>
                  <a:lnTo>
                    <a:pt x="1320" y="602"/>
                  </a:lnTo>
                  <a:lnTo>
                    <a:pt x="1310" y="610"/>
                  </a:lnTo>
                  <a:lnTo>
                    <a:pt x="1290" y="624"/>
                  </a:lnTo>
                  <a:lnTo>
                    <a:pt x="1270" y="638"/>
                  </a:lnTo>
                  <a:lnTo>
                    <a:pt x="1246" y="648"/>
                  </a:lnTo>
                  <a:lnTo>
                    <a:pt x="1224" y="658"/>
                  </a:lnTo>
                  <a:lnTo>
                    <a:pt x="1198" y="666"/>
                  </a:lnTo>
                  <a:lnTo>
                    <a:pt x="1174" y="672"/>
                  </a:lnTo>
                  <a:lnTo>
                    <a:pt x="1148" y="676"/>
                  </a:lnTo>
                  <a:lnTo>
                    <a:pt x="1122" y="680"/>
                  </a:lnTo>
                  <a:lnTo>
                    <a:pt x="1096" y="682"/>
                  </a:lnTo>
                  <a:lnTo>
                    <a:pt x="1070" y="682"/>
                  </a:lnTo>
                  <a:lnTo>
                    <a:pt x="1042" y="680"/>
                  </a:lnTo>
                  <a:lnTo>
                    <a:pt x="1016" y="678"/>
                  </a:lnTo>
                  <a:lnTo>
                    <a:pt x="990" y="674"/>
                  </a:lnTo>
                  <a:lnTo>
                    <a:pt x="964" y="668"/>
                  </a:lnTo>
                  <a:lnTo>
                    <a:pt x="938" y="660"/>
                  </a:lnTo>
                  <a:lnTo>
                    <a:pt x="914" y="652"/>
                  </a:lnTo>
                  <a:lnTo>
                    <a:pt x="888" y="642"/>
                  </a:lnTo>
                  <a:lnTo>
                    <a:pt x="866" y="630"/>
                  </a:lnTo>
                  <a:lnTo>
                    <a:pt x="842" y="616"/>
                  </a:lnTo>
                  <a:lnTo>
                    <a:pt x="822" y="602"/>
                  </a:lnTo>
                  <a:lnTo>
                    <a:pt x="800" y="586"/>
                  </a:lnTo>
                  <a:lnTo>
                    <a:pt x="780" y="568"/>
                  </a:lnTo>
                  <a:lnTo>
                    <a:pt x="756" y="544"/>
                  </a:lnTo>
                  <a:lnTo>
                    <a:pt x="732" y="520"/>
                  </a:lnTo>
                  <a:lnTo>
                    <a:pt x="734" y="486"/>
                  </a:lnTo>
                  <a:lnTo>
                    <a:pt x="740" y="452"/>
                  </a:lnTo>
                  <a:lnTo>
                    <a:pt x="746" y="418"/>
                  </a:lnTo>
                  <a:lnTo>
                    <a:pt x="752" y="402"/>
                  </a:lnTo>
                  <a:lnTo>
                    <a:pt x="756" y="386"/>
                  </a:lnTo>
                  <a:lnTo>
                    <a:pt x="762" y="370"/>
                  </a:lnTo>
                  <a:lnTo>
                    <a:pt x="768" y="354"/>
                  </a:lnTo>
                  <a:lnTo>
                    <a:pt x="776" y="338"/>
                  </a:lnTo>
                  <a:lnTo>
                    <a:pt x="784" y="324"/>
                  </a:lnTo>
                  <a:lnTo>
                    <a:pt x="792" y="308"/>
                  </a:lnTo>
                  <a:lnTo>
                    <a:pt x="800" y="294"/>
                  </a:lnTo>
                  <a:lnTo>
                    <a:pt x="810" y="280"/>
                  </a:lnTo>
                  <a:lnTo>
                    <a:pt x="818" y="266"/>
                  </a:lnTo>
                  <a:lnTo>
                    <a:pt x="834" y="248"/>
                  </a:lnTo>
                  <a:lnTo>
                    <a:pt x="850" y="230"/>
                  </a:lnTo>
                  <a:lnTo>
                    <a:pt x="868" y="214"/>
                  </a:lnTo>
                  <a:lnTo>
                    <a:pt x="886" y="198"/>
                  </a:lnTo>
                  <a:lnTo>
                    <a:pt x="906" y="184"/>
                  </a:lnTo>
                  <a:lnTo>
                    <a:pt x="926" y="172"/>
                  </a:lnTo>
                  <a:lnTo>
                    <a:pt x="948" y="160"/>
                  </a:lnTo>
                  <a:lnTo>
                    <a:pt x="970" y="150"/>
                  </a:lnTo>
                  <a:lnTo>
                    <a:pt x="992" y="142"/>
                  </a:lnTo>
                  <a:lnTo>
                    <a:pt x="1016" y="134"/>
                  </a:lnTo>
                  <a:lnTo>
                    <a:pt x="1040" y="130"/>
                  </a:lnTo>
                  <a:lnTo>
                    <a:pt x="1062" y="126"/>
                  </a:lnTo>
                  <a:lnTo>
                    <a:pt x="1088" y="124"/>
                  </a:lnTo>
                  <a:lnTo>
                    <a:pt x="1112" y="122"/>
                  </a:lnTo>
                  <a:lnTo>
                    <a:pt x="1136" y="124"/>
                  </a:lnTo>
                  <a:lnTo>
                    <a:pt x="1160" y="126"/>
                  </a:lnTo>
                  <a:lnTo>
                    <a:pt x="1184" y="132"/>
                  </a:lnTo>
                  <a:lnTo>
                    <a:pt x="1206" y="138"/>
                  </a:lnTo>
                  <a:lnTo>
                    <a:pt x="1228" y="146"/>
                  </a:lnTo>
                  <a:lnTo>
                    <a:pt x="1248" y="156"/>
                  </a:lnTo>
                  <a:lnTo>
                    <a:pt x="1270" y="170"/>
                  </a:lnTo>
                  <a:lnTo>
                    <a:pt x="1288" y="182"/>
                  </a:lnTo>
                  <a:lnTo>
                    <a:pt x="1306" y="198"/>
                  </a:lnTo>
                  <a:lnTo>
                    <a:pt x="1322" y="216"/>
                  </a:lnTo>
                  <a:lnTo>
                    <a:pt x="1336" y="234"/>
                  </a:lnTo>
                  <a:lnTo>
                    <a:pt x="1348" y="254"/>
                  </a:lnTo>
                  <a:lnTo>
                    <a:pt x="1360" y="274"/>
                  </a:lnTo>
                  <a:lnTo>
                    <a:pt x="1370" y="298"/>
                  </a:lnTo>
                  <a:lnTo>
                    <a:pt x="1378" y="322"/>
                  </a:lnTo>
                  <a:lnTo>
                    <a:pt x="1384" y="346"/>
                  </a:lnTo>
                  <a:lnTo>
                    <a:pt x="1390" y="370"/>
                  </a:lnTo>
                  <a:lnTo>
                    <a:pt x="1394" y="396"/>
                  </a:lnTo>
                  <a:lnTo>
                    <a:pt x="1396" y="420"/>
                  </a:lnTo>
                  <a:lnTo>
                    <a:pt x="1396" y="4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7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tx1"/>
          </a:solidFill>
        </p:grpSpPr>
        <p:sp>
          <p:nvSpPr>
            <p:cNvPr id="49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97424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637119"/>
            <a:ext cx="11360152" cy="2377016"/>
          </a:xfrm>
          <a:prstGeom prst="rect">
            <a:avLst/>
          </a:prstGeom>
        </p:spPr>
        <p:txBody>
          <a:bodyPr lIns="0" tIns="0" rIns="0" bIns="91440" anchor="b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23" name="Group 122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/>
          </a:solidFill>
        </p:grpSpPr>
        <p:sp>
          <p:nvSpPr>
            <p:cNvPr id="155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6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7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8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59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0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1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2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3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4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165" name="Freeform 164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4" name="Group 123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/>
          </a:solidFill>
        </p:grpSpPr>
        <p:sp>
          <p:nvSpPr>
            <p:cNvPr id="145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6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8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9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0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1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2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3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4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8" name="Group 4"/>
          <p:cNvGrpSpPr>
            <a:grpSpLocks noChangeAspect="1"/>
          </p:cNvGrpSpPr>
          <p:nvPr userDrawn="1"/>
        </p:nvGrpSpPr>
        <p:grpSpPr bwMode="auto">
          <a:xfrm>
            <a:off x="4497917" y="4470400"/>
            <a:ext cx="6155267" cy="2387600"/>
            <a:chOff x="2125" y="2112"/>
            <a:chExt cx="2908" cy="1128"/>
          </a:xfrm>
          <a:solidFill>
            <a:schemeClr val="accent3"/>
          </a:solidFill>
        </p:grpSpPr>
        <p:sp>
          <p:nvSpPr>
            <p:cNvPr id="49" name="Freeform 5"/>
            <p:cNvSpPr>
              <a:spLocks noEditPoints="1"/>
            </p:cNvSpPr>
            <p:nvPr userDrawn="1"/>
          </p:nvSpPr>
          <p:spPr bwMode="auto">
            <a:xfrm>
              <a:off x="2125" y="2112"/>
              <a:ext cx="1092" cy="1128"/>
            </a:xfrm>
            <a:custGeom>
              <a:avLst/>
              <a:gdLst>
                <a:gd name="T0" fmla="*/ 172 w 1092"/>
                <a:gd name="T1" fmla="*/ 1060 h 1128"/>
                <a:gd name="T2" fmla="*/ 430 w 1092"/>
                <a:gd name="T3" fmla="*/ 962 h 1128"/>
                <a:gd name="T4" fmla="*/ 462 w 1092"/>
                <a:gd name="T5" fmla="*/ 1128 h 1128"/>
                <a:gd name="T6" fmla="*/ 480 w 1092"/>
                <a:gd name="T7" fmla="*/ 1022 h 1128"/>
                <a:gd name="T8" fmla="*/ 574 w 1092"/>
                <a:gd name="T9" fmla="*/ 904 h 1128"/>
                <a:gd name="T10" fmla="*/ 732 w 1092"/>
                <a:gd name="T11" fmla="*/ 812 h 1128"/>
                <a:gd name="T12" fmla="*/ 822 w 1092"/>
                <a:gd name="T13" fmla="*/ 798 h 1128"/>
                <a:gd name="T14" fmla="*/ 912 w 1092"/>
                <a:gd name="T15" fmla="*/ 818 h 1128"/>
                <a:gd name="T16" fmla="*/ 1006 w 1092"/>
                <a:gd name="T17" fmla="*/ 806 h 1128"/>
                <a:gd name="T18" fmla="*/ 1056 w 1092"/>
                <a:gd name="T19" fmla="*/ 772 h 1128"/>
                <a:gd name="T20" fmla="*/ 1090 w 1092"/>
                <a:gd name="T21" fmla="*/ 692 h 1128"/>
                <a:gd name="T22" fmla="*/ 1076 w 1092"/>
                <a:gd name="T23" fmla="*/ 598 h 1128"/>
                <a:gd name="T24" fmla="*/ 1024 w 1092"/>
                <a:gd name="T25" fmla="*/ 524 h 1128"/>
                <a:gd name="T26" fmla="*/ 950 w 1092"/>
                <a:gd name="T27" fmla="*/ 470 h 1128"/>
                <a:gd name="T28" fmla="*/ 964 w 1092"/>
                <a:gd name="T29" fmla="*/ 314 h 1128"/>
                <a:gd name="T30" fmla="*/ 936 w 1092"/>
                <a:gd name="T31" fmla="*/ 166 h 1128"/>
                <a:gd name="T32" fmla="*/ 882 w 1092"/>
                <a:gd name="T33" fmla="*/ 62 h 1128"/>
                <a:gd name="T34" fmla="*/ 832 w 1092"/>
                <a:gd name="T35" fmla="*/ 14 h 1128"/>
                <a:gd name="T36" fmla="*/ 768 w 1092"/>
                <a:gd name="T37" fmla="*/ 2 h 1128"/>
                <a:gd name="T38" fmla="*/ 712 w 1092"/>
                <a:gd name="T39" fmla="*/ 22 h 1128"/>
                <a:gd name="T40" fmla="*/ 646 w 1092"/>
                <a:gd name="T41" fmla="*/ 86 h 1128"/>
                <a:gd name="T42" fmla="*/ 602 w 1092"/>
                <a:gd name="T43" fmla="*/ 164 h 1128"/>
                <a:gd name="T44" fmla="*/ 560 w 1092"/>
                <a:gd name="T45" fmla="*/ 338 h 1128"/>
                <a:gd name="T46" fmla="*/ 578 w 1092"/>
                <a:gd name="T47" fmla="*/ 494 h 1128"/>
                <a:gd name="T48" fmla="*/ 510 w 1092"/>
                <a:gd name="T49" fmla="*/ 610 h 1128"/>
                <a:gd name="T50" fmla="*/ 444 w 1092"/>
                <a:gd name="T51" fmla="*/ 766 h 1128"/>
                <a:gd name="T52" fmla="*/ 416 w 1092"/>
                <a:gd name="T53" fmla="*/ 916 h 1128"/>
                <a:gd name="T54" fmla="*/ 112 w 1092"/>
                <a:gd name="T55" fmla="*/ 1044 h 1128"/>
                <a:gd name="T56" fmla="*/ 12 w 1092"/>
                <a:gd name="T57" fmla="*/ 1114 h 1128"/>
                <a:gd name="T58" fmla="*/ 802 w 1092"/>
                <a:gd name="T59" fmla="*/ 652 h 1128"/>
                <a:gd name="T60" fmla="*/ 724 w 1092"/>
                <a:gd name="T61" fmla="*/ 626 h 1128"/>
                <a:gd name="T62" fmla="*/ 676 w 1092"/>
                <a:gd name="T63" fmla="*/ 538 h 1128"/>
                <a:gd name="T64" fmla="*/ 720 w 1092"/>
                <a:gd name="T65" fmla="*/ 490 h 1128"/>
                <a:gd name="T66" fmla="*/ 796 w 1092"/>
                <a:gd name="T67" fmla="*/ 476 h 1128"/>
                <a:gd name="T68" fmla="*/ 864 w 1092"/>
                <a:gd name="T69" fmla="*/ 516 h 1128"/>
                <a:gd name="T70" fmla="*/ 824 w 1092"/>
                <a:gd name="T71" fmla="*/ 616 h 1128"/>
                <a:gd name="T72" fmla="*/ 954 w 1092"/>
                <a:gd name="T73" fmla="*/ 530 h 1128"/>
                <a:gd name="T74" fmla="*/ 1014 w 1092"/>
                <a:gd name="T75" fmla="*/ 598 h 1128"/>
                <a:gd name="T76" fmla="*/ 1034 w 1092"/>
                <a:gd name="T77" fmla="*/ 656 h 1128"/>
                <a:gd name="T78" fmla="*/ 1022 w 1092"/>
                <a:gd name="T79" fmla="*/ 720 h 1128"/>
                <a:gd name="T80" fmla="*/ 976 w 1092"/>
                <a:gd name="T81" fmla="*/ 752 h 1128"/>
                <a:gd name="T82" fmla="*/ 908 w 1092"/>
                <a:gd name="T83" fmla="*/ 754 h 1128"/>
                <a:gd name="T84" fmla="*/ 840 w 1092"/>
                <a:gd name="T85" fmla="*/ 730 h 1128"/>
                <a:gd name="T86" fmla="*/ 870 w 1092"/>
                <a:gd name="T87" fmla="*/ 670 h 1128"/>
                <a:gd name="T88" fmla="*/ 648 w 1092"/>
                <a:gd name="T89" fmla="*/ 300 h 1128"/>
                <a:gd name="T90" fmla="*/ 698 w 1092"/>
                <a:gd name="T91" fmla="*/ 162 h 1128"/>
                <a:gd name="T92" fmla="*/ 754 w 1092"/>
                <a:gd name="T93" fmla="*/ 94 h 1128"/>
                <a:gd name="T94" fmla="*/ 790 w 1092"/>
                <a:gd name="T95" fmla="*/ 86 h 1128"/>
                <a:gd name="T96" fmla="*/ 834 w 1092"/>
                <a:gd name="T97" fmla="*/ 136 h 1128"/>
                <a:gd name="T98" fmla="*/ 872 w 1092"/>
                <a:gd name="T99" fmla="*/ 234 h 1128"/>
                <a:gd name="T100" fmla="*/ 886 w 1092"/>
                <a:gd name="T101" fmla="*/ 362 h 1128"/>
                <a:gd name="T102" fmla="*/ 832 w 1092"/>
                <a:gd name="T103" fmla="*/ 434 h 1128"/>
                <a:gd name="T104" fmla="*/ 744 w 1092"/>
                <a:gd name="T105" fmla="*/ 438 h 1128"/>
                <a:gd name="T106" fmla="*/ 664 w 1092"/>
                <a:gd name="T107" fmla="*/ 468 h 1128"/>
                <a:gd name="T108" fmla="*/ 642 w 1092"/>
                <a:gd name="T109" fmla="*/ 364 h 1128"/>
                <a:gd name="T110" fmla="*/ 488 w 1092"/>
                <a:gd name="T111" fmla="*/ 754 h 1128"/>
                <a:gd name="T112" fmla="*/ 556 w 1092"/>
                <a:gd name="T113" fmla="*/ 614 h 1128"/>
                <a:gd name="T114" fmla="*/ 636 w 1092"/>
                <a:gd name="T115" fmla="*/ 628 h 1128"/>
                <a:gd name="T116" fmla="*/ 712 w 1092"/>
                <a:gd name="T117" fmla="*/ 752 h 1128"/>
                <a:gd name="T118" fmla="*/ 584 w 1092"/>
                <a:gd name="T119" fmla="*/ 8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2" h="1128">
                  <a:moveTo>
                    <a:pt x="66" y="1122"/>
                  </a:moveTo>
                  <a:lnTo>
                    <a:pt x="74" y="1116"/>
                  </a:lnTo>
                  <a:lnTo>
                    <a:pt x="92" y="1104"/>
                  </a:lnTo>
                  <a:lnTo>
                    <a:pt x="112" y="1092"/>
                  </a:lnTo>
                  <a:lnTo>
                    <a:pt x="132" y="1080"/>
                  </a:lnTo>
                  <a:lnTo>
                    <a:pt x="152" y="1070"/>
                  </a:lnTo>
                  <a:lnTo>
                    <a:pt x="172" y="1060"/>
                  </a:lnTo>
                  <a:lnTo>
                    <a:pt x="192" y="1052"/>
                  </a:lnTo>
                  <a:lnTo>
                    <a:pt x="214" y="1044"/>
                  </a:lnTo>
                  <a:lnTo>
                    <a:pt x="256" y="1026"/>
                  </a:lnTo>
                  <a:lnTo>
                    <a:pt x="300" y="1010"/>
                  </a:lnTo>
                  <a:lnTo>
                    <a:pt x="344" y="994"/>
                  </a:lnTo>
                  <a:lnTo>
                    <a:pt x="386" y="978"/>
                  </a:lnTo>
                  <a:lnTo>
                    <a:pt x="430" y="962"/>
                  </a:lnTo>
                  <a:lnTo>
                    <a:pt x="432" y="992"/>
                  </a:lnTo>
                  <a:lnTo>
                    <a:pt x="438" y="1020"/>
                  </a:lnTo>
                  <a:lnTo>
                    <a:pt x="442" y="1048"/>
                  </a:lnTo>
                  <a:lnTo>
                    <a:pt x="448" y="1076"/>
                  </a:lnTo>
                  <a:lnTo>
                    <a:pt x="454" y="1100"/>
                  </a:lnTo>
                  <a:lnTo>
                    <a:pt x="460" y="1124"/>
                  </a:lnTo>
                  <a:lnTo>
                    <a:pt x="462" y="1128"/>
                  </a:lnTo>
                  <a:lnTo>
                    <a:pt x="508" y="1128"/>
                  </a:lnTo>
                  <a:lnTo>
                    <a:pt x="502" y="1114"/>
                  </a:lnTo>
                  <a:lnTo>
                    <a:pt x="496" y="1096"/>
                  </a:lnTo>
                  <a:lnTo>
                    <a:pt x="492" y="1078"/>
                  </a:lnTo>
                  <a:lnTo>
                    <a:pt x="488" y="1058"/>
                  </a:lnTo>
                  <a:lnTo>
                    <a:pt x="484" y="1040"/>
                  </a:lnTo>
                  <a:lnTo>
                    <a:pt x="480" y="1022"/>
                  </a:lnTo>
                  <a:lnTo>
                    <a:pt x="476" y="1004"/>
                  </a:lnTo>
                  <a:lnTo>
                    <a:pt x="474" y="984"/>
                  </a:lnTo>
                  <a:lnTo>
                    <a:pt x="472" y="966"/>
                  </a:lnTo>
                  <a:lnTo>
                    <a:pt x="470" y="946"/>
                  </a:lnTo>
                  <a:lnTo>
                    <a:pt x="504" y="934"/>
                  </a:lnTo>
                  <a:lnTo>
                    <a:pt x="540" y="920"/>
                  </a:lnTo>
                  <a:lnTo>
                    <a:pt x="574" y="904"/>
                  </a:lnTo>
                  <a:lnTo>
                    <a:pt x="608" y="888"/>
                  </a:lnTo>
                  <a:lnTo>
                    <a:pt x="630" y="876"/>
                  </a:lnTo>
                  <a:lnTo>
                    <a:pt x="650" y="864"/>
                  </a:lnTo>
                  <a:lnTo>
                    <a:pt x="672" y="852"/>
                  </a:lnTo>
                  <a:lnTo>
                    <a:pt x="692" y="840"/>
                  </a:lnTo>
                  <a:lnTo>
                    <a:pt x="712" y="826"/>
                  </a:lnTo>
                  <a:lnTo>
                    <a:pt x="732" y="812"/>
                  </a:lnTo>
                  <a:lnTo>
                    <a:pt x="752" y="796"/>
                  </a:lnTo>
                  <a:lnTo>
                    <a:pt x="770" y="780"/>
                  </a:lnTo>
                  <a:lnTo>
                    <a:pt x="780" y="774"/>
                  </a:lnTo>
                  <a:lnTo>
                    <a:pt x="788" y="780"/>
                  </a:lnTo>
                  <a:lnTo>
                    <a:pt x="800" y="786"/>
                  </a:lnTo>
                  <a:lnTo>
                    <a:pt x="810" y="792"/>
                  </a:lnTo>
                  <a:lnTo>
                    <a:pt x="822" y="798"/>
                  </a:lnTo>
                  <a:lnTo>
                    <a:pt x="836" y="802"/>
                  </a:lnTo>
                  <a:lnTo>
                    <a:pt x="848" y="806"/>
                  </a:lnTo>
                  <a:lnTo>
                    <a:pt x="860" y="810"/>
                  </a:lnTo>
                  <a:lnTo>
                    <a:pt x="874" y="812"/>
                  </a:lnTo>
                  <a:lnTo>
                    <a:pt x="886" y="814"/>
                  </a:lnTo>
                  <a:lnTo>
                    <a:pt x="900" y="818"/>
                  </a:lnTo>
                  <a:lnTo>
                    <a:pt x="912" y="818"/>
                  </a:lnTo>
                  <a:lnTo>
                    <a:pt x="926" y="820"/>
                  </a:lnTo>
                  <a:lnTo>
                    <a:pt x="938" y="820"/>
                  </a:lnTo>
                  <a:lnTo>
                    <a:pt x="952" y="820"/>
                  </a:lnTo>
                  <a:lnTo>
                    <a:pt x="966" y="818"/>
                  </a:lnTo>
                  <a:lnTo>
                    <a:pt x="980" y="814"/>
                  </a:lnTo>
                  <a:lnTo>
                    <a:pt x="994" y="812"/>
                  </a:lnTo>
                  <a:lnTo>
                    <a:pt x="1006" y="806"/>
                  </a:lnTo>
                  <a:lnTo>
                    <a:pt x="1014" y="804"/>
                  </a:lnTo>
                  <a:lnTo>
                    <a:pt x="1020" y="800"/>
                  </a:lnTo>
                  <a:lnTo>
                    <a:pt x="1034" y="794"/>
                  </a:lnTo>
                  <a:lnTo>
                    <a:pt x="1046" y="784"/>
                  </a:lnTo>
                  <a:lnTo>
                    <a:pt x="1052" y="778"/>
                  </a:lnTo>
                  <a:lnTo>
                    <a:pt x="1054" y="776"/>
                  </a:lnTo>
                  <a:lnTo>
                    <a:pt x="1056" y="772"/>
                  </a:lnTo>
                  <a:lnTo>
                    <a:pt x="1066" y="760"/>
                  </a:lnTo>
                  <a:lnTo>
                    <a:pt x="1070" y="754"/>
                  </a:lnTo>
                  <a:lnTo>
                    <a:pt x="1074" y="748"/>
                  </a:lnTo>
                  <a:lnTo>
                    <a:pt x="1080" y="734"/>
                  </a:lnTo>
                  <a:lnTo>
                    <a:pt x="1084" y="720"/>
                  </a:lnTo>
                  <a:lnTo>
                    <a:pt x="1088" y="706"/>
                  </a:lnTo>
                  <a:lnTo>
                    <a:pt x="1090" y="692"/>
                  </a:lnTo>
                  <a:lnTo>
                    <a:pt x="1092" y="678"/>
                  </a:lnTo>
                  <a:lnTo>
                    <a:pt x="1092" y="664"/>
                  </a:lnTo>
                  <a:lnTo>
                    <a:pt x="1090" y="652"/>
                  </a:lnTo>
                  <a:lnTo>
                    <a:pt x="1088" y="638"/>
                  </a:lnTo>
                  <a:lnTo>
                    <a:pt x="1084" y="624"/>
                  </a:lnTo>
                  <a:lnTo>
                    <a:pt x="1082" y="612"/>
                  </a:lnTo>
                  <a:lnTo>
                    <a:pt x="1076" y="598"/>
                  </a:lnTo>
                  <a:lnTo>
                    <a:pt x="1070" y="586"/>
                  </a:lnTo>
                  <a:lnTo>
                    <a:pt x="1064" y="574"/>
                  </a:lnTo>
                  <a:lnTo>
                    <a:pt x="1056" y="564"/>
                  </a:lnTo>
                  <a:lnTo>
                    <a:pt x="1050" y="552"/>
                  </a:lnTo>
                  <a:lnTo>
                    <a:pt x="1040" y="544"/>
                  </a:lnTo>
                  <a:lnTo>
                    <a:pt x="1032" y="532"/>
                  </a:lnTo>
                  <a:lnTo>
                    <a:pt x="1024" y="524"/>
                  </a:lnTo>
                  <a:lnTo>
                    <a:pt x="1014" y="516"/>
                  </a:lnTo>
                  <a:lnTo>
                    <a:pt x="1006" y="508"/>
                  </a:lnTo>
                  <a:lnTo>
                    <a:pt x="998" y="500"/>
                  </a:lnTo>
                  <a:lnTo>
                    <a:pt x="988" y="494"/>
                  </a:lnTo>
                  <a:lnTo>
                    <a:pt x="980" y="488"/>
                  </a:lnTo>
                  <a:lnTo>
                    <a:pt x="970" y="482"/>
                  </a:lnTo>
                  <a:lnTo>
                    <a:pt x="950" y="470"/>
                  </a:lnTo>
                  <a:lnTo>
                    <a:pt x="954" y="454"/>
                  </a:lnTo>
                  <a:lnTo>
                    <a:pt x="956" y="438"/>
                  </a:lnTo>
                  <a:lnTo>
                    <a:pt x="960" y="414"/>
                  </a:lnTo>
                  <a:lnTo>
                    <a:pt x="962" y="390"/>
                  </a:lnTo>
                  <a:lnTo>
                    <a:pt x="964" y="364"/>
                  </a:lnTo>
                  <a:lnTo>
                    <a:pt x="966" y="340"/>
                  </a:lnTo>
                  <a:lnTo>
                    <a:pt x="964" y="314"/>
                  </a:lnTo>
                  <a:lnTo>
                    <a:pt x="962" y="290"/>
                  </a:lnTo>
                  <a:lnTo>
                    <a:pt x="960" y="264"/>
                  </a:lnTo>
                  <a:lnTo>
                    <a:pt x="956" y="240"/>
                  </a:lnTo>
                  <a:lnTo>
                    <a:pt x="954" y="228"/>
                  </a:lnTo>
                  <a:lnTo>
                    <a:pt x="950" y="214"/>
                  </a:lnTo>
                  <a:lnTo>
                    <a:pt x="944" y="190"/>
                  </a:lnTo>
                  <a:lnTo>
                    <a:pt x="936" y="166"/>
                  </a:lnTo>
                  <a:lnTo>
                    <a:pt x="928" y="140"/>
                  </a:lnTo>
                  <a:lnTo>
                    <a:pt x="916" y="118"/>
                  </a:lnTo>
                  <a:lnTo>
                    <a:pt x="910" y="106"/>
                  </a:lnTo>
                  <a:lnTo>
                    <a:pt x="908" y="100"/>
                  </a:lnTo>
                  <a:lnTo>
                    <a:pt x="904" y="96"/>
                  </a:lnTo>
                  <a:lnTo>
                    <a:pt x="890" y="74"/>
                  </a:lnTo>
                  <a:lnTo>
                    <a:pt x="882" y="62"/>
                  </a:lnTo>
                  <a:lnTo>
                    <a:pt x="874" y="50"/>
                  </a:lnTo>
                  <a:lnTo>
                    <a:pt x="864" y="40"/>
                  </a:lnTo>
                  <a:lnTo>
                    <a:pt x="858" y="34"/>
                  </a:lnTo>
                  <a:lnTo>
                    <a:pt x="852" y="28"/>
                  </a:lnTo>
                  <a:lnTo>
                    <a:pt x="846" y="24"/>
                  </a:lnTo>
                  <a:lnTo>
                    <a:pt x="840" y="18"/>
                  </a:lnTo>
                  <a:lnTo>
                    <a:pt x="832" y="14"/>
                  </a:lnTo>
                  <a:lnTo>
                    <a:pt x="824" y="10"/>
                  </a:lnTo>
                  <a:lnTo>
                    <a:pt x="814" y="6"/>
                  </a:lnTo>
                  <a:lnTo>
                    <a:pt x="804" y="4"/>
                  </a:lnTo>
                  <a:lnTo>
                    <a:pt x="796" y="2"/>
                  </a:lnTo>
                  <a:lnTo>
                    <a:pt x="786" y="2"/>
                  </a:lnTo>
                  <a:lnTo>
                    <a:pt x="776" y="0"/>
                  </a:lnTo>
                  <a:lnTo>
                    <a:pt x="768" y="2"/>
                  </a:lnTo>
                  <a:lnTo>
                    <a:pt x="758" y="2"/>
                  </a:lnTo>
                  <a:lnTo>
                    <a:pt x="750" y="4"/>
                  </a:lnTo>
                  <a:lnTo>
                    <a:pt x="740" y="8"/>
                  </a:lnTo>
                  <a:lnTo>
                    <a:pt x="732" y="12"/>
                  </a:lnTo>
                  <a:lnTo>
                    <a:pt x="726" y="14"/>
                  </a:lnTo>
                  <a:lnTo>
                    <a:pt x="718" y="18"/>
                  </a:lnTo>
                  <a:lnTo>
                    <a:pt x="712" y="22"/>
                  </a:lnTo>
                  <a:lnTo>
                    <a:pt x="704" y="26"/>
                  </a:lnTo>
                  <a:lnTo>
                    <a:pt x="692" y="36"/>
                  </a:lnTo>
                  <a:lnTo>
                    <a:pt x="682" y="46"/>
                  </a:lnTo>
                  <a:lnTo>
                    <a:pt x="672" y="56"/>
                  </a:lnTo>
                  <a:lnTo>
                    <a:pt x="664" y="64"/>
                  </a:lnTo>
                  <a:lnTo>
                    <a:pt x="654" y="76"/>
                  </a:lnTo>
                  <a:lnTo>
                    <a:pt x="646" y="86"/>
                  </a:lnTo>
                  <a:lnTo>
                    <a:pt x="640" y="96"/>
                  </a:lnTo>
                  <a:lnTo>
                    <a:pt x="632" y="108"/>
                  </a:lnTo>
                  <a:lnTo>
                    <a:pt x="626" y="118"/>
                  </a:lnTo>
                  <a:lnTo>
                    <a:pt x="620" y="130"/>
                  </a:lnTo>
                  <a:lnTo>
                    <a:pt x="614" y="142"/>
                  </a:lnTo>
                  <a:lnTo>
                    <a:pt x="608" y="154"/>
                  </a:lnTo>
                  <a:lnTo>
                    <a:pt x="602" y="164"/>
                  </a:lnTo>
                  <a:lnTo>
                    <a:pt x="592" y="188"/>
                  </a:lnTo>
                  <a:lnTo>
                    <a:pt x="584" y="212"/>
                  </a:lnTo>
                  <a:lnTo>
                    <a:pt x="576" y="238"/>
                  </a:lnTo>
                  <a:lnTo>
                    <a:pt x="570" y="262"/>
                  </a:lnTo>
                  <a:lnTo>
                    <a:pt x="566" y="288"/>
                  </a:lnTo>
                  <a:lnTo>
                    <a:pt x="562" y="312"/>
                  </a:lnTo>
                  <a:lnTo>
                    <a:pt x="560" y="338"/>
                  </a:lnTo>
                  <a:lnTo>
                    <a:pt x="560" y="362"/>
                  </a:lnTo>
                  <a:lnTo>
                    <a:pt x="562" y="388"/>
                  </a:lnTo>
                  <a:lnTo>
                    <a:pt x="564" y="414"/>
                  </a:lnTo>
                  <a:lnTo>
                    <a:pt x="566" y="438"/>
                  </a:lnTo>
                  <a:lnTo>
                    <a:pt x="572" y="464"/>
                  </a:lnTo>
                  <a:lnTo>
                    <a:pt x="574" y="478"/>
                  </a:lnTo>
                  <a:lnTo>
                    <a:pt x="578" y="494"/>
                  </a:lnTo>
                  <a:lnTo>
                    <a:pt x="582" y="508"/>
                  </a:lnTo>
                  <a:lnTo>
                    <a:pt x="586" y="522"/>
                  </a:lnTo>
                  <a:lnTo>
                    <a:pt x="572" y="534"/>
                  </a:lnTo>
                  <a:lnTo>
                    <a:pt x="554" y="552"/>
                  </a:lnTo>
                  <a:lnTo>
                    <a:pt x="540" y="570"/>
                  </a:lnTo>
                  <a:lnTo>
                    <a:pt x="524" y="590"/>
                  </a:lnTo>
                  <a:lnTo>
                    <a:pt x="510" y="610"/>
                  </a:lnTo>
                  <a:lnTo>
                    <a:pt x="498" y="630"/>
                  </a:lnTo>
                  <a:lnTo>
                    <a:pt x="486" y="652"/>
                  </a:lnTo>
                  <a:lnTo>
                    <a:pt x="474" y="674"/>
                  </a:lnTo>
                  <a:lnTo>
                    <a:pt x="466" y="696"/>
                  </a:lnTo>
                  <a:lnTo>
                    <a:pt x="458" y="720"/>
                  </a:lnTo>
                  <a:lnTo>
                    <a:pt x="450" y="742"/>
                  </a:lnTo>
                  <a:lnTo>
                    <a:pt x="444" y="766"/>
                  </a:lnTo>
                  <a:lnTo>
                    <a:pt x="438" y="790"/>
                  </a:lnTo>
                  <a:lnTo>
                    <a:pt x="434" y="814"/>
                  </a:lnTo>
                  <a:lnTo>
                    <a:pt x="432" y="838"/>
                  </a:lnTo>
                  <a:lnTo>
                    <a:pt x="430" y="862"/>
                  </a:lnTo>
                  <a:lnTo>
                    <a:pt x="428" y="886"/>
                  </a:lnTo>
                  <a:lnTo>
                    <a:pt x="428" y="912"/>
                  </a:lnTo>
                  <a:lnTo>
                    <a:pt x="416" y="916"/>
                  </a:lnTo>
                  <a:lnTo>
                    <a:pt x="330" y="952"/>
                  </a:lnTo>
                  <a:lnTo>
                    <a:pt x="242" y="986"/>
                  </a:lnTo>
                  <a:lnTo>
                    <a:pt x="198" y="1004"/>
                  </a:lnTo>
                  <a:lnTo>
                    <a:pt x="178" y="1012"/>
                  </a:lnTo>
                  <a:lnTo>
                    <a:pt x="154" y="1024"/>
                  </a:lnTo>
                  <a:lnTo>
                    <a:pt x="134" y="1034"/>
                  </a:lnTo>
                  <a:lnTo>
                    <a:pt x="112" y="1044"/>
                  </a:lnTo>
                  <a:lnTo>
                    <a:pt x="92" y="1056"/>
                  </a:lnTo>
                  <a:lnTo>
                    <a:pt x="70" y="1068"/>
                  </a:lnTo>
                  <a:lnTo>
                    <a:pt x="50" y="1082"/>
                  </a:lnTo>
                  <a:lnTo>
                    <a:pt x="40" y="1090"/>
                  </a:lnTo>
                  <a:lnTo>
                    <a:pt x="30" y="1098"/>
                  </a:lnTo>
                  <a:lnTo>
                    <a:pt x="22" y="1106"/>
                  </a:lnTo>
                  <a:lnTo>
                    <a:pt x="12" y="1114"/>
                  </a:lnTo>
                  <a:lnTo>
                    <a:pt x="2" y="1124"/>
                  </a:lnTo>
                  <a:lnTo>
                    <a:pt x="0" y="1128"/>
                  </a:lnTo>
                  <a:lnTo>
                    <a:pt x="58" y="1128"/>
                  </a:lnTo>
                  <a:lnTo>
                    <a:pt x="66" y="1122"/>
                  </a:lnTo>
                  <a:close/>
                  <a:moveTo>
                    <a:pt x="818" y="624"/>
                  </a:moveTo>
                  <a:lnTo>
                    <a:pt x="812" y="634"/>
                  </a:lnTo>
                  <a:lnTo>
                    <a:pt x="802" y="652"/>
                  </a:lnTo>
                  <a:lnTo>
                    <a:pt x="788" y="670"/>
                  </a:lnTo>
                  <a:lnTo>
                    <a:pt x="784" y="678"/>
                  </a:lnTo>
                  <a:lnTo>
                    <a:pt x="776" y="684"/>
                  </a:lnTo>
                  <a:lnTo>
                    <a:pt x="766" y="674"/>
                  </a:lnTo>
                  <a:lnTo>
                    <a:pt x="750" y="658"/>
                  </a:lnTo>
                  <a:lnTo>
                    <a:pt x="736" y="642"/>
                  </a:lnTo>
                  <a:lnTo>
                    <a:pt x="724" y="626"/>
                  </a:lnTo>
                  <a:lnTo>
                    <a:pt x="712" y="608"/>
                  </a:lnTo>
                  <a:lnTo>
                    <a:pt x="704" y="596"/>
                  </a:lnTo>
                  <a:lnTo>
                    <a:pt x="698" y="586"/>
                  </a:lnTo>
                  <a:lnTo>
                    <a:pt x="692" y="574"/>
                  </a:lnTo>
                  <a:lnTo>
                    <a:pt x="686" y="562"/>
                  </a:lnTo>
                  <a:lnTo>
                    <a:pt x="680" y="550"/>
                  </a:lnTo>
                  <a:lnTo>
                    <a:pt x="676" y="538"/>
                  </a:lnTo>
                  <a:lnTo>
                    <a:pt x="670" y="528"/>
                  </a:lnTo>
                  <a:lnTo>
                    <a:pt x="666" y="514"/>
                  </a:lnTo>
                  <a:lnTo>
                    <a:pt x="676" y="508"/>
                  </a:lnTo>
                  <a:lnTo>
                    <a:pt x="686" y="504"/>
                  </a:lnTo>
                  <a:lnTo>
                    <a:pt x="698" y="498"/>
                  </a:lnTo>
                  <a:lnTo>
                    <a:pt x="708" y="494"/>
                  </a:lnTo>
                  <a:lnTo>
                    <a:pt x="720" y="490"/>
                  </a:lnTo>
                  <a:lnTo>
                    <a:pt x="730" y="488"/>
                  </a:lnTo>
                  <a:lnTo>
                    <a:pt x="742" y="484"/>
                  </a:lnTo>
                  <a:lnTo>
                    <a:pt x="752" y="482"/>
                  </a:lnTo>
                  <a:lnTo>
                    <a:pt x="764" y="480"/>
                  </a:lnTo>
                  <a:lnTo>
                    <a:pt x="774" y="478"/>
                  </a:lnTo>
                  <a:lnTo>
                    <a:pt x="784" y="476"/>
                  </a:lnTo>
                  <a:lnTo>
                    <a:pt x="796" y="476"/>
                  </a:lnTo>
                  <a:lnTo>
                    <a:pt x="806" y="476"/>
                  </a:lnTo>
                  <a:lnTo>
                    <a:pt x="816" y="478"/>
                  </a:lnTo>
                  <a:lnTo>
                    <a:pt x="828" y="478"/>
                  </a:lnTo>
                  <a:lnTo>
                    <a:pt x="838" y="480"/>
                  </a:lnTo>
                  <a:lnTo>
                    <a:pt x="854" y="484"/>
                  </a:lnTo>
                  <a:lnTo>
                    <a:pt x="870" y="488"/>
                  </a:lnTo>
                  <a:lnTo>
                    <a:pt x="864" y="516"/>
                  </a:lnTo>
                  <a:lnTo>
                    <a:pt x="860" y="530"/>
                  </a:lnTo>
                  <a:lnTo>
                    <a:pt x="856" y="544"/>
                  </a:lnTo>
                  <a:lnTo>
                    <a:pt x="850" y="556"/>
                  </a:lnTo>
                  <a:lnTo>
                    <a:pt x="844" y="570"/>
                  </a:lnTo>
                  <a:lnTo>
                    <a:pt x="838" y="582"/>
                  </a:lnTo>
                  <a:lnTo>
                    <a:pt x="834" y="596"/>
                  </a:lnTo>
                  <a:lnTo>
                    <a:pt x="824" y="616"/>
                  </a:lnTo>
                  <a:lnTo>
                    <a:pt x="818" y="624"/>
                  </a:lnTo>
                  <a:close/>
                  <a:moveTo>
                    <a:pt x="894" y="626"/>
                  </a:moveTo>
                  <a:lnTo>
                    <a:pt x="908" y="600"/>
                  </a:lnTo>
                  <a:lnTo>
                    <a:pt x="918" y="574"/>
                  </a:lnTo>
                  <a:lnTo>
                    <a:pt x="928" y="548"/>
                  </a:lnTo>
                  <a:lnTo>
                    <a:pt x="938" y="520"/>
                  </a:lnTo>
                  <a:lnTo>
                    <a:pt x="954" y="530"/>
                  </a:lnTo>
                  <a:lnTo>
                    <a:pt x="968" y="542"/>
                  </a:lnTo>
                  <a:lnTo>
                    <a:pt x="982" y="554"/>
                  </a:lnTo>
                  <a:lnTo>
                    <a:pt x="994" y="568"/>
                  </a:lnTo>
                  <a:lnTo>
                    <a:pt x="1000" y="576"/>
                  </a:lnTo>
                  <a:lnTo>
                    <a:pt x="1006" y="582"/>
                  </a:lnTo>
                  <a:lnTo>
                    <a:pt x="1010" y="590"/>
                  </a:lnTo>
                  <a:lnTo>
                    <a:pt x="1014" y="598"/>
                  </a:lnTo>
                  <a:lnTo>
                    <a:pt x="1018" y="604"/>
                  </a:lnTo>
                  <a:lnTo>
                    <a:pt x="1022" y="612"/>
                  </a:lnTo>
                  <a:lnTo>
                    <a:pt x="1026" y="620"/>
                  </a:lnTo>
                  <a:lnTo>
                    <a:pt x="1028" y="628"/>
                  </a:lnTo>
                  <a:lnTo>
                    <a:pt x="1032" y="638"/>
                  </a:lnTo>
                  <a:lnTo>
                    <a:pt x="1034" y="648"/>
                  </a:lnTo>
                  <a:lnTo>
                    <a:pt x="1034" y="656"/>
                  </a:lnTo>
                  <a:lnTo>
                    <a:pt x="1034" y="666"/>
                  </a:lnTo>
                  <a:lnTo>
                    <a:pt x="1034" y="676"/>
                  </a:lnTo>
                  <a:lnTo>
                    <a:pt x="1034" y="686"/>
                  </a:lnTo>
                  <a:lnTo>
                    <a:pt x="1032" y="694"/>
                  </a:lnTo>
                  <a:lnTo>
                    <a:pt x="1028" y="704"/>
                  </a:lnTo>
                  <a:lnTo>
                    <a:pt x="1026" y="712"/>
                  </a:lnTo>
                  <a:lnTo>
                    <a:pt x="1022" y="720"/>
                  </a:lnTo>
                  <a:lnTo>
                    <a:pt x="1018" y="726"/>
                  </a:lnTo>
                  <a:lnTo>
                    <a:pt x="1012" y="732"/>
                  </a:lnTo>
                  <a:lnTo>
                    <a:pt x="1008" y="738"/>
                  </a:lnTo>
                  <a:lnTo>
                    <a:pt x="1000" y="742"/>
                  </a:lnTo>
                  <a:lnTo>
                    <a:pt x="992" y="746"/>
                  </a:lnTo>
                  <a:lnTo>
                    <a:pt x="984" y="750"/>
                  </a:lnTo>
                  <a:lnTo>
                    <a:pt x="976" y="752"/>
                  </a:lnTo>
                  <a:lnTo>
                    <a:pt x="968" y="754"/>
                  </a:lnTo>
                  <a:lnTo>
                    <a:pt x="958" y="756"/>
                  </a:lnTo>
                  <a:lnTo>
                    <a:pt x="948" y="756"/>
                  </a:lnTo>
                  <a:lnTo>
                    <a:pt x="938" y="756"/>
                  </a:lnTo>
                  <a:lnTo>
                    <a:pt x="928" y="756"/>
                  </a:lnTo>
                  <a:lnTo>
                    <a:pt x="918" y="756"/>
                  </a:lnTo>
                  <a:lnTo>
                    <a:pt x="908" y="754"/>
                  </a:lnTo>
                  <a:lnTo>
                    <a:pt x="898" y="752"/>
                  </a:lnTo>
                  <a:lnTo>
                    <a:pt x="888" y="750"/>
                  </a:lnTo>
                  <a:lnTo>
                    <a:pt x="878" y="746"/>
                  </a:lnTo>
                  <a:lnTo>
                    <a:pt x="868" y="744"/>
                  </a:lnTo>
                  <a:lnTo>
                    <a:pt x="860" y="740"/>
                  </a:lnTo>
                  <a:lnTo>
                    <a:pt x="850" y="736"/>
                  </a:lnTo>
                  <a:lnTo>
                    <a:pt x="840" y="730"/>
                  </a:lnTo>
                  <a:lnTo>
                    <a:pt x="832" y="726"/>
                  </a:lnTo>
                  <a:lnTo>
                    <a:pt x="828" y="724"/>
                  </a:lnTo>
                  <a:lnTo>
                    <a:pt x="834" y="716"/>
                  </a:lnTo>
                  <a:lnTo>
                    <a:pt x="840" y="710"/>
                  </a:lnTo>
                  <a:lnTo>
                    <a:pt x="854" y="690"/>
                  </a:lnTo>
                  <a:lnTo>
                    <a:pt x="862" y="680"/>
                  </a:lnTo>
                  <a:lnTo>
                    <a:pt x="870" y="670"/>
                  </a:lnTo>
                  <a:lnTo>
                    <a:pt x="876" y="658"/>
                  </a:lnTo>
                  <a:lnTo>
                    <a:pt x="882" y="648"/>
                  </a:lnTo>
                  <a:lnTo>
                    <a:pt x="894" y="626"/>
                  </a:lnTo>
                  <a:close/>
                  <a:moveTo>
                    <a:pt x="642" y="364"/>
                  </a:moveTo>
                  <a:lnTo>
                    <a:pt x="642" y="342"/>
                  </a:lnTo>
                  <a:lnTo>
                    <a:pt x="644" y="322"/>
                  </a:lnTo>
                  <a:lnTo>
                    <a:pt x="648" y="300"/>
                  </a:lnTo>
                  <a:lnTo>
                    <a:pt x="652" y="278"/>
                  </a:lnTo>
                  <a:lnTo>
                    <a:pt x="656" y="258"/>
                  </a:lnTo>
                  <a:lnTo>
                    <a:pt x="662" y="238"/>
                  </a:lnTo>
                  <a:lnTo>
                    <a:pt x="670" y="218"/>
                  </a:lnTo>
                  <a:lnTo>
                    <a:pt x="678" y="198"/>
                  </a:lnTo>
                  <a:lnTo>
                    <a:pt x="686" y="180"/>
                  </a:lnTo>
                  <a:lnTo>
                    <a:pt x="698" y="162"/>
                  </a:lnTo>
                  <a:lnTo>
                    <a:pt x="708" y="144"/>
                  </a:lnTo>
                  <a:lnTo>
                    <a:pt x="720" y="128"/>
                  </a:lnTo>
                  <a:lnTo>
                    <a:pt x="726" y="120"/>
                  </a:lnTo>
                  <a:lnTo>
                    <a:pt x="734" y="112"/>
                  </a:lnTo>
                  <a:lnTo>
                    <a:pt x="740" y="106"/>
                  </a:lnTo>
                  <a:lnTo>
                    <a:pt x="746" y="100"/>
                  </a:lnTo>
                  <a:lnTo>
                    <a:pt x="754" y="94"/>
                  </a:lnTo>
                  <a:lnTo>
                    <a:pt x="760" y="92"/>
                  </a:lnTo>
                  <a:lnTo>
                    <a:pt x="766" y="88"/>
                  </a:lnTo>
                  <a:lnTo>
                    <a:pt x="772" y="86"/>
                  </a:lnTo>
                  <a:lnTo>
                    <a:pt x="776" y="84"/>
                  </a:lnTo>
                  <a:lnTo>
                    <a:pt x="782" y="84"/>
                  </a:lnTo>
                  <a:lnTo>
                    <a:pt x="784" y="84"/>
                  </a:lnTo>
                  <a:lnTo>
                    <a:pt x="790" y="86"/>
                  </a:lnTo>
                  <a:lnTo>
                    <a:pt x="794" y="90"/>
                  </a:lnTo>
                  <a:lnTo>
                    <a:pt x="800" y="92"/>
                  </a:lnTo>
                  <a:lnTo>
                    <a:pt x="806" y="98"/>
                  </a:lnTo>
                  <a:lnTo>
                    <a:pt x="810" y="104"/>
                  </a:lnTo>
                  <a:lnTo>
                    <a:pt x="816" y="112"/>
                  </a:lnTo>
                  <a:lnTo>
                    <a:pt x="822" y="120"/>
                  </a:lnTo>
                  <a:lnTo>
                    <a:pt x="834" y="136"/>
                  </a:lnTo>
                  <a:lnTo>
                    <a:pt x="836" y="142"/>
                  </a:lnTo>
                  <a:lnTo>
                    <a:pt x="838" y="146"/>
                  </a:lnTo>
                  <a:lnTo>
                    <a:pt x="842" y="154"/>
                  </a:lnTo>
                  <a:lnTo>
                    <a:pt x="852" y="174"/>
                  </a:lnTo>
                  <a:lnTo>
                    <a:pt x="860" y="194"/>
                  </a:lnTo>
                  <a:lnTo>
                    <a:pt x="866" y="214"/>
                  </a:lnTo>
                  <a:lnTo>
                    <a:pt x="872" y="234"/>
                  </a:lnTo>
                  <a:lnTo>
                    <a:pt x="876" y="244"/>
                  </a:lnTo>
                  <a:lnTo>
                    <a:pt x="878" y="254"/>
                  </a:lnTo>
                  <a:lnTo>
                    <a:pt x="880" y="276"/>
                  </a:lnTo>
                  <a:lnTo>
                    <a:pt x="884" y="298"/>
                  </a:lnTo>
                  <a:lnTo>
                    <a:pt x="886" y="318"/>
                  </a:lnTo>
                  <a:lnTo>
                    <a:pt x="886" y="340"/>
                  </a:lnTo>
                  <a:lnTo>
                    <a:pt x="886" y="362"/>
                  </a:lnTo>
                  <a:lnTo>
                    <a:pt x="886" y="384"/>
                  </a:lnTo>
                  <a:lnTo>
                    <a:pt x="884" y="406"/>
                  </a:lnTo>
                  <a:lnTo>
                    <a:pt x="882" y="428"/>
                  </a:lnTo>
                  <a:lnTo>
                    <a:pt x="880" y="442"/>
                  </a:lnTo>
                  <a:lnTo>
                    <a:pt x="862" y="438"/>
                  </a:lnTo>
                  <a:lnTo>
                    <a:pt x="844" y="434"/>
                  </a:lnTo>
                  <a:lnTo>
                    <a:pt x="832" y="434"/>
                  </a:lnTo>
                  <a:lnTo>
                    <a:pt x="820" y="432"/>
                  </a:lnTo>
                  <a:lnTo>
                    <a:pt x="806" y="432"/>
                  </a:lnTo>
                  <a:lnTo>
                    <a:pt x="794" y="432"/>
                  </a:lnTo>
                  <a:lnTo>
                    <a:pt x="782" y="432"/>
                  </a:lnTo>
                  <a:lnTo>
                    <a:pt x="768" y="434"/>
                  </a:lnTo>
                  <a:lnTo>
                    <a:pt x="756" y="436"/>
                  </a:lnTo>
                  <a:lnTo>
                    <a:pt x="744" y="438"/>
                  </a:lnTo>
                  <a:lnTo>
                    <a:pt x="732" y="442"/>
                  </a:lnTo>
                  <a:lnTo>
                    <a:pt x="720" y="444"/>
                  </a:lnTo>
                  <a:lnTo>
                    <a:pt x="708" y="448"/>
                  </a:lnTo>
                  <a:lnTo>
                    <a:pt x="698" y="452"/>
                  </a:lnTo>
                  <a:lnTo>
                    <a:pt x="686" y="458"/>
                  </a:lnTo>
                  <a:lnTo>
                    <a:pt x="676" y="462"/>
                  </a:lnTo>
                  <a:lnTo>
                    <a:pt x="664" y="468"/>
                  </a:lnTo>
                  <a:lnTo>
                    <a:pt x="654" y="474"/>
                  </a:lnTo>
                  <a:lnTo>
                    <a:pt x="652" y="460"/>
                  </a:lnTo>
                  <a:lnTo>
                    <a:pt x="648" y="448"/>
                  </a:lnTo>
                  <a:lnTo>
                    <a:pt x="646" y="428"/>
                  </a:lnTo>
                  <a:lnTo>
                    <a:pt x="642" y="406"/>
                  </a:lnTo>
                  <a:lnTo>
                    <a:pt x="642" y="386"/>
                  </a:lnTo>
                  <a:lnTo>
                    <a:pt x="642" y="364"/>
                  </a:lnTo>
                  <a:close/>
                  <a:moveTo>
                    <a:pt x="468" y="888"/>
                  </a:moveTo>
                  <a:lnTo>
                    <a:pt x="470" y="864"/>
                  </a:lnTo>
                  <a:lnTo>
                    <a:pt x="472" y="842"/>
                  </a:lnTo>
                  <a:lnTo>
                    <a:pt x="474" y="820"/>
                  </a:lnTo>
                  <a:lnTo>
                    <a:pt x="478" y="796"/>
                  </a:lnTo>
                  <a:lnTo>
                    <a:pt x="482" y="776"/>
                  </a:lnTo>
                  <a:lnTo>
                    <a:pt x="488" y="754"/>
                  </a:lnTo>
                  <a:lnTo>
                    <a:pt x="494" y="732"/>
                  </a:lnTo>
                  <a:lnTo>
                    <a:pt x="502" y="712"/>
                  </a:lnTo>
                  <a:lnTo>
                    <a:pt x="512" y="690"/>
                  </a:lnTo>
                  <a:lnTo>
                    <a:pt x="520" y="670"/>
                  </a:lnTo>
                  <a:lnTo>
                    <a:pt x="532" y="650"/>
                  </a:lnTo>
                  <a:lnTo>
                    <a:pt x="544" y="632"/>
                  </a:lnTo>
                  <a:lnTo>
                    <a:pt x="556" y="614"/>
                  </a:lnTo>
                  <a:lnTo>
                    <a:pt x="570" y="596"/>
                  </a:lnTo>
                  <a:lnTo>
                    <a:pt x="584" y="580"/>
                  </a:lnTo>
                  <a:lnTo>
                    <a:pt x="600" y="564"/>
                  </a:lnTo>
                  <a:lnTo>
                    <a:pt x="602" y="562"/>
                  </a:lnTo>
                  <a:lnTo>
                    <a:pt x="612" y="584"/>
                  </a:lnTo>
                  <a:lnTo>
                    <a:pt x="624" y="606"/>
                  </a:lnTo>
                  <a:lnTo>
                    <a:pt x="636" y="628"/>
                  </a:lnTo>
                  <a:lnTo>
                    <a:pt x="650" y="650"/>
                  </a:lnTo>
                  <a:lnTo>
                    <a:pt x="666" y="668"/>
                  </a:lnTo>
                  <a:lnTo>
                    <a:pt x="682" y="688"/>
                  </a:lnTo>
                  <a:lnTo>
                    <a:pt x="698" y="708"/>
                  </a:lnTo>
                  <a:lnTo>
                    <a:pt x="716" y="724"/>
                  </a:lnTo>
                  <a:lnTo>
                    <a:pt x="730" y="736"/>
                  </a:lnTo>
                  <a:lnTo>
                    <a:pt x="712" y="752"/>
                  </a:lnTo>
                  <a:lnTo>
                    <a:pt x="696" y="764"/>
                  </a:lnTo>
                  <a:lnTo>
                    <a:pt x="678" y="778"/>
                  </a:lnTo>
                  <a:lnTo>
                    <a:pt x="660" y="792"/>
                  </a:lnTo>
                  <a:lnTo>
                    <a:pt x="642" y="804"/>
                  </a:lnTo>
                  <a:lnTo>
                    <a:pt x="622" y="816"/>
                  </a:lnTo>
                  <a:lnTo>
                    <a:pt x="604" y="828"/>
                  </a:lnTo>
                  <a:lnTo>
                    <a:pt x="584" y="838"/>
                  </a:lnTo>
                  <a:lnTo>
                    <a:pt x="556" y="854"/>
                  </a:lnTo>
                  <a:lnTo>
                    <a:pt x="526" y="868"/>
                  </a:lnTo>
                  <a:lnTo>
                    <a:pt x="498" y="882"/>
                  </a:lnTo>
                  <a:lnTo>
                    <a:pt x="468" y="894"/>
                  </a:lnTo>
                  <a:lnTo>
                    <a:pt x="468" y="8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6"/>
            <p:cNvSpPr>
              <a:spLocks noEditPoints="1"/>
            </p:cNvSpPr>
            <p:nvPr userDrawn="1"/>
          </p:nvSpPr>
          <p:spPr bwMode="auto">
            <a:xfrm>
              <a:off x="2987" y="2184"/>
              <a:ext cx="936" cy="1056"/>
            </a:xfrm>
            <a:custGeom>
              <a:avLst/>
              <a:gdLst>
                <a:gd name="T0" fmla="*/ 720 w 936"/>
                <a:gd name="T1" fmla="*/ 970 h 1056"/>
                <a:gd name="T2" fmla="*/ 752 w 936"/>
                <a:gd name="T3" fmla="*/ 868 h 1056"/>
                <a:gd name="T4" fmla="*/ 750 w 936"/>
                <a:gd name="T5" fmla="*/ 760 h 1056"/>
                <a:gd name="T6" fmla="*/ 704 w 936"/>
                <a:gd name="T7" fmla="*/ 660 h 1056"/>
                <a:gd name="T8" fmla="*/ 630 w 936"/>
                <a:gd name="T9" fmla="*/ 594 h 1056"/>
                <a:gd name="T10" fmla="*/ 468 w 936"/>
                <a:gd name="T11" fmla="*/ 510 h 1056"/>
                <a:gd name="T12" fmla="*/ 364 w 936"/>
                <a:gd name="T13" fmla="*/ 348 h 1056"/>
                <a:gd name="T14" fmla="*/ 326 w 936"/>
                <a:gd name="T15" fmla="*/ 240 h 1056"/>
                <a:gd name="T16" fmla="*/ 340 w 936"/>
                <a:gd name="T17" fmla="*/ 166 h 1056"/>
                <a:gd name="T18" fmla="*/ 390 w 936"/>
                <a:gd name="T19" fmla="*/ 110 h 1056"/>
                <a:gd name="T20" fmla="*/ 466 w 936"/>
                <a:gd name="T21" fmla="*/ 86 h 1056"/>
                <a:gd name="T22" fmla="*/ 560 w 936"/>
                <a:gd name="T23" fmla="*/ 94 h 1056"/>
                <a:gd name="T24" fmla="*/ 658 w 936"/>
                <a:gd name="T25" fmla="*/ 144 h 1056"/>
                <a:gd name="T26" fmla="*/ 754 w 936"/>
                <a:gd name="T27" fmla="*/ 244 h 1056"/>
                <a:gd name="T28" fmla="*/ 840 w 936"/>
                <a:gd name="T29" fmla="*/ 414 h 1056"/>
                <a:gd name="T30" fmla="*/ 880 w 936"/>
                <a:gd name="T31" fmla="*/ 600 h 1056"/>
                <a:gd name="T32" fmla="*/ 864 w 936"/>
                <a:gd name="T33" fmla="*/ 818 h 1056"/>
                <a:gd name="T34" fmla="*/ 792 w 936"/>
                <a:gd name="T35" fmla="*/ 1056 h 1056"/>
                <a:gd name="T36" fmla="*/ 906 w 936"/>
                <a:gd name="T37" fmla="*/ 852 h 1056"/>
                <a:gd name="T38" fmla="*/ 936 w 936"/>
                <a:gd name="T39" fmla="*/ 624 h 1056"/>
                <a:gd name="T40" fmla="*/ 914 w 936"/>
                <a:gd name="T41" fmla="*/ 444 h 1056"/>
                <a:gd name="T42" fmla="*/ 838 w 936"/>
                <a:gd name="T43" fmla="*/ 250 h 1056"/>
                <a:gd name="T44" fmla="*/ 736 w 936"/>
                <a:gd name="T45" fmla="*/ 112 h 1056"/>
                <a:gd name="T46" fmla="*/ 610 w 936"/>
                <a:gd name="T47" fmla="*/ 28 h 1056"/>
                <a:gd name="T48" fmla="*/ 502 w 936"/>
                <a:gd name="T49" fmla="*/ 2 h 1056"/>
                <a:gd name="T50" fmla="*/ 386 w 936"/>
                <a:gd name="T51" fmla="*/ 16 h 1056"/>
                <a:gd name="T52" fmla="*/ 284 w 936"/>
                <a:gd name="T53" fmla="*/ 86 h 1056"/>
                <a:gd name="T54" fmla="*/ 234 w 936"/>
                <a:gd name="T55" fmla="*/ 214 h 1056"/>
                <a:gd name="T56" fmla="*/ 252 w 936"/>
                <a:gd name="T57" fmla="*/ 332 h 1056"/>
                <a:gd name="T58" fmla="*/ 352 w 936"/>
                <a:gd name="T59" fmla="*/ 502 h 1056"/>
                <a:gd name="T60" fmla="*/ 170 w 936"/>
                <a:gd name="T61" fmla="*/ 522 h 1056"/>
                <a:gd name="T62" fmla="*/ 62 w 936"/>
                <a:gd name="T63" fmla="*/ 566 h 1056"/>
                <a:gd name="T64" fmla="*/ 6 w 936"/>
                <a:gd name="T65" fmla="*/ 648 h 1056"/>
                <a:gd name="T66" fmla="*/ 10 w 936"/>
                <a:gd name="T67" fmla="*/ 758 h 1056"/>
                <a:gd name="T68" fmla="*/ 52 w 936"/>
                <a:gd name="T69" fmla="*/ 830 h 1056"/>
                <a:gd name="T70" fmla="*/ 154 w 936"/>
                <a:gd name="T71" fmla="*/ 882 h 1056"/>
                <a:gd name="T72" fmla="*/ 272 w 936"/>
                <a:gd name="T73" fmla="*/ 878 h 1056"/>
                <a:gd name="T74" fmla="*/ 378 w 936"/>
                <a:gd name="T75" fmla="*/ 832 h 1056"/>
                <a:gd name="T76" fmla="*/ 462 w 936"/>
                <a:gd name="T77" fmla="*/ 746 h 1056"/>
                <a:gd name="T78" fmla="*/ 496 w 936"/>
                <a:gd name="T79" fmla="*/ 622 h 1056"/>
                <a:gd name="T80" fmla="*/ 620 w 936"/>
                <a:gd name="T81" fmla="*/ 656 h 1056"/>
                <a:gd name="T82" fmla="*/ 666 w 936"/>
                <a:gd name="T83" fmla="*/ 702 h 1056"/>
                <a:gd name="T84" fmla="*/ 702 w 936"/>
                <a:gd name="T85" fmla="*/ 782 h 1056"/>
                <a:gd name="T86" fmla="*/ 702 w 936"/>
                <a:gd name="T87" fmla="*/ 872 h 1056"/>
                <a:gd name="T88" fmla="*/ 660 w 936"/>
                <a:gd name="T89" fmla="*/ 980 h 1056"/>
                <a:gd name="T90" fmla="*/ 662 w 936"/>
                <a:gd name="T91" fmla="*/ 1056 h 1056"/>
                <a:gd name="T92" fmla="*/ 388 w 936"/>
                <a:gd name="T93" fmla="*/ 682 h 1056"/>
                <a:gd name="T94" fmla="*/ 340 w 936"/>
                <a:gd name="T95" fmla="*/ 740 h 1056"/>
                <a:gd name="T96" fmla="*/ 270 w 936"/>
                <a:gd name="T97" fmla="*/ 780 h 1056"/>
                <a:gd name="T98" fmla="*/ 190 w 936"/>
                <a:gd name="T99" fmla="*/ 792 h 1056"/>
                <a:gd name="T100" fmla="*/ 122 w 936"/>
                <a:gd name="T101" fmla="*/ 772 h 1056"/>
                <a:gd name="T102" fmla="*/ 90 w 936"/>
                <a:gd name="T103" fmla="*/ 722 h 1056"/>
                <a:gd name="T104" fmla="*/ 92 w 936"/>
                <a:gd name="T105" fmla="*/ 656 h 1056"/>
                <a:gd name="T106" fmla="*/ 138 w 936"/>
                <a:gd name="T107" fmla="*/ 614 h 1056"/>
                <a:gd name="T108" fmla="*/ 254 w 936"/>
                <a:gd name="T109" fmla="*/ 584 h 1056"/>
                <a:gd name="T110" fmla="*/ 396 w 936"/>
                <a:gd name="T111" fmla="*/ 60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6" h="1056">
                  <a:moveTo>
                    <a:pt x="668" y="1048"/>
                  </a:moveTo>
                  <a:lnTo>
                    <a:pt x="676" y="1038"/>
                  </a:lnTo>
                  <a:lnTo>
                    <a:pt x="684" y="1028"/>
                  </a:lnTo>
                  <a:lnTo>
                    <a:pt x="692" y="1016"/>
                  </a:lnTo>
                  <a:lnTo>
                    <a:pt x="700" y="1006"/>
                  </a:lnTo>
                  <a:lnTo>
                    <a:pt x="706" y="994"/>
                  </a:lnTo>
                  <a:lnTo>
                    <a:pt x="714" y="982"/>
                  </a:lnTo>
                  <a:lnTo>
                    <a:pt x="720" y="970"/>
                  </a:lnTo>
                  <a:lnTo>
                    <a:pt x="724" y="958"/>
                  </a:lnTo>
                  <a:lnTo>
                    <a:pt x="730" y="946"/>
                  </a:lnTo>
                  <a:lnTo>
                    <a:pt x="734" y="934"/>
                  </a:lnTo>
                  <a:lnTo>
                    <a:pt x="740" y="922"/>
                  </a:lnTo>
                  <a:lnTo>
                    <a:pt x="744" y="908"/>
                  </a:lnTo>
                  <a:lnTo>
                    <a:pt x="748" y="896"/>
                  </a:lnTo>
                  <a:lnTo>
                    <a:pt x="750" y="882"/>
                  </a:lnTo>
                  <a:lnTo>
                    <a:pt x="752" y="868"/>
                  </a:lnTo>
                  <a:lnTo>
                    <a:pt x="754" y="856"/>
                  </a:lnTo>
                  <a:lnTo>
                    <a:pt x="756" y="842"/>
                  </a:lnTo>
                  <a:lnTo>
                    <a:pt x="756" y="828"/>
                  </a:lnTo>
                  <a:lnTo>
                    <a:pt x="756" y="814"/>
                  </a:lnTo>
                  <a:lnTo>
                    <a:pt x="756" y="800"/>
                  </a:lnTo>
                  <a:lnTo>
                    <a:pt x="754" y="788"/>
                  </a:lnTo>
                  <a:lnTo>
                    <a:pt x="752" y="774"/>
                  </a:lnTo>
                  <a:lnTo>
                    <a:pt x="750" y="760"/>
                  </a:lnTo>
                  <a:lnTo>
                    <a:pt x="746" y="746"/>
                  </a:lnTo>
                  <a:lnTo>
                    <a:pt x="742" y="734"/>
                  </a:lnTo>
                  <a:lnTo>
                    <a:pt x="738" y="720"/>
                  </a:lnTo>
                  <a:lnTo>
                    <a:pt x="732" y="708"/>
                  </a:lnTo>
                  <a:lnTo>
                    <a:pt x="726" y="696"/>
                  </a:lnTo>
                  <a:lnTo>
                    <a:pt x="720" y="682"/>
                  </a:lnTo>
                  <a:lnTo>
                    <a:pt x="712" y="672"/>
                  </a:lnTo>
                  <a:lnTo>
                    <a:pt x="704" y="660"/>
                  </a:lnTo>
                  <a:lnTo>
                    <a:pt x="696" y="648"/>
                  </a:lnTo>
                  <a:lnTo>
                    <a:pt x="686" y="638"/>
                  </a:lnTo>
                  <a:lnTo>
                    <a:pt x="676" y="628"/>
                  </a:lnTo>
                  <a:lnTo>
                    <a:pt x="672" y="622"/>
                  </a:lnTo>
                  <a:lnTo>
                    <a:pt x="666" y="618"/>
                  </a:lnTo>
                  <a:lnTo>
                    <a:pt x="654" y="608"/>
                  </a:lnTo>
                  <a:lnTo>
                    <a:pt x="642" y="600"/>
                  </a:lnTo>
                  <a:lnTo>
                    <a:pt x="630" y="594"/>
                  </a:lnTo>
                  <a:lnTo>
                    <a:pt x="606" y="580"/>
                  </a:lnTo>
                  <a:lnTo>
                    <a:pt x="582" y="570"/>
                  </a:lnTo>
                  <a:lnTo>
                    <a:pt x="558" y="560"/>
                  </a:lnTo>
                  <a:lnTo>
                    <a:pt x="534" y="552"/>
                  </a:lnTo>
                  <a:lnTo>
                    <a:pt x="508" y="544"/>
                  </a:lnTo>
                  <a:lnTo>
                    <a:pt x="478" y="536"/>
                  </a:lnTo>
                  <a:lnTo>
                    <a:pt x="472" y="522"/>
                  </a:lnTo>
                  <a:lnTo>
                    <a:pt x="468" y="510"/>
                  </a:lnTo>
                  <a:lnTo>
                    <a:pt x="464" y="502"/>
                  </a:lnTo>
                  <a:lnTo>
                    <a:pt x="460" y="496"/>
                  </a:lnTo>
                  <a:lnTo>
                    <a:pt x="446" y="472"/>
                  </a:lnTo>
                  <a:lnTo>
                    <a:pt x="432" y="450"/>
                  </a:lnTo>
                  <a:lnTo>
                    <a:pt x="404" y="408"/>
                  </a:lnTo>
                  <a:lnTo>
                    <a:pt x="390" y="388"/>
                  </a:lnTo>
                  <a:lnTo>
                    <a:pt x="376" y="368"/>
                  </a:lnTo>
                  <a:lnTo>
                    <a:pt x="364" y="348"/>
                  </a:lnTo>
                  <a:lnTo>
                    <a:pt x="354" y="328"/>
                  </a:lnTo>
                  <a:lnTo>
                    <a:pt x="344" y="308"/>
                  </a:lnTo>
                  <a:lnTo>
                    <a:pt x="336" y="288"/>
                  </a:lnTo>
                  <a:lnTo>
                    <a:pt x="334" y="278"/>
                  </a:lnTo>
                  <a:lnTo>
                    <a:pt x="330" y="270"/>
                  </a:lnTo>
                  <a:lnTo>
                    <a:pt x="328" y="260"/>
                  </a:lnTo>
                  <a:lnTo>
                    <a:pt x="328" y="250"/>
                  </a:lnTo>
                  <a:lnTo>
                    <a:pt x="326" y="240"/>
                  </a:lnTo>
                  <a:lnTo>
                    <a:pt x="326" y="232"/>
                  </a:lnTo>
                  <a:lnTo>
                    <a:pt x="326" y="220"/>
                  </a:lnTo>
                  <a:lnTo>
                    <a:pt x="328" y="212"/>
                  </a:lnTo>
                  <a:lnTo>
                    <a:pt x="328" y="202"/>
                  </a:lnTo>
                  <a:lnTo>
                    <a:pt x="330" y="192"/>
                  </a:lnTo>
                  <a:lnTo>
                    <a:pt x="334" y="182"/>
                  </a:lnTo>
                  <a:lnTo>
                    <a:pt x="338" y="174"/>
                  </a:lnTo>
                  <a:lnTo>
                    <a:pt x="340" y="166"/>
                  </a:lnTo>
                  <a:lnTo>
                    <a:pt x="346" y="158"/>
                  </a:lnTo>
                  <a:lnTo>
                    <a:pt x="350" y="150"/>
                  </a:lnTo>
                  <a:lnTo>
                    <a:pt x="356" y="142"/>
                  </a:lnTo>
                  <a:lnTo>
                    <a:pt x="362" y="134"/>
                  </a:lnTo>
                  <a:lnTo>
                    <a:pt x="368" y="128"/>
                  </a:lnTo>
                  <a:lnTo>
                    <a:pt x="374" y="122"/>
                  </a:lnTo>
                  <a:lnTo>
                    <a:pt x="382" y="116"/>
                  </a:lnTo>
                  <a:lnTo>
                    <a:pt x="390" y="110"/>
                  </a:lnTo>
                  <a:lnTo>
                    <a:pt x="398" y="106"/>
                  </a:lnTo>
                  <a:lnTo>
                    <a:pt x="406" y="102"/>
                  </a:lnTo>
                  <a:lnTo>
                    <a:pt x="416" y="96"/>
                  </a:lnTo>
                  <a:lnTo>
                    <a:pt x="426" y="94"/>
                  </a:lnTo>
                  <a:lnTo>
                    <a:pt x="434" y="90"/>
                  </a:lnTo>
                  <a:lnTo>
                    <a:pt x="444" y="88"/>
                  </a:lnTo>
                  <a:lnTo>
                    <a:pt x="454" y="86"/>
                  </a:lnTo>
                  <a:lnTo>
                    <a:pt x="466" y="86"/>
                  </a:lnTo>
                  <a:lnTo>
                    <a:pt x="476" y="84"/>
                  </a:lnTo>
                  <a:lnTo>
                    <a:pt x="486" y="84"/>
                  </a:lnTo>
                  <a:lnTo>
                    <a:pt x="496" y="84"/>
                  </a:lnTo>
                  <a:lnTo>
                    <a:pt x="518" y="86"/>
                  </a:lnTo>
                  <a:lnTo>
                    <a:pt x="528" y="86"/>
                  </a:lnTo>
                  <a:lnTo>
                    <a:pt x="540" y="88"/>
                  </a:lnTo>
                  <a:lnTo>
                    <a:pt x="550" y="90"/>
                  </a:lnTo>
                  <a:lnTo>
                    <a:pt x="560" y="94"/>
                  </a:lnTo>
                  <a:lnTo>
                    <a:pt x="570" y="96"/>
                  </a:lnTo>
                  <a:lnTo>
                    <a:pt x="580" y="102"/>
                  </a:lnTo>
                  <a:lnTo>
                    <a:pt x="592" y="106"/>
                  </a:lnTo>
                  <a:lnTo>
                    <a:pt x="600" y="110"/>
                  </a:lnTo>
                  <a:lnTo>
                    <a:pt x="612" y="114"/>
                  </a:lnTo>
                  <a:lnTo>
                    <a:pt x="620" y="120"/>
                  </a:lnTo>
                  <a:lnTo>
                    <a:pt x="640" y="132"/>
                  </a:lnTo>
                  <a:lnTo>
                    <a:pt x="658" y="144"/>
                  </a:lnTo>
                  <a:lnTo>
                    <a:pt x="676" y="158"/>
                  </a:lnTo>
                  <a:lnTo>
                    <a:pt x="686" y="166"/>
                  </a:lnTo>
                  <a:lnTo>
                    <a:pt x="694" y="174"/>
                  </a:lnTo>
                  <a:lnTo>
                    <a:pt x="710" y="190"/>
                  </a:lnTo>
                  <a:lnTo>
                    <a:pt x="718" y="198"/>
                  </a:lnTo>
                  <a:lnTo>
                    <a:pt x="726" y="208"/>
                  </a:lnTo>
                  <a:lnTo>
                    <a:pt x="740" y="226"/>
                  </a:lnTo>
                  <a:lnTo>
                    <a:pt x="754" y="244"/>
                  </a:lnTo>
                  <a:lnTo>
                    <a:pt x="768" y="264"/>
                  </a:lnTo>
                  <a:lnTo>
                    <a:pt x="780" y="284"/>
                  </a:lnTo>
                  <a:lnTo>
                    <a:pt x="792" y="304"/>
                  </a:lnTo>
                  <a:lnTo>
                    <a:pt x="804" y="326"/>
                  </a:lnTo>
                  <a:lnTo>
                    <a:pt x="814" y="346"/>
                  </a:lnTo>
                  <a:lnTo>
                    <a:pt x="824" y="368"/>
                  </a:lnTo>
                  <a:lnTo>
                    <a:pt x="834" y="390"/>
                  </a:lnTo>
                  <a:lnTo>
                    <a:pt x="840" y="414"/>
                  </a:lnTo>
                  <a:lnTo>
                    <a:pt x="848" y="436"/>
                  </a:lnTo>
                  <a:lnTo>
                    <a:pt x="856" y="458"/>
                  </a:lnTo>
                  <a:lnTo>
                    <a:pt x="862" y="482"/>
                  </a:lnTo>
                  <a:lnTo>
                    <a:pt x="868" y="506"/>
                  </a:lnTo>
                  <a:lnTo>
                    <a:pt x="872" y="530"/>
                  </a:lnTo>
                  <a:lnTo>
                    <a:pt x="876" y="552"/>
                  </a:lnTo>
                  <a:lnTo>
                    <a:pt x="878" y="576"/>
                  </a:lnTo>
                  <a:lnTo>
                    <a:pt x="880" y="600"/>
                  </a:lnTo>
                  <a:lnTo>
                    <a:pt x="882" y="612"/>
                  </a:lnTo>
                  <a:lnTo>
                    <a:pt x="882" y="624"/>
                  </a:lnTo>
                  <a:lnTo>
                    <a:pt x="882" y="648"/>
                  </a:lnTo>
                  <a:lnTo>
                    <a:pt x="882" y="672"/>
                  </a:lnTo>
                  <a:lnTo>
                    <a:pt x="880" y="696"/>
                  </a:lnTo>
                  <a:lnTo>
                    <a:pt x="876" y="746"/>
                  </a:lnTo>
                  <a:lnTo>
                    <a:pt x="868" y="792"/>
                  </a:lnTo>
                  <a:lnTo>
                    <a:pt x="864" y="818"/>
                  </a:lnTo>
                  <a:lnTo>
                    <a:pt x="858" y="842"/>
                  </a:lnTo>
                  <a:lnTo>
                    <a:pt x="852" y="864"/>
                  </a:lnTo>
                  <a:lnTo>
                    <a:pt x="846" y="888"/>
                  </a:lnTo>
                  <a:lnTo>
                    <a:pt x="840" y="912"/>
                  </a:lnTo>
                  <a:lnTo>
                    <a:pt x="834" y="936"/>
                  </a:lnTo>
                  <a:lnTo>
                    <a:pt x="818" y="982"/>
                  </a:lnTo>
                  <a:lnTo>
                    <a:pt x="802" y="1030"/>
                  </a:lnTo>
                  <a:lnTo>
                    <a:pt x="792" y="1056"/>
                  </a:lnTo>
                  <a:lnTo>
                    <a:pt x="840" y="1056"/>
                  </a:lnTo>
                  <a:lnTo>
                    <a:pt x="844" y="1046"/>
                  </a:lnTo>
                  <a:lnTo>
                    <a:pt x="862" y="998"/>
                  </a:lnTo>
                  <a:lnTo>
                    <a:pt x="878" y="950"/>
                  </a:lnTo>
                  <a:lnTo>
                    <a:pt x="886" y="926"/>
                  </a:lnTo>
                  <a:lnTo>
                    <a:pt x="892" y="902"/>
                  </a:lnTo>
                  <a:lnTo>
                    <a:pt x="900" y="878"/>
                  </a:lnTo>
                  <a:lnTo>
                    <a:pt x="906" y="852"/>
                  </a:lnTo>
                  <a:lnTo>
                    <a:pt x="912" y="828"/>
                  </a:lnTo>
                  <a:lnTo>
                    <a:pt x="916" y="802"/>
                  </a:lnTo>
                  <a:lnTo>
                    <a:pt x="922" y="776"/>
                  </a:lnTo>
                  <a:lnTo>
                    <a:pt x="926" y="752"/>
                  </a:lnTo>
                  <a:lnTo>
                    <a:pt x="932" y="700"/>
                  </a:lnTo>
                  <a:lnTo>
                    <a:pt x="934" y="676"/>
                  </a:lnTo>
                  <a:lnTo>
                    <a:pt x="934" y="650"/>
                  </a:lnTo>
                  <a:lnTo>
                    <a:pt x="936" y="624"/>
                  </a:lnTo>
                  <a:lnTo>
                    <a:pt x="936" y="610"/>
                  </a:lnTo>
                  <a:lnTo>
                    <a:pt x="936" y="598"/>
                  </a:lnTo>
                  <a:lnTo>
                    <a:pt x="934" y="572"/>
                  </a:lnTo>
                  <a:lnTo>
                    <a:pt x="932" y="546"/>
                  </a:lnTo>
                  <a:lnTo>
                    <a:pt x="928" y="520"/>
                  </a:lnTo>
                  <a:lnTo>
                    <a:pt x="926" y="494"/>
                  </a:lnTo>
                  <a:lnTo>
                    <a:pt x="920" y="468"/>
                  </a:lnTo>
                  <a:lnTo>
                    <a:pt x="914" y="444"/>
                  </a:lnTo>
                  <a:lnTo>
                    <a:pt x="908" y="418"/>
                  </a:lnTo>
                  <a:lnTo>
                    <a:pt x="900" y="394"/>
                  </a:lnTo>
                  <a:lnTo>
                    <a:pt x="892" y="368"/>
                  </a:lnTo>
                  <a:lnTo>
                    <a:pt x="884" y="344"/>
                  </a:lnTo>
                  <a:lnTo>
                    <a:pt x="874" y="320"/>
                  </a:lnTo>
                  <a:lnTo>
                    <a:pt x="862" y="296"/>
                  </a:lnTo>
                  <a:lnTo>
                    <a:pt x="852" y="272"/>
                  </a:lnTo>
                  <a:lnTo>
                    <a:pt x="838" y="250"/>
                  </a:lnTo>
                  <a:lnTo>
                    <a:pt x="826" y="226"/>
                  </a:lnTo>
                  <a:lnTo>
                    <a:pt x="812" y="204"/>
                  </a:lnTo>
                  <a:lnTo>
                    <a:pt x="796" y="182"/>
                  </a:lnTo>
                  <a:lnTo>
                    <a:pt x="780" y="162"/>
                  </a:lnTo>
                  <a:lnTo>
                    <a:pt x="772" y="150"/>
                  </a:lnTo>
                  <a:lnTo>
                    <a:pt x="764" y="142"/>
                  </a:lnTo>
                  <a:lnTo>
                    <a:pt x="746" y="122"/>
                  </a:lnTo>
                  <a:lnTo>
                    <a:pt x="736" y="112"/>
                  </a:lnTo>
                  <a:lnTo>
                    <a:pt x="726" y="104"/>
                  </a:lnTo>
                  <a:lnTo>
                    <a:pt x="704" y="86"/>
                  </a:lnTo>
                  <a:lnTo>
                    <a:pt x="684" y="68"/>
                  </a:lnTo>
                  <a:lnTo>
                    <a:pt x="660" y="54"/>
                  </a:lnTo>
                  <a:lnTo>
                    <a:pt x="648" y="46"/>
                  </a:lnTo>
                  <a:lnTo>
                    <a:pt x="636" y="40"/>
                  </a:lnTo>
                  <a:lnTo>
                    <a:pt x="624" y="34"/>
                  </a:lnTo>
                  <a:lnTo>
                    <a:pt x="610" y="28"/>
                  </a:lnTo>
                  <a:lnTo>
                    <a:pt x="598" y="22"/>
                  </a:lnTo>
                  <a:lnTo>
                    <a:pt x="584" y="18"/>
                  </a:lnTo>
                  <a:lnTo>
                    <a:pt x="570" y="14"/>
                  </a:lnTo>
                  <a:lnTo>
                    <a:pt x="558" y="10"/>
                  </a:lnTo>
                  <a:lnTo>
                    <a:pt x="544" y="8"/>
                  </a:lnTo>
                  <a:lnTo>
                    <a:pt x="528" y="4"/>
                  </a:lnTo>
                  <a:lnTo>
                    <a:pt x="514" y="2"/>
                  </a:lnTo>
                  <a:lnTo>
                    <a:pt x="502" y="2"/>
                  </a:lnTo>
                  <a:lnTo>
                    <a:pt x="486" y="0"/>
                  </a:lnTo>
                  <a:lnTo>
                    <a:pt x="472" y="0"/>
                  </a:lnTo>
                  <a:lnTo>
                    <a:pt x="458" y="2"/>
                  </a:lnTo>
                  <a:lnTo>
                    <a:pt x="444" y="2"/>
                  </a:lnTo>
                  <a:lnTo>
                    <a:pt x="428" y="4"/>
                  </a:lnTo>
                  <a:lnTo>
                    <a:pt x="414" y="8"/>
                  </a:lnTo>
                  <a:lnTo>
                    <a:pt x="400" y="12"/>
                  </a:lnTo>
                  <a:lnTo>
                    <a:pt x="386" y="16"/>
                  </a:lnTo>
                  <a:lnTo>
                    <a:pt x="372" y="22"/>
                  </a:lnTo>
                  <a:lnTo>
                    <a:pt x="358" y="28"/>
                  </a:lnTo>
                  <a:lnTo>
                    <a:pt x="344" y="36"/>
                  </a:lnTo>
                  <a:lnTo>
                    <a:pt x="330" y="44"/>
                  </a:lnTo>
                  <a:lnTo>
                    <a:pt x="318" y="54"/>
                  </a:lnTo>
                  <a:lnTo>
                    <a:pt x="306" y="64"/>
                  </a:lnTo>
                  <a:lnTo>
                    <a:pt x="296" y="74"/>
                  </a:lnTo>
                  <a:lnTo>
                    <a:pt x="284" y="86"/>
                  </a:lnTo>
                  <a:lnTo>
                    <a:pt x="276" y="98"/>
                  </a:lnTo>
                  <a:lnTo>
                    <a:pt x="266" y="112"/>
                  </a:lnTo>
                  <a:lnTo>
                    <a:pt x="260" y="126"/>
                  </a:lnTo>
                  <a:lnTo>
                    <a:pt x="252" y="140"/>
                  </a:lnTo>
                  <a:lnTo>
                    <a:pt x="244" y="168"/>
                  </a:lnTo>
                  <a:lnTo>
                    <a:pt x="240" y="184"/>
                  </a:lnTo>
                  <a:lnTo>
                    <a:pt x="236" y="198"/>
                  </a:lnTo>
                  <a:lnTo>
                    <a:pt x="234" y="214"/>
                  </a:lnTo>
                  <a:lnTo>
                    <a:pt x="232" y="230"/>
                  </a:lnTo>
                  <a:lnTo>
                    <a:pt x="232" y="244"/>
                  </a:lnTo>
                  <a:lnTo>
                    <a:pt x="234" y="260"/>
                  </a:lnTo>
                  <a:lnTo>
                    <a:pt x="236" y="276"/>
                  </a:lnTo>
                  <a:lnTo>
                    <a:pt x="240" y="290"/>
                  </a:lnTo>
                  <a:lnTo>
                    <a:pt x="244" y="304"/>
                  </a:lnTo>
                  <a:lnTo>
                    <a:pt x="246" y="318"/>
                  </a:lnTo>
                  <a:lnTo>
                    <a:pt x="252" y="332"/>
                  </a:lnTo>
                  <a:lnTo>
                    <a:pt x="256" y="346"/>
                  </a:lnTo>
                  <a:lnTo>
                    <a:pt x="262" y="358"/>
                  </a:lnTo>
                  <a:lnTo>
                    <a:pt x="268" y="370"/>
                  </a:lnTo>
                  <a:lnTo>
                    <a:pt x="282" y="396"/>
                  </a:lnTo>
                  <a:lnTo>
                    <a:pt x="296" y="418"/>
                  </a:lnTo>
                  <a:lnTo>
                    <a:pt x="310" y="440"/>
                  </a:lnTo>
                  <a:lnTo>
                    <a:pt x="324" y="462"/>
                  </a:lnTo>
                  <a:lnTo>
                    <a:pt x="352" y="502"/>
                  </a:lnTo>
                  <a:lnTo>
                    <a:pt x="360" y="516"/>
                  </a:lnTo>
                  <a:lnTo>
                    <a:pt x="332" y="514"/>
                  </a:lnTo>
                  <a:lnTo>
                    <a:pt x="302" y="512"/>
                  </a:lnTo>
                  <a:lnTo>
                    <a:pt x="276" y="512"/>
                  </a:lnTo>
                  <a:lnTo>
                    <a:pt x="250" y="512"/>
                  </a:lnTo>
                  <a:lnTo>
                    <a:pt x="224" y="514"/>
                  </a:lnTo>
                  <a:lnTo>
                    <a:pt x="196" y="516"/>
                  </a:lnTo>
                  <a:lnTo>
                    <a:pt x="170" y="522"/>
                  </a:lnTo>
                  <a:lnTo>
                    <a:pt x="156" y="524"/>
                  </a:lnTo>
                  <a:lnTo>
                    <a:pt x="142" y="528"/>
                  </a:lnTo>
                  <a:lnTo>
                    <a:pt x="130" y="532"/>
                  </a:lnTo>
                  <a:lnTo>
                    <a:pt x="116" y="538"/>
                  </a:lnTo>
                  <a:lnTo>
                    <a:pt x="102" y="544"/>
                  </a:lnTo>
                  <a:lnTo>
                    <a:pt x="88" y="550"/>
                  </a:lnTo>
                  <a:lnTo>
                    <a:pt x="76" y="558"/>
                  </a:lnTo>
                  <a:lnTo>
                    <a:pt x="62" y="566"/>
                  </a:lnTo>
                  <a:lnTo>
                    <a:pt x="50" y="578"/>
                  </a:lnTo>
                  <a:lnTo>
                    <a:pt x="38" y="590"/>
                  </a:lnTo>
                  <a:lnTo>
                    <a:pt x="28" y="602"/>
                  </a:lnTo>
                  <a:lnTo>
                    <a:pt x="24" y="610"/>
                  </a:lnTo>
                  <a:lnTo>
                    <a:pt x="18" y="618"/>
                  </a:lnTo>
                  <a:lnTo>
                    <a:pt x="16" y="624"/>
                  </a:lnTo>
                  <a:lnTo>
                    <a:pt x="12" y="632"/>
                  </a:lnTo>
                  <a:lnTo>
                    <a:pt x="6" y="648"/>
                  </a:lnTo>
                  <a:lnTo>
                    <a:pt x="4" y="656"/>
                  </a:lnTo>
                  <a:lnTo>
                    <a:pt x="2" y="666"/>
                  </a:lnTo>
                  <a:lnTo>
                    <a:pt x="0" y="682"/>
                  </a:lnTo>
                  <a:lnTo>
                    <a:pt x="0" y="698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6" y="744"/>
                  </a:lnTo>
                  <a:lnTo>
                    <a:pt x="10" y="758"/>
                  </a:lnTo>
                  <a:lnTo>
                    <a:pt x="12" y="768"/>
                  </a:lnTo>
                  <a:lnTo>
                    <a:pt x="16" y="774"/>
                  </a:lnTo>
                  <a:lnTo>
                    <a:pt x="24" y="790"/>
                  </a:lnTo>
                  <a:lnTo>
                    <a:pt x="26" y="796"/>
                  </a:lnTo>
                  <a:lnTo>
                    <a:pt x="32" y="804"/>
                  </a:lnTo>
                  <a:lnTo>
                    <a:pt x="36" y="810"/>
                  </a:lnTo>
                  <a:lnTo>
                    <a:pt x="42" y="818"/>
                  </a:lnTo>
                  <a:lnTo>
                    <a:pt x="52" y="830"/>
                  </a:lnTo>
                  <a:lnTo>
                    <a:pt x="66" y="842"/>
                  </a:lnTo>
                  <a:lnTo>
                    <a:pt x="78" y="852"/>
                  </a:lnTo>
                  <a:lnTo>
                    <a:pt x="94" y="860"/>
                  </a:lnTo>
                  <a:lnTo>
                    <a:pt x="100" y="864"/>
                  </a:lnTo>
                  <a:lnTo>
                    <a:pt x="108" y="866"/>
                  </a:lnTo>
                  <a:lnTo>
                    <a:pt x="122" y="872"/>
                  </a:lnTo>
                  <a:lnTo>
                    <a:pt x="138" y="878"/>
                  </a:lnTo>
                  <a:lnTo>
                    <a:pt x="154" y="882"/>
                  </a:lnTo>
                  <a:lnTo>
                    <a:pt x="168" y="884"/>
                  </a:lnTo>
                  <a:lnTo>
                    <a:pt x="182" y="884"/>
                  </a:lnTo>
                  <a:lnTo>
                    <a:pt x="198" y="886"/>
                  </a:lnTo>
                  <a:lnTo>
                    <a:pt x="214" y="886"/>
                  </a:lnTo>
                  <a:lnTo>
                    <a:pt x="228" y="884"/>
                  </a:lnTo>
                  <a:lnTo>
                    <a:pt x="244" y="882"/>
                  </a:lnTo>
                  <a:lnTo>
                    <a:pt x="258" y="880"/>
                  </a:lnTo>
                  <a:lnTo>
                    <a:pt x="272" y="878"/>
                  </a:lnTo>
                  <a:lnTo>
                    <a:pt x="286" y="874"/>
                  </a:lnTo>
                  <a:lnTo>
                    <a:pt x="300" y="870"/>
                  </a:lnTo>
                  <a:lnTo>
                    <a:pt x="314" y="866"/>
                  </a:lnTo>
                  <a:lnTo>
                    <a:pt x="328" y="860"/>
                  </a:lnTo>
                  <a:lnTo>
                    <a:pt x="340" y="854"/>
                  </a:lnTo>
                  <a:lnTo>
                    <a:pt x="354" y="846"/>
                  </a:lnTo>
                  <a:lnTo>
                    <a:pt x="366" y="840"/>
                  </a:lnTo>
                  <a:lnTo>
                    <a:pt x="378" y="832"/>
                  </a:lnTo>
                  <a:lnTo>
                    <a:pt x="390" y="824"/>
                  </a:lnTo>
                  <a:lnTo>
                    <a:pt x="402" y="814"/>
                  </a:lnTo>
                  <a:lnTo>
                    <a:pt x="414" y="804"/>
                  </a:lnTo>
                  <a:lnTo>
                    <a:pt x="424" y="794"/>
                  </a:lnTo>
                  <a:lnTo>
                    <a:pt x="434" y="782"/>
                  </a:lnTo>
                  <a:lnTo>
                    <a:pt x="444" y="772"/>
                  </a:lnTo>
                  <a:lnTo>
                    <a:pt x="454" y="758"/>
                  </a:lnTo>
                  <a:lnTo>
                    <a:pt x="462" y="746"/>
                  </a:lnTo>
                  <a:lnTo>
                    <a:pt x="470" y="732"/>
                  </a:lnTo>
                  <a:lnTo>
                    <a:pt x="476" y="718"/>
                  </a:lnTo>
                  <a:lnTo>
                    <a:pt x="484" y="704"/>
                  </a:lnTo>
                  <a:lnTo>
                    <a:pt x="488" y="688"/>
                  </a:lnTo>
                  <a:lnTo>
                    <a:pt x="492" y="672"/>
                  </a:lnTo>
                  <a:lnTo>
                    <a:pt x="494" y="656"/>
                  </a:lnTo>
                  <a:lnTo>
                    <a:pt x="496" y="640"/>
                  </a:lnTo>
                  <a:lnTo>
                    <a:pt x="496" y="622"/>
                  </a:lnTo>
                  <a:lnTo>
                    <a:pt x="494" y="606"/>
                  </a:lnTo>
                  <a:lnTo>
                    <a:pt x="518" y="612"/>
                  </a:lnTo>
                  <a:lnTo>
                    <a:pt x="540" y="618"/>
                  </a:lnTo>
                  <a:lnTo>
                    <a:pt x="562" y="626"/>
                  </a:lnTo>
                  <a:lnTo>
                    <a:pt x="582" y="634"/>
                  </a:lnTo>
                  <a:lnTo>
                    <a:pt x="602" y="644"/>
                  </a:lnTo>
                  <a:lnTo>
                    <a:pt x="612" y="650"/>
                  </a:lnTo>
                  <a:lnTo>
                    <a:pt x="620" y="656"/>
                  </a:lnTo>
                  <a:lnTo>
                    <a:pt x="626" y="658"/>
                  </a:lnTo>
                  <a:lnTo>
                    <a:pt x="630" y="662"/>
                  </a:lnTo>
                  <a:lnTo>
                    <a:pt x="634" y="664"/>
                  </a:lnTo>
                  <a:lnTo>
                    <a:pt x="636" y="668"/>
                  </a:lnTo>
                  <a:lnTo>
                    <a:pt x="646" y="676"/>
                  </a:lnTo>
                  <a:lnTo>
                    <a:pt x="652" y="684"/>
                  </a:lnTo>
                  <a:lnTo>
                    <a:pt x="660" y="692"/>
                  </a:lnTo>
                  <a:lnTo>
                    <a:pt x="666" y="702"/>
                  </a:lnTo>
                  <a:lnTo>
                    <a:pt x="672" y="712"/>
                  </a:lnTo>
                  <a:lnTo>
                    <a:pt x="678" y="720"/>
                  </a:lnTo>
                  <a:lnTo>
                    <a:pt x="684" y="730"/>
                  </a:lnTo>
                  <a:lnTo>
                    <a:pt x="688" y="740"/>
                  </a:lnTo>
                  <a:lnTo>
                    <a:pt x="692" y="750"/>
                  </a:lnTo>
                  <a:lnTo>
                    <a:pt x="696" y="760"/>
                  </a:lnTo>
                  <a:lnTo>
                    <a:pt x="698" y="772"/>
                  </a:lnTo>
                  <a:lnTo>
                    <a:pt x="702" y="782"/>
                  </a:lnTo>
                  <a:lnTo>
                    <a:pt x="704" y="794"/>
                  </a:lnTo>
                  <a:lnTo>
                    <a:pt x="704" y="806"/>
                  </a:lnTo>
                  <a:lnTo>
                    <a:pt x="706" y="816"/>
                  </a:lnTo>
                  <a:lnTo>
                    <a:pt x="706" y="828"/>
                  </a:lnTo>
                  <a:lnTo>
                    <a:pt x="706" y="840"/>
                  </a:lnTo>
                  <a:lnTo>
                    <a:pt x="704" y="850"/>
                  </a:lnTo>
                  <a:lnTo>
                    <a:pt x="704" y="862"/>
                  </a:lnTo>
                  <a:lnTo>
                    <a:pt x="702" y="872"/>
                  </a:lnTo>
                  <a:lnTo>
                    <a:pt x="698" y="884"/>
                  </a:lnTo>
                  <a:lnTo>
                    <a:pt x="696" y="896"/>
                  </a:lnTo>
                  <a:lnTo>
                    <a:pt x="694" y="906"/>
                  </a:lnTo>
                  <a:lnTo>
                    <a:pt x="690" y="918"/>
                  </a:lnTo>
                  <a:lnTo>
                    <a:pt x="686" y="928"/>
                  </a:lnTo>
                  <a:lnTo>
                    <a:pt x="680" y="940"/>
                  </a:lnTo>
                  <a:lnTo>
                    <a:pt x="670" y="960"/>
                  </a:lnTo>
                  <a:lnTo>
                    <a:pt x="660" y="980"/>
                  </a:lnTo>
                  <a:lnTo>
                    <a:pt x="646" y="998"/>
                  </a:lnTo>
                  <a:lnTo>
                    <a:pt x="632" y="1018"/>
                  </a:lnTo>
                  <a:lnTo>
                    <a:pt x="624" y="1026"/>
                  </a:lnTo>
                  <a:lnTo>
                    <a:pt x="616" y="1034"/>
                  </a:lnTo>
                  <a:lnTo>
                    <a:pt x="608" y="1042"/>
                  </a:lnTo>
                  <a:lnTo>
                    <a:pt x="598" y="1050"/>
                  </a:lnTo>
                  <a:lnTo>
                    <a:pt x="592" y="1056"/>
                  </a:lnTo>
                  <a:lnTo>
                    <a:pt x="662" y="1056"/>
                  </a:lnTo>
                  <a:lnTo>
                    <a:pt x="668" y="1048"/>
                  </a:lnTo>
                  <a:close/>
                  <a:moveTo>
                    <a:pt x="398" y="632"/>
                  </a:moveTo>
                  <a:lnTo>
                    <a:pt x="398" y="642"/>
                  </a:lnTo>
                  <a:lnTo>
                    <a:pt x="396" y="650"/>
                  </a:lnTo>
                  <a:lnTo>
                    <a:pt x="394" y="658"/>
                  </a:lnTo>
                  <a:lnTo>
                    <a:pt x="392" y="666"/>
                  </a:lnTo>
                  <a:lnTo>
                    <a:pt x="390" y="674"/>
                  </a:lnTo>
                  <a:lnTo>
                    <a:pt x="388" y="682"/>
                  </a:lnTo>
                  <a:lnTo>
                    <a:pt x="382" y="690"/>
                  </a:lnTo>
                  <a:lnTo>
                    <a:pt x="378" y="698"/>
                  </a:lnTo>
                  <a:lnTo>
                    <a:pt x="374" y="704"/>
                  </a:lnTo>
                  <a:lnTo>
                    <a:pt x="368" y="712"/>
                  </a:lnTo>
                  <a:lnTo>
                    <a:pt x="362" y="720"/>
                  </a:lnTo>
                  <a:lnTo>
                    <a:pt x="356" y="726"/>
                  </a:lnTo>
                  <a:lnTo>
                    <a:pt x="348" y="734"/>
                  </a:lnTo>
                  <a:lnTo>
                    <a:pt x="340" y="740"/>
                  </a:lnTo>
                  <a:lnTo>
                    <a:pt x="334" y="746"/>
                  </a:lnTo>
                  <a:lnTo>
                    <a:pt x="324" y="752"/>
                  </a:lnTo>
                  <a:lnTo>
                    <a:pt x="316" y="758"/>
                  </a:lnTo>
                  <a:lnTo>
                    <a:pt x="306" y="764"/>
                  </a:lnTo>
                  <a:lnTo>
                    <a:pt x="298" y="768"/>
                  </a:lnTo>
                  <a:lnTo>
                    <a:pt x="288" y="772"/>
                  </a:lnTo>
                  <a:lnTo>
                    <a:pt x="280" y="776"/>
                  </a:lnTo>
                  <a:lnTo>
                    <a:pt x="270" y="780"/>
                  </a:lnTo>
                  <a:lnTo>
                    <a:pt x="260" y="784"/>
                  </a:lnTo>
                  <a:lnTo>
                    <a:pt x="250" y="786"/>
                  </a:lnTo>
                  <a:lnTo>
                    <a:pt x="240" y="788"/>
                  </a:lnTo>
                  <a:lnTo>
                    <a:pt x="230" y="790"/>
                  </a:lnTo>
                  <a:lnTo>
                    <a:pt x="218" y="792"/>
                  </a:lnTo>
                  <a:lnTo>
                    <a:pt x="210" y="792"/>
                  </a:lnTo>
                  <a:lnTo>
                    <a:pt x="198" y="792"/>
                  </a:lnTo>
                  <a:lnTo>
                    <a:pt x="190" y="792"/>
                  </a:lnTo>
                  <a:lnTo>
                    <a:pt x="180" y="792"/>
                  </a:lnTo>
                  <a:lnTo>
                    <a:pt x="170" y="790"/>
                  </a:lnTo>
                  <a:lnTo>
                    <a:pt x="160" y="790"/>
                  </a:lnTo>
                  <a:lnTo>
                    <a:pt x="152" y="786"/>
                  </a:lnTo>
                  <a:lnTo>
                    <a:pt x="144" y="784"/>
                  </a:lnTo>
                  <a:lnTo>
                    <a:pt x="136" y="780"/>
                  </a:lnTo>
                  <a:lnTo>
                    <a:pt x="128" y="776"/>
                  </a:lnTo>
                  <a:lnTo>
                    <a:pt x="122" y="772"/>
                  </a:lnTo>
                  <a:lnTo>
                    <a:pt x="116" y="766"/>
                  </a:lnTo>
                  <a:lnTo>
                    <a:pt x="110" y="760"/>
                  </a:lnTo>
                  <a:lnTo>
                    <a:pt x="104" y="754"/>
                  </a:lnTo>
                  <a:lnTo>
                    <a:pt x="100" y="748"/>
                  </a:lnTo>
                  <a:lnTo>
                    <a:pt x="96" y="740"/>
                  </a:lnTo>
                  <a:lnTo>
                    <a:pt x="94" y="736"/>
                  </a:lnTo>
                  <a:lnTo>
                    <a:pt x="94" y="732"/>
                  </a:lnTo>
                  <a:lnTo>
                    <a:pt x="90" y="722"/>
                  </a:lnTo>
                  <a:lnTo>
                    <a:pt x="86" y="704"/>
                  </a:lnTo>
                  <a:lnTo>
                    <a:pt x="86" y="686"/>
                  </a:lnTo>
                  <a:lnTo>
                    <a:pt x="86" y="682"/>
                  </a:lnTo>
                  <a:lnTo>
                    <a:pt x="86" y="678"/>
                  </a:lnTo>
                  <a:lnTo>
                    <a:pt x="86" y="674"/>
                  </a:lnTo>
                  <a:lnTo>
                    <a:pt x="88" y="670"/>
                  </a:lnTo>
                  <a:lnTo>
                    <a:pt x="90" y="662"/>
                  </a:lnTo>
                  <a:lnTo>
                    <a:pt x="92" y="656"/>
                  </a:lnTo>
                  <a:lnTo>
                    <a:pt x="94" y="652"/>
                  </a:lnTo>
                  <a:lnTo>
                    <a:pt x="96" y="648"/>
                  </a:lnTo>
                  <a:lnTo>
                    <a:pt x="100" y="642"/>
                  </a:lnTo>
                  <a:lnTo>
                    <a:pt x="106" y="636"/>
                  </a:lnTo>
                  <a:lnTo>
                    <a:pt x="112" y="630"/>
                  </a:lnTo>
                  <a:lnTo>
                    <a:pt x="120" y="624"/>
                  </a:lnTo>
                  <a:lnTo>
                    <a:pt x="128" y="618"/>
                  </a:lnTo>
                  <a:lnTo>
                    <a:pt x="138" y="614"/>
                  </a:lnTo>
                  <a:lnTo>
                    <a:pt x="146" y="610"/>
                  </a:lnTo>
                  <a:lnTo>
                    <a:pt x="156" y="606"/>
                  </a:lnTo>
                  <a:lnTo>
                    <a:pt x="166" y="602"/>
                  </a:lnTo>
                  <a:lnTo>
                    <a:pt x="176" y="598"/>
                  </a:lnTo>
                  <a:lnTo>
                    <a:pt x="186" y="596"/>
                  </a:lnTo>
                  <a:lnTo>
                    <a:pt x="210" y="592"/>
                  </a:lnTo>
                  <a:lnTo>
                    <a:pt x="232" y="588"/>
                  </a:lnTo>
                  <a:lnTo>
                    <a:pt x="254" y="584"/>
                  </a:lnTo>
                  <a:lnTo>
                    <a:pt x="278" y="584"/>
                  </a:lnTo>
                  <a:lnTo>
                    <a:pt x="302" y="584"/>
                  </a:lnTo>
                  <a:lnTo>
                    <a:pt x="324" y="584"/>
                  </a:lnTo>
                  <a:lnTo>
                    <a:pt x="348" y="584"/>
                  </a:lnTo>
                  <a:lnTo>
                    <a:pt x="370" y="586"/>
                  </a:lnTo>
                  <a:lnTo>
                    <a:pt x="392" y="588"/>
                  </a:lnTo>
                  <a:lnTo>
                    <a:pt x="394" y="596"/>
                  </a:lnTo>
                  <a:lnTo>
                    <a:pt x="396" y="606"/>
                  </a:lnTo>
                  <a:lnTo>
                    <a:pt x="398" y="614"/>
                  </a:lnTo>
                  <a:lnTo>
                    <a:pt x="398" y="624"/>
                  </a:lnTo>
                  <a:lnTo>
                    <a:pt x="398" y="6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7"/>
            <p:cNvSpPr>
              <a:spLocks noEditPoints="1"/>
            </p:cNvSpPr>
            <p:nvPr userDrawn="1"/>
          </p:nvSpPr>
          <p:spPr bwMode="auto">
            <a:xfrm>
              <a:off x="3665" y="2456"/>
              <a:ext cx="1368" cy="784"/>
            </a:xfrm>
            <a:custGeom>
              <a:avLst/>
              <a:gdLst>
                <a:gd name="T0" fmla="*/ 764 w 1368"/>
                <a:gd name="T1" fmla="*/ 708 h 784"/>
                <a:gd name="T2" fmla="*/ 1002 w 1368"/>
                <a:gd name="T3" fmla="*/ 694 h 784"/>
                <a:gd name="T4" fmla="*/ 1082 w 1368"/>
                <a:gd name="T5" fmla="*/ 726 h 784"/>
                <a:gd name="T6" fmla="*/ 1224 w 1368"/>
                <a:gd name="T7" fmla="*/ 596 h 784"/>
                <a:gd name="T8" fmla="*/ 1312 w 1368"/>
                <a:gd name="T9" fmla="*/ 506 h 784"/>
                <a:gd name="T10" fmla="*/ 1364 w 1368"/>
                <a:gd name="T11" fmla="*/ 386 h 784"/>
                <a:gd name="T12" fmla="*/ 1358 w 1368"/>
                <a:gd name="T13" fmla="*/ 256 h 784"/>
                <a:gd name="T14" fmla="*/ 1288 w 1368"/>
                <a:gd name="T15" fmla="*/ 140 h 784"/>
                <a:gd name="T16" fmla="*/ 1172 w 1368"/>
                <a:gd name="T17" fmla="*/ 78 h 784"/>
                <a:gd name="T18" fmla="*/ 1046 w 1368"/>
                <a:gd name="T19" fmla="*/ 66 h 784"/>
                <a:gd name="T20" fmla="*/ 878 w 1368"/>
                <a:gd name="T21" fmla="*/ 106 h 784"/>
                <a:gd name="T22" fmla="*/ 670 w 1368"/>
                <a:gd name="T23" fmla="*/ 206 h 784"/>
                <a:gd name="T24" fmla="*/ 460 w 1368"/>
                <a:gd name="T25" fmla="*/ 82 h 784"/>
                <a:gd name="T26" fmla="*/ 236 w 1368"/>
                <a:gd name="T27" fmla="*/ 8 h 784"/>
                <a:gd name="T28" fmla="*/ 90 w 1368"/>
                <a:gd name="T29" fmla="*/ 10 h 784"/>
                <a:gd name="T30" fmla="*/ 24 w 1368"/>
                <a:gd name="T31" fmla="*/ 52 h 784"/>
                <a:gd name="T32" fmla="*/ 0 w 1368"/>
                <a:gd name="T33" fmla="*/ 128 h 784"/>
                <a:gd name="T34" fmla="*/ 32 w 1368"/>
                <a:gd name="T35" fmla="*/ 246 h 784"/>
                <a:gd name="T36" fmla="*/ 156 w 1368"/>
                <a:gd name="T37" fmla="*/ 448 h 784"/>
                <a:gd name="T38" fmla="*/ 266 w 1368"/>
                <a:gd name="T39" fmla="*/ 544 h 784"/>
                <a:gd name="T40" fmla="*/ 384 w 1368"/>
                <a:gd name="T41" fmla="*/ 556 h 784"/>
                <a:gd name="T42" fmla="*/ 504 w 1368"/>
                <a:gd name="T43" fmla="*/ 606 h 784"/>
                <a:gd name="T44" fmla="*/ 682 w 1368"/>
                <a:gd name="T45" fmla="*/ 690 h 784"/>
                <a:gd name="T46" fmla="*/ 620 w 1368"/>
                <a:gd name="T47" fmla="*/ 776 h 784"/>
                <a:gd name="T48" fmla="*/ 864 w 1368"/>
                <a:gd name="T49" fmla="*/ 184 h 784"/>
                <a:gd name="T50" fmla="*/ 1070 w 1368"/>
                <a:gd name="T51" fmla="*/ 134 h 784"/>
                <a:gd name="T52" fmla="*/ 1180 w 1368"/>
                <a:gd name="T53" fmla="*/ 158 h 784"/>
                <a:gd name="T54" fmla="*/ 1258 w 1368"/>
                <a:gd name="T55" fmla="*/ 214 h 784"/>
                <a:gd name="T56" fmla="*/ 1292 w 1368"/>
                <a:gd name="T57" fmla="*/ 302 h 784"/>
                <a:gd name="T58" fmla="*/ 1284 w 1368"/>
                <a:gd name="T59" fmla="*/ 400 h 784"/>
                <a:gd name="T60" fmla="*/ 1232 w 1368"/>
                <a:gd name="T61" fmla="*/ 488 h 784"/>
                <a:gd name="T62" fmla="*/ 1088 w 1368"/>
                <a:gd name="T63" fmla="*/ 592 h 784"/>
                <a:gd name="T64" fmla="*/ 948 w 1368"/>
                <a:gd name="T65" fmla="*/ 478 h 784"/>
                <a:gd name="T66" fmla="*/ 790 w 1368"/>
                <a:gd name="T67" fmla="*/ 304 h 784"/>
                <a:gd name="T68" fmla="*/ 806 w 1368"/>
                <a:gd name="T69" fmla="*/ 386 h 784"/>
                <a:gd name="T70" fmla="*/ 942 w 1368"/>
                <a:gd name="T71" fmla="*/ 566 h 784"/>
                <a:gd name="T72" fmla="*/ 854 w 1368"/>
                <a:gd name="T73" fmla="*/ 648 h 784"/>
                <a:gd name="T74" fmla="*/ 742 w 1368"/>
                <a:gd name="T75" fmla="*/ 584 h 784"/>
                <a:gd name="T76" fmla="*/ 720 w 1368"/>
                <a:gd name="T77" fmla="*/ 452 h 784"/>
                <a:gd name="T78" fmla="*/ 642 w 1368"/>
                <a:gd name="T79" fmla="*/ 356 h 784"/>
                <a:gd name="T80" fmla="*/ 370 w 1368"/>
                <a:gd name="T81" fmla="*/ 370 h 784"/>
                <a:gd name="T82" fmla="*/ 368 w 1368"/>
                <a:gd name="T83" fmla="*/ 444 h 784"/>
                <a:gd name="T84" fmla="*/ 350 w 1368"/>
                <a:gd name="T85" fmla="*/ 520 h 784"/>
                <a:gd name="T86" fmla="*/ 256 w 1368"/>
                <a:gd name="T87" fmla="*/ 492 h 784"/>
                <a:gd name="T88" fmla="*/ 130 w 1368"/>
                <a:gd name="T89" fmla="*/ 350 h 784"/>
                <a:gd name="T90" fmla="*/ 44 w 1368"/>
                <a:gd name="T91" fmla="*/ 180 h 784"/>
                <a:gd name="T92" fmla="*/ 46 w 1368"/>
                <a:gd name="T93" fmla="*/ 82 h 784"/>
                <a:gd name="T94" fmla="*/ 120 w 1368"/>
                <a:gd name="T95" fmla="*/ 40 h 784"/>
                <a:gd name="T96" fmla="*/ 274 w 1368"/>
                <a:gd name="T97" fmla="*/ 52 h 784"/>
                <a:gd name="T98" fmla="*/ 490 w 1368"/>
                <a:gd name="T99" fmla="*/ 142 h 784"/>
                <a:gd name="T100" fmla="*/ 592 w 1368"/>
                <a:gd name="T101" fmla="*/ 328 h 784"/>
                <a:gd name="T102" fmla="*/ 476 w 1368"/>
                <a:gd name="T103" fmla="*/ 310 h 784"/>
                <a:gd name="T104" fmla="*/ 440 w 1368"/>
                <a:gd name="T105" fmla="*/ 478 h 784"/>
                <a:gd name="T106" fmla="*/ 408 w 1368"/>
                <a:gd name="T107" fmla="*/ 398 h 784"/>
                <a:gd name="T108" fmla="*/ 460 w 1368"/>
                <a:gd name="T109" fmla="*/ 354 h 784"/>
                <a:gd name="T110" fmla="*/ 564 w 1368"/>
                <a:gd name="T111" fmla="*/ 360 h 784"/>
                <a:gd name="T112" fmla="*/ 610 w 1368"/>
                <a:gd name="T113" fmla="*/ 604 h 784"/>
                <a:gd name="T114" fmla="*/ 480 w 1368"/>
                <a:gd name="T115" fmla="*/ 522 h 784"/>
                <a:gd name="T116" fmla="*/ 628 w 1368"/>
                <a:gd name="T117" fmla="*/ 392 h 784"/>
                <a:gd name="T118" fmla="*/ 692 w 1368"/>
                <a:gd name="T119" fmla="*/ 476 h 784"/>
                <a:gd name="T120" fmla="*/ 706 w 1368"/>
                <a:gd name="T121" fmla="*/ 59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8" h="784">
                  <a:moveTo>
                    <a:pt x="674" y="778"/>
                  </a:moveTo>
                  <a:lnTo>
                    <a:pt x="680" y="768"/>
                  </a:lnTo>
                  <a:lnTo>
                    <a:pt x="688" y="758"/>
                  </a:lnTo>
                  <a:lnTo>
                    <a:pt x="694" y="748"/>
                  </a:lnTo>
                  <a:lnTo>
                    <a:pt x="700" y="738"/>
                  </a:lnTo>
                  <a:lnTo>
                    <a:pt x="706" y="726"/>
                  </a:lnTo>
                  <a:lnTo>
                    <a:pt x="712" y="716"/>
                  </a:lnTo>
                  <a:lnTo>
                    <a:pt x="718" y="700"/>
                  </a:lnTo>
                  <a:lnTo>
                    <a:pt x="740" y="704"/>
                  </a:lnTo>
                  <a:lnTo>
                    <a:pt x="764" y="708"/>
                  </a:lnTo>
                  <a:lnTo>
                    <a:pt x="786" y="710"/>
                  </a:lnTo>
                  <a:lnTo>
                    <a:pt x="808" y="710"/>
                  </a:lnTo>
                  <a:lnTo>
                    <a:pt x="832" y="712"/>
                  </a:lnTo>
                  <a:lnTo>
                    <a:pt x="856" y="712"/>
                  </a:lnTo>
                  <a:lnTo>
                    <a:pt x="880" y="710"/>
                  </a:lnTo>
                  <a:lnTo>
                    <a:pt x="904" y="710"/>
                  </a:lnTo>
                  <a:lnTo>
                    <a:pt x="930" y="706"/>
                  </a:lnTo>
                  <a:lnTo>
                    <a:pt x="954" y="704"/>
                  </a:lnTo>
                  <a:lnTo>
                    <a:pt x="978" y="698"/>
                  </a:lnTo>
                  <a:lnTo>
                    <a:pt x="1002" y="694"/>
                  </a:lnTo>
                  <a:lnTo>
                    <a:pt x="1008" y="710"/>
                  </a:lnTo>
                  <a:lnTo>
                    <a:pt x="1014" y="726"/>
                  </a:lnTo>
                  <a:lnTo>
                    <a:pt x="1020" y="744"/>
                  </a:lnTo>
                  <a:lnTo>
                    <a:pt x="1024" y="760"/>
                  </a:lnTo>
                  <a:lnTo>
                    <a:pt x="1030" y="778"/>
                  </a:lnTo>
                  <a:lnTo>
                    <a:pt x="1030" y="784"/>
                  </a:lnTo>
                  <a:lnTo>
                    <a:pt x="1100" y="784"/>
                  </a:lnTo>
                  <a:lnTo>
                    <a:pt x="1098" y="776"/>
                  </a:lnTo>
                  <a:lnTo>
                    <a:pt x="1092" y="750"/>
                  </a:lnTo>
                  <a:lnTo>
                    <a:pt x="1082" y="726"/>
                  </a:lnTo>
                  <a:lnTo>
                    <a:pt x="1074" y="700"/>
                  </a:lnTo>
                  <a:lnTo>
                    <a:pt x="1064" y="676"/>
                  </a:lnTo>
                  <a:lnTo>
                    <a:pt x="1078" y="672"/>
                  </a:lnTo>
                  <a:lnTo>
                    <a:pt x="1094" y="666"/>
                  </a:lnTo>
                  <a:lnTo>
                    <a:pt x="1116" y="656"/>
                  </a:lnTo>
                  <a:lnTo>
                    <a:pt x="1138" y="646"/>
                  </a:lnTo>
                  <a:lnTo>
                    <a:pt x="1160" y="636"/>
                  </a:lnTo>
                  <a:lnTo>
                    <a:pt x="1182" y="624"/>
                  </a:lnTo>
                  <a:lnTo>
                    <a:pt x="1202" y="610"/>
                  </a:lnTo>
                  <a:lnTo>
                    <a:pt x="1224" y="596"/>
                  </a:lnTo>
                  <a:lnTo>
                    <a:pt x="1232" y="588"/>
                  </a:lnTo>
                  <a:lnTo>
                    <a:pt x="1244" y="580"/>
                  </a:lnTo>
                  <a:lnTo>
                    <a:pt x="1252" y="572"/>
                  </a:lnTo>
                  <a:lnTo>
                    <a:pt x="1262" y="564"/>
                  </a:lnTo>
                  <a:lnTo>
                    <a:pt x="1270" y="554"/>
                  </a:lnTo>
                  <a:lnTo>
                    <a:pt x="1280" y="546"/>
                  </a:lnTo>
                  <a:lnTo>
                    <a:pt x="1288" y="536"/>
                  </a:lnTo>
                  <a:lnTo>
                    <a:pt x="1296" y="526"/>
                  </a:lnTo>
                  <a:lnTo>
                    <a:pt x="1304" y="516"/>
                  </a:lnTo>
                  <a:lnTo>
                    <a:pt x="1312" y="506"/>
                  </a:lnTo>
                  <a:lnTo>
                    <a:pt x="1318" y="494"/>
                  </a:lnTo>
                  <a:lnTo>
                    <a:pt x="1326" y="484"/>
                  </a:lnTo>
                  <a:lnTo>
                    <a:pt x="1332" y="472"/>
                  </a:lnTo>
                  <a:lnTo>
                    <a:pt x="1338" y="460"/>
                  </a:lnTo>
                  <a:lnTo>
                    <a:pt x="1344" y="448"/>
                  </a:lnTo>
                  <a:lnTo>
                    <a:pt x="1348" y="436"/>
                  </a:lnTo>
                  <a:lnTo>
                    <a:pt x="1352" y="424"/>
                  </a:lnTo>
                  <a:lnTo>
                    <a:pt x="1356" y="412"/>
                  </a:lnTo>
                  <a:lnTo>
                    <a:pt x="1360" y="398"/>
                  </a:lnTo>
                  <a:lnTo>
                    <a:pt x="1364" y="386"/>
                  </a:lnTo>
                  <a:lnTo>
                    <a:pt x="1366" y="372"/>
                  </a:lnTo>
                  <a:lnTo>
                    <a:pt x="1368" y="360"/>
                  </a:lnTo>
                  <a:lnTo>
                    <a:pt x="1368" y="346"/>
                  </a:lnTo>
                  <a:lnTo>
                    <a:pt x="1368" y="332"/>
                  </a:lnTo>
                  <a:lnTo>
                    <a:pt x="1368" y="320"/>
                  </a:lnTo>
                  <a:lnTo>
                    <a:pt x="1368" y="308"/>
                  </a:lnTo>
                  <a:lnTo>
                    <a:pt x="1366" y="294"/>
                  </a:lnTo>
                  <a:lnTo>
                    <a:pt x="1364" y="282"/>
                  </a:lnTo>
                  <a:lnTo>
                    <a:pt x="1362" y="268"/>
                  </a:lnTo>
                  <a:lnTo>
                    <a:pt x="1358" y="256"/>
                  </a:lnTo>
                  <a:lnTo>
                    <a:pt x="1354" y="242"/>
                  </a:lnTo>
                  <a:lnTo>
                    <a:pt x="1350" y="228"/>
                  </a:lnTo>
                  <a:lnTo>
                    <a:pt x="1344" y="216"/>
                  </a:lnTo>
                  <a:lnTo>
                    <a:pt x="1338" y="204"/>
                  </a:lnTo>
                  <a:lnTo>
                    <a:pt x="1332" y="192"/>
                  </a:lnTo>
                  <a:lnTo>
                    <a:pt x="1324" y="180"/>
                  </a:lnTo>
                  <a:lnTo>
                    <a:pt x="1316" y="170"/>
                  </a:lnTo>
                  <a:lnTo>
                    <a:pt x="1306" y="158"/>
                  </a:lnTo>
                  <a:lnTo>
                    <a:pt x="1298" y="150"/>
                  </a:lnTo>
                  <a:lnTo>
                    <a:pt x="1288" y="140"/>
                  </a:lnTo>
                  <a:lnTo>
                    <a:pt x="1278" y="132"/>
                  </a:lnTo>
                  <a:lnTo>
                    <a:pt x="1266" y="122"/>
                  </a:lnTo>
                  <a:lnTo>
                    <a:pt x="1256" y="116"/>
                  </a:lnTo>
                  <a:lnTo>
                    <a:pt x="1244" y="108"/>
                  </a:lnTo>
                  <a:lnTo>
                    <a:pt x="1232" y="102"/>
                  </a:lnTo>
                  <a:lnTo>
                    <a:pt x="1220" y="96"/>
                  </a:lnTo>
                  <a:lnTo>
                    <a:pt x="1210" y="90"/>
                  </a:lnTo>
                  <a:lnTo>
                    <a:pt x="1198" y="86"/>
                  </a:lnTo>
                  <a:lnTo>
                    <a:pt x="1184" y="82"/>
                  </a:lnTo>
                  <a:lnTo>
                    <a:pt x="1172" y="78"/>
                  </a:lnTo>
                  <a:lnTo>
                    <a:pt x="1160" y="74"/>
                  </a:lnTo>
                  <a:lnTo>
                    <a:pt x="1148" y="72"/>
                  </a:lnTo>
                  <a:lnTo>
                    <a:pt x="1134" y="70"/>
                  </a:lnTo>
                  <a:lnTo>
                    <a:pt x="1122" y="68"/>
                  </a:lnTo>
                  <a:lnTo>
                    <a:pt x="1110" y="66"/>
                  </a:lnTo>
                  <a:lnTo>
                    <a:pt x="1096" y="66"/>
                  </a:lnTo>
                  <a:lnTo>
                    <a:pt x="1084" y="66"/>
                  </a:lnTo>
                  <a:lnTo>
                    <a:pt x="1072" y="66"/>
                  </a:lnTo>
                  <a:lnTo>
                    <a:pt x="1058" y="66"/>
                  </a:lnTo>
                  <a:lnTo>
                    <a:pt x="1046" y="66"/>
                  </a:lnTo>
                  <a:lnTo>
                    <a:pt x="1034" y="66"/>
                  </a:lnTo>
                  <a:lnTo>
                    <a:pt x="1022" y="68"/>
                  </a:lnTo>
                  <a:lnTo>
                    <a:pt x="1008" y="70"/>
                  </a:lnTo>
                  <a:lnTo>
                    <a:pt x="996" y="70"/>
                  </a:lnTo>
                  <a:lnTo>
                    <a:pt x="984" y="74"/>
                  </a:lnTo>
                  <a:lnTo>
                    <a:pt x="972" y="76"/>
                  </a:lnTo>
                  <a:lnTo>
                    <a:pt x="948" y="82"/>
                  </a:lnTo>
                  <a:lnTo>
                    <a:pt x="924" y="90"/>
                  </a:lnTo>
                  <a:lnTo>
                    <a:pt x="902" y="98"/>
                  </a:lnTo>
                  <a:lnTo>
                    <a:pt x="878" y="106"/>
                  </a:lnTo>
                  <a:lnTo>
                    <a:pt x="856" y="118"/>
                  </a:lnTo>
                  <a:lnTo>
                    <a:pt x="834" y="128"/>
                  </a:lnTo>
                  <a:lnTo>
                    <a:pt x="812" y="140"/>
                  </a:lnTo>
                  <a:lnTo>
                    <a:pt x="792" y="154"/>
                  </a:lnTo>
                  <a:lnTo>
                    <a:pt x="772" y="166"/>
                  </a:lnTo>
                  <a:lnTo>
                    <a:pt x="754" y="180"/>
                  </a:lnTo>
                  <a:lnTo>
                    <a:pt x="734" y="196"/>
                  </a:lnTo>
                  <a:lnTo>
                    <a:pt x="716" y="210"/>
                  </a:lnTo>
                  <a:lnTo>
                    <a:pt x="698" y="226"/>
                  </a:lnTo>
                  <a:lnTo>
                    <a:pt x="670" y="206"/>
                  </a:lnTo>
                  <a:lnTo>
                    <a:pt x="642" y="188"/>
                  </a:lnTo>
                  <a:lnTo>
                    <a:pt x="622" y="174"/>
                  </a:lnTo>
                  <a:lnTo>
                    <a:pt x="604" y="162"/>
                  </a:lnTo>
                  <a:lnTo>
                    <a:pt x="584" y="150"/>
                  </a:lnTo>
                  <a:lnTo>
                    <a:pt x="564" y="136"/>
                  </a:lnTo>
                  <a:lnTo>
                    <a:pt x="542" y="124"/>
                  </a:lnTo>
                  <a:lnTo>
                    <a:pt x="522" y="114"/>
                  </a:lnTo>
                  <a:lnTo>
                    <a:pt x="502" y="102"/>
                  </a:lnTo>
                  <a:lnTo>
                    <a:pt x="480" y="92"/>
                  </a:lnTo>
                  <a:lnTo>
                    <a:pt x="460" y="82"/>
                  </a:lnTo>
                  <a:lnTo>
                    <a:pt x="438" y="72"/>
                  </a:lnTo>
                  <a:lnTo>
                    <a:pt x="416" y="62"/>
                  </a:lnTo>
                  <a:lnTo>
                    <a:pt x="394" y="54"/>
                  </a:lnTo>
                  <a:lnTo>
                    <a:pt x="372" y="46"/>
                  </a:lnTo>
                  <a:lnTo>
                    <a:pt x="350" y="38"/>
                  </a:lnTo>
                  <a:lnTo>
                    <a:pt x="328" y="30"/>
                  </a:lnTo>
                  <a:lnTo>
                    <a:pt x="306" y="24"/>
                  </a:lnTo>
                  <a:lnTo>
                    <a:pt x="282" y="18"/>
                  </a:lnTo>
                  <a:lnTo>
                    <a:pt x="260" y="12"/>
                  </a:lnTo>
                  <a:lnTo>
                    <a:pt x="236" y="8"/>
                  </a:lnTo>
                  <a:lnTo>
                    <a:pt x="212" y="4"/>
                  </a:lnTo>
                  <a:lnTo>
                    <a:pt x="188" y="2"/>
                  </a:lnTo>
                  <a:lnTo>
                    <a:pt x="176" y="0"/>
                  </a:lnTo>
                  <a:lnTo>
                    <a:pt x="164" y="0"/>
                  </a:lnTo>
                  <a:lnTo>
                    <a:pt x="152" y="0"/>
                  </a:lnTo>
                  <a:lnTo>
                    <a:pt x="140" y="0"/>
                  </a:lnTo>
                  <a:lnTo>
                    <a:pt x="128" y="2"/>
                  </a:lnTo>
                  <a:lnTo>
                    <a:pt x="114" y="4"/>
                  </a:lnTo>
                  <a:lnTo>
                    <a:pt x="102" y="6"/>
                  </a:lnTo>
                  <a:lnTo>
                    <a:pt x="90" y="10"/>
                  </a:lnTo>
                  <a:lnTo>
                    <a:pt x="78" y="14"/>
                  </a:lnTo>
                  <a:lnTo>
                    <a:pt x="66" y="18"/>
                  </a:lnTo>
                  <a:lnTo>
                    <a:pt x="60" y="22"/>
                  </a:lnTo>
                  <a:lnTo>
                    <a:pt x="54" y="26"/>
                  </a:lnTo>
                  <a:lnTo>
                    <a:pt x="48" y="30"/>
                  </a:lnTo>
                  <a:lnTo>
                    <a:pt x="44" y="34"/>
                  </a:lnTo>
                  <a:lnTo>
                    <a:pt x="38" y="38"/>
                  </a:lnTo>
                  <a:lnTo>
                    <a:pt x="32" y="42"/>
                  </a:lnTo>
                  <a:lnTo>
                    <a:pt x="28" y="48"/>
                  </a:lnTo>
                  <a:lnTo>
                    <a:pt x="24" y="52"/>
                  </a:lnTo>
                  <a:lnTo>
                    <a:pt x="20" y="58"/>
                  </a:lnTo>
                  <a:lnTo>
                    <a:pt x="16" y="64"/>
                  </a:lnTo>
                  <a:lnTo>
                    <a:pt x="12" y="70"/>
                  </a:lnTo>
                  <a:lnTo>
                    <a:pt x="10" y="76"/>
                  </a:lnTo>
                  <a:lnTo>
                    <a:pt x="8" y="84"/>
                  </a:lnTo>
                  <a:lnTo>
                    <a:pt x="6" y="90"/>
                  </a:lnTo>
                  <a:lnTo>
                    <a:pt x="4" y="96"/>
                  </a:lnTo>
                  <a:lnTo>
                    <a:pt x="4" y="102"/>
                  </a:lnTo>
                  <a:lnTo>
                    <a:pt x="2" y="116"/>
                  </a:lnTo>
                  <a:lnTo>
                    <a:pt x="0" y="128"/>
                  </a:lnTo>
                  <a:lnTo>
                    <a:pt x="2" y="142"/>
                  </a:lnTo>
                  <a:lnTo>
                    <a:pt x="2" y="154"/>
                  </a:lnTo>
                  <a:lnTo>
                    <a:pt x="4" y="166"/>
                  </a:lnTo>
                  <a:lnTo>
                    <a:pt x="8" y="178"/>
                  </a:lnTo>
                  <a:lnTo>
                    <a:pt x="10" y="190"/>
                  </a:lnTo>
                  <a:lnTo>
                    <a:pt x="14" y="202"/>
                  </a:lnTo>
                  <a:lnTo>
                    <a:pt x="18" y="214"/>
                  </a:lnTo>
                  <a:lnTo>
                    <a:pt x="22" y="224"/>
                  </a:lnTo>
                  <a:lnTo>
                    <a:pt x="26" y="236"/>
                  </a:lnTo>
                  <a:lnTo>
                    <a:pt x="32" y="246"/>
                  </a:lnTo>
                  <a:lnTo>
                    <a:pt x="42" y="268"/>
                  </a:lnTo>
                  <a:lnTo>
                    <a:pt x="54" y="290"/>
                  </a:lnTo>
                  <a:lnTo>
                    <a:pt x="64" y="310"/>
                  </a:lnTo>
                  <a:lnTo>
                    <a:pt x="76" y="330"/>
                  </a:lnTo>
                  <a:lnTo>
                    <a:pt x="88" y="350"/>
                  </a:lnTo>
                  <a:lnTo>
                    <a:pt x="100" y="370"/>
                  </a:lnTo>
                  <a:lnTo>
                    <a:pt x="114" y="390"/>
                  </a:lnTo>
                  <a:lnTo>
                    <a:pt x="128" y="410"/>
                  </a:lnTo>
                  <a:lnTo>
                    <a:pt x="142" y="428"/>
                  </a:lnTo>
                  <a:lnTo>
                    <a:pt x="156" y="448"/>
                  </a:lnTo>
                  <a:lnTo>
                    <a:pt x="170" y="466"/>
                  </a:lnTo>
                  <a:lnTo>
                    <a:pt x="188" y="484"/>
                  </a:lnTo>
                  <a:lnTo>
                    <a:pt x="196" y="492"/>
                  </a:lnTo>
                  <a:lnTo>
                    <a:pt x="204" y="500"/>
                  </a:lnTo>
                  <a:lnTo>
                    <a:pt x="214" y="508"/>
                  </a:lnTo>
                  <a:lnTo>
                    <a:pt x="224" y="516"/>
                  </a:lnTo>
                  <a:lnTo>
                    <a:pt x="232" y="524"/>
                  </a:lnTo>
                  <a:lnTo>
                    <a:pt x="244" y="532"/>
                  </a:lnTo>
                  <a:lnTo>
                    <a:pt x="254" y="538"/>
                  </a:lnTo>
                  <a:lnTo>
                    <a:pt x="266" y="544"/>
                  </a:lnTo>
                  <a:lnTo>
                    <a:pt x="276" y="550"/>
                  </a:lnTo>
                  <a:lnTo>
                    <a:pt x="288" y="554"/>
                  </a:lnTo>
                  <a:lnTo>
                    <a:pt x="302" y="558"/>
                  </a:lnTo>
                  <a:lnTo>
                    <a:pt x="314" y="560"/>
                  </a:lnTo>
                  <a:lnTo>
                    <a:pt x="328" y="562"/>
                  </a:lnTo>
                  <a:lnTo>
                    <a:pt x="340" y="562"/>
                  </a:lnTo>
                  <a:lnTo>
                    <a:pt x="354" y="562"/>
                  </a:lnTo>
                  <a:lnTo>
                    <a:pt x="368" y="560"/>
                  </a:lnTo>
                  <a:lnTo>
                    <a:pt x="376" y="558"/>
                  </a:lnTo>
                  <a:lnTo>
                    <a:pt x="384" y="556"/>
                  </a:lnTo>
                  <a:lnTo>
                    <a:pt x="390" y="554"/>
                  </a:lnTo>
                  <a:lnTo>
                    <a:pt x="398" y="552"/>
                  </a:lnTo>
                  <a:lnTo>
                    <a:pt x="412" y="546"/>
                  </a:lnTo>
                  <a:lnTo>
                    <a:pt x="428" y="540"/>
                  </a:lnTo>
                  <a:lnTo>
                    <a:pt x="438" y="552"/>
                  </a:lnTo>
                  <a:lnTo>
                    <a:pt x="452" y="564"/>
                  </a:lnTo>
                  <a:lnTo>
                    <a:pt x="464" y="574"/>
                  </a:lnTo>
                  <a:lnTo>
                    <a:pt x="476" y="586"/>
                  </a:lnTo>
                  <a:lnTo>
                    <a:pt x="490" y="596"/>
                  </a:lnTo>
                  <a:lnTo>
                    <a:pt x="504" y="606"/>
                  </a:lnTo>
                  <a:lnTo>
                    <a:pt x="518" y="616"/>
                  </a:lnTo>
                  <a:lnTo>
                    <a:pt x="532" y="624"/>
                  </a:lnTo>
                  <a:lnTo>
                    <a:pt x="550" y="634"/>
                  </a:lnTo>
                  <a:lnTo>
                    <a:pt x="568" y="644"/>
                  </a:lnTo>
                  <a:lnTo>
                    <a:pt x="586" y="654"/>
                  </a:lnTo>
                  <a:lnTo>
                    <a:pt x="604" y="662"/>
                  </a:lnTo>
                  <a:lnTo>
                    <a:pt x="624" y="670"/>
                  </a:lnTo>
                  <a:lnTo>
                    <a:pt x="642" y="678"/>
                  </a:lnTo>
                  <a:lnTo>
                    <a:pt x="662" y="684"/>
                  </a:lnTo>
                  <a:lnTo>
                    <a:pt x="682" y="690"/>
                  </a:lnTo>
                  <a:lnTo>
                    <a:pt x="678" y="698"/>
                  </a:lnTo>
                  <a:lnTo>
                    <a:pt x="672" y="708"/>
                  </a:lnTo>
                  <a:lnTo>
                    <a:pt x="668" y="718"/>
                  </a:lnTo>
                  <a:lnTo>
                    <a:pt x="662" y="726"/>
                  </a:lnTo>
                  <a:lnTo>
                    <a:pt x="656" y="736"/>
                  </a:lnTo>
                  <a:lnTo>
                    <a:pt x="650" y="744"/>
                  </a:lnTo>
                  <a:lnTo>
                    <a:pt x="642" y="754"/>
                  </a:lnTo>
                  <a:lnTo>
                    <a:pt x="636" y="760"/>
                  </a:lnTo>
                  <a:lnTo>
                    <a:pt x="628" y="768"/>
                  </a:lnTo>
                  <a:lnTo>
                    <a:pt x="620" y="776"/>
                  </a:lnTo>
                  <a:lnTo>
                    <a:pt x="614" y="784"/>
                  </a:lnTo>
                  <a:lnTo>
                    <a:pt x="668" y="784"/>
                  </a:lnTo>
                  <a:lnTo>
                    <a:pt x="674" y="778"/>
                  </a:lnTo>
                  <a:close/>
                  <a:moveTo>
                    <a:pt x="758" y="250"/>
                  </a:moveTo>
                  <a:lnTo>
                    <a:pt x="774" y="240"/>
                  </a:lnTo>
                  <a:lnTo>
                    <a:pt x="790" y="228"/>
                  </a:lnTo>
                  <a:lnTo>
                    <a:pt x="806" y="218"/>
                  </a:lnTo>
                  <a:lnTo>
                    <a:pt x="826" y="206"/>
                  </a:lnTo>
                  <a:lnTo>
                    <a:pt x="844" y="194"/>
                  </a:lnTo>
                  <a:lnTo>
                    <a:pt x="864" y="184"/>
                  </a:lnTo>
                  <a:lnTo>
                    <a:pt x="884" y="174"/>
                  </a:lnTo>
                  <a:lnTo>
                    <a:pt x="904" y="166"/>
                  </a:lnTo>
                  <a:lnTo>
                    <a:pt x="924" y="158"/>
                  </a:lnTo>
                  <a:lnTo>
                    <a:pt x="944" y="152"/>
                  </a:lnTo>
                  <a:lnTo>
                    <a:pt x="964" y="146"/>
                  </a:lnTo>
                  <a:lnTo>
                    <a:pt x="986" y="142"/>
                  </a:lnTo>
                  <a:lnTo>
                    <a:pt x="1008" y="138"/>
                  </a:lnTo>
                  <a:lnTo>
                    <a:pt x="1028" y="136"/>
                  </a:lnTo>
                  <a:lnTo>
                    <a:pt x="1050" y="134"/>
                  </a:lnTo>
                  <a:lnTo>
                    <a:pt x="1070" y="134"/>
                  </a:lnTo>
                  <a:lnTo>
                    <a:pt x="1092" y="136"/>
                  </a:lnTo>
                  <a:lnTo>
                    <a:pt x="1102" y="136"/>
                  </a:lnTo>
                  <a:lnTo>
                    <a:pt x="1112" y="138"/>
                  </a:lnTo>
                  <a:lnTo>
                    <a:pt x="1122" y="140"/>
                  </a:lnTo>
                  <a:lnTo>
                    <a:pt x="1132" y="142"/>
                  </a:lnTo>
                  <a:lnTo>
                    <a:pt x="1142" y="144"/>
                  </a:lnTo>
                  <a:lnTo>
                    <a:pt x="1152" y="148"/>
                  </a:lnTo>
                  <a:lnTo>
                    <a:pt x="1162" y="150"/>
                  </a:lnTo>
                  <a:lnTo>
                    <a:pt x="1172" y="154"/>
                  </a:lnTo>
                  <a:lnTo>
                    <a:pt x="1180" y="158"/>
                  </a:lnTo>
                  <a:lnTo>
                    <a:pt x="1190" y="162"/>
                  </a:lnTo>
                  <a:lnTo>
                    <a:pt x="1198" y="166"/>
                  </a:lnTo>
                  <a:lnTo>
                    <a:pt x="1208" y="172"/>
                  </a:lnTo>
                  <a:lnTo>
                    <a:pt x="1216" y="176"/>
                  </a:lnTo>
                  <a:lnTo>
                    <a:pt x="1224" y="182"/>
                  </a:lnTo>
                  <a:lnTo>
                    <a:pt x="1232" y="188"/>
                  </a:lnTo>
                  <a:lnTo>
                    <a:pt x="1238" y="194"/>
                  </a:lnTo>
                  <a:lnTo>
                    <a:pt x="1246" y="202"/>
                  </a:lnTo>
                  <a:lnTo>
                    <a:pt x="1252" y="208"/>
                  </a:lnTo>
                  <a:lnTo>
                    <a:pt x="1258" y="214"/>
                  </a:lnTo>
                  <a:lnTo>
                    <a:pt x="1264" y="222"/>
                  </a:lnTo>
                  <a:lnTo>
                    <a:pt x="1268" y="230"/>
                  </a:lnTo>
                  <a:lnTo>
                    <a:pt x="1274" y="240"/>
                  </a:lnTo>
                  <a:lnTo>
                    <a:pt x="1278" y="248"/>
                  </a:lnTo>
                  <a:lnTo>
                    <a:pt x="1280" y="256"/>
                  </a:lnTo>
                  <a:lnTo>
                    <a:pt x="1284" y="264"/>
                  </a:lnTo>
                  <a:lnTo>
                    <a:pt x="1286" y="274"/>
                  </a:lnTo>
                  <a:lnTo>
                    <a:pt x="1288" y="282"/>
                  </a:lnTo>
                  <a:lnTo>
                    <a:pt x="1290" y="292"/>
                  </a:lnTo>
                  <a:lnTo>
                    <a:pt x="1292" y="302"/>
                  </a:lnTo>
                  <a:lnTo>
                    <a:pt x="1292" y="312"/>
                  </a:lnTo>
                  <a:lnTo>
                    <a:pt x="1294" y="324"/>
                  </a:lnTo>
                  <a:lnTo>
                    <a:pt x="1294" y="332"/>
                  </a:lnTo>
                  <a:lnTo>
                    <a:pt x="1294" y="342"/>
                  </a:lnTo>
                  <a:lnTo>
                    <a:pt x="1292" y="352"/>
                  </a:lnTo>
                  <a:lnTo>
                    <a:pt x="1292" y="362"/>
                  </a:lnTo>
                  <a:lnTo>
                    <a:pt x="1290" y="372"/>
                  </a:lnTo>
                  <a:lnTo>
                    <a:pt x="1288" y="382"/>
                  </a:lnTo>
                  <a:lnTo>
                    <a:pt x="1286" y="392"/>
                  </a:lnTo>
                  <a:lnTo>
                    <a:pt x="1284" y="400"/>
                  </a:lnTo>
                  <a:lnTo>
                    <a:pt x="1280" y="410"/>
                  </a:lnTo>
                  <a:lnTo>
                    <a:pt x="1276" y="420"/>
                  </a:lnTo>
                  <a:lnTo>
                    <a:pt x="1272" y="430"/>
                  </a:lnTo>
                  <a:lnTo>
                    <a:pt x="1268" y="438"/>
                  </a:lnTo>
                  <a:lnTo>
                    <a:pt x="1262" y="446"/>
                  </a:lnTo>
                  <a:lnTo>
                    <a:pt x="1258" y="456"/>
                  </a:lnTo>
                  <a:lnTo>
                    <a:pt x="1252" y="464"/>
                  </a:lnTo>
                  <a:lnTo>
                    <a:pt x="1246" y="472"/>
                  </a:lnTo>
                  <a:lnTo>
                    <a:pt x="1240" y="480"/>
                  </a:lnTo>
                  <a:lnTo>
                    <a:pt x="1232" y="488"/>
                  </a:lnTo>
                  <a:lnTo>
                    <a:pt x="1226" y="496"/>
                  </a:lnTo>
                  <a:lnTo>
                    <a:pt x="1218" y="504"/>
                  </a:lnTo>
                  <a:lnTo>
                    <a:pt x="1212" y="510"/>
                  </a:lnTo>
                  <a:lnTo>
                    <a:pt x="1196" y="524"/>
                  </a:lnTo>
                  <a:lnTo>
                    <a:pt x="1180" y="538"/>
                  </a:lnTo>
                  <a:lnTo>
                    <a:pt x="1162" y="550"/>
                  </a:lnTo>
                  <a:lnTo>
                    <a:pt x="1144" y="562"/>
                  </a:lnTo>
                  <a:lnTo>
                    <a:pt x="1126" y="572"/>
                  </a:lnTo>
                  <a:lnTo>
                    <a:pt x="1108" y="584"/>
                  </a:lnTo>
                  <a:lnTo>
                    <a:pt x="1088" y="592"/>
                  </a:lnTo>
                  <a:lnTo>
                    <a:pt x="1068" y="602"/>
                  </a:lnTo>
                  <a:lnTo>
                    <a:pt x="1050" y="608"/>
                  </a:lnTo>
                  <a:lnTo>
                    <a:pt x="1034" y="614"/>
                  </a:lnTo>
                  <a:lnTo>
                    <a:pt x="1026" y="598"/>
                  </a:lnTo>
                  <a:lnTo>
                    <a:pt x="1014" y="576"/>
                  </a:lnTo>
                  <a:lnTo>
                    <a:pt x="1002" y="556"/>
                  </a:lnTo>
                  <a:lnTo>
                    <a:pt x="990" y="536"/>
                  </a:lnTo>
                  <a:lnTo>
                    <a:pt x="976" y="516"/>
                  </a:lnTo>
                  <a:lnTo>
                    <a:pt x="964" y="498"/>
                  </a:lnTo>
                  <a:lnTo>
                    <a:pt x="948" y="478"/>
                  </a:lnTo>
                  <a:lnTo>
                    <a:pt x="934" y="458"/>
                  </a:lnTo>
                  <a:lnTo>
                    <a:pt x="920" y="440"/>
                  </a:lnTo>
                  <a:lnTo>
                    <a:pt x="906" y="422"/>
                  </a:lnTo>
                  <a:lnTo>
                    <a:pt x="890" y="404"/>
                  </a:lnTo>
                  <a:lnTo>
                    <a:pt x="874" y="386"/>
                  </a:lnTo>
                  <a:lnTo>
                    <a:pt x="858" y="368"/>
                  </a:lnTo>
                  <a:lnTo>
                    <a:pt x="842" y="352"/>
                  </a:lnTo>
                  <a:lnTo>
                    <a:pt x="824" y="336"/>
                  </a:lnTo>
                  <a:lnTo>
                    <a:pt x="808" y="320"/>
                  </a:lnTo>
                  <a:lnTo>
                    <a:pt x="790" y="304"/>
                  </a:lnTo>
                  <a:lnTo>
                    <a:pt x="768" y="282"/>
                  </a:lnTo>
                  <a:lnTo>
                    <a:pt x="744" y="262"/>
                  </a:lnTo>
                  <a:lnTo>
                    <a:pt x="758" y="250"/>
                  </a:lnTo>
                  <a:close/>
                  <a:moveTo>
                    <a:pt x="688" y="310"/>
                  </a:moveTo>
                  <a:lnTo>
                    <a:pt x="708" y="292"/>
                  </a:lnTo>
                  <a:lnTo>
                    <a:pt x="734" y="314"/>
                  </a:lnTo>
                  <a:lnTo>
                    <a:pt x="758" y="338"/>
                  </a:lnTo>
                  <a:lnTo>
                    <a:pt x="774" y="354"/>
                  </a:lnTo>
                  <a:lnTo>
                    <a:pt x="790" y="370"/>
                  </a:lnTo>
                  <a:lnTo>
                    <a:pt x="806" y="386"/>
                  </a:lnTo>
                  <a:lnTo>
                    <a:pt x="822" y="402"/>
                  </a:lnTo>
                  <a:lnTo>
                    <a:pt x="836" y="420"/>
                  </a:lnTo>
                  <a:lnTo>
                    <a:pt x="850" y="436"/>
                  </a:lnTo>
                  <a:lnTo>
                    <a:pt x="866" y="454"/>
                  </a:lnTo>
                  <a:lnTo>
                    <a:pt x="878" y="472"/>
                  </a:lnTo>
                  <a:lnTo>
                    <a:pt x="892" y="490"/>
                  </a:lnTo>
                  <a:lnTo>
                    <a:pt x="906" y="508"/>
                  </a:lnTo>
                  <a:lnTo>
                    <a:pt x="918" y="528"/>
                  </a:lnTo>
                  <a:lnTo>
                    <a:pt x="930" y="546"/>
                  </a:lnTo>
                  <a:lnTo>
                    <a:pt x="942" y="566"/>
                  </a:lnTo>
                  <a:lnTo>
                    <a:pt x="952" y="586"/>
                  </a:lnTo>
                  <a:lnTo>
                    <a:pt x="964" y="604"/>
                  </a:lnTo>
                  <a:lnTo>
                    <a:pt x="974" y="624"/>
                  </a:lnTo>
                  <a:lnTo>
                    <a:pt x="976" y="630"/>
                  </a:lnTo>
                  <a:lnTo>
                    <a:pt x="956" y="634"/>
                  </a:lnTo>
                  <a:lnTo>
                    <a:pt x="938" y="638"/>
                  </a:lnTo>
                  <a:lnTo>
                    <a:pt x="918" y="642"/>
                  </a:lnTo>
                  <a:lnTo>
                    <a:pt x="898" y="644"/>
                  </a:lnTo>
                  <a:lnTo>
                    <a:pt x="876" y="646"/>
                  </a:lnTo>
                  <a:lnTo>
                    <a:pt x="854" y="648"/>
                  </a:lnTo>
                  <a:lnTo>
                    <a:pt x="832" y="648"/>
                  </a:lnTo>
                  <a:lnTo>
                    <a:pt x="810" y="648"/>
                  </a:lnTo>
                  <a:lnTo>
                    <a:pt x="792" y="648"/>
                  </a:lnTo>
                  <a:lnTo>
                    <a:pt x="772" y="646"/>
                  </a:lnTo>
                  <a:lnTo>
                    <a:pt x="754" y="644"/>
                  </a:lnTo>
                  <a:lnTo>
                    <a:pt x="736" y="642"/>
                  </a:lnTo>
                  <a:lnTo>
                    <a:pt x="738" y="628"/>
                  </a:lnTo>
                  <a:lnTo>
                    <a:pt x="740" y="612"/>
                  </a:lnTo>
                  <a:lnTo>
                    <a:pt x="742" y="598"/>
                  </a:lnTo>
                  <a:lnTo>
                    <a:pt x="742" y="584"/>
                  </a:lnTo>
                  <a:lnTo>
                    <a:pt x="742" y="568"/>
                  </a:lnTo>
                  <a:lnTo>
                    <a:pt x="742" y="554"/>
                  </a:lnTo>
                  <a:lnTo>
                    <a:pt x="740" y="538"/>
                  </a:lnTo>
                  <a:lnTo>
                    <a:pt x="740" y="524"/>
                  </a:lnTo>
                  <a:lnTo>
                    <a:pt x="738" y="512"/>
                  </a:lnTo>
                  <a:lnTo>
                    <a:pt x="734" y="500"/>
                  </a:lnTo>
                  <a:lnTo>
                    <a:pt x="732" y="488"/>
                  </a:lnTo>
                  <a:lnTo>
                    <a:pt x="728" y="476"/>
                  </a:lnTo>
                  <a:lnTo>
                    <a:pt x="724" y="464"/>
                  </a:lnTo>
                  <a:lnTo>
                    <a:pt x="720" y="452"/>
                  </a:lnTo>
                  <a:lnTo>
                    <a:pt x="714" y="440"/>
                  </a:lnTo>
                  <a:lnTo>
                    <a:pt x="708" y="430"/>
                  </a:lnTo>
                  <a:lnTo>
                    <a:pt x="702" y="418"/>
                  </a:lnTo>
                  <a:lnTo>
                    <a:pt x="696" y="410"/>
                  </a:lnTo>
                  <a:lnTo>
                    <a:pt x="688" y="398"/>
                  </a:lnTo>
                  <a:lnTo>
                    <a:pt x="680" y="390"/>
                  </a:lnTo>
                  <a:lnTo>
                    <a:pt x="670" y="380"/>
                  </a:lnTo>
                  <a:lnTo>
                    <a:pt x="662" y="372"/>
                  </a:lnTo>
                  <a:lnTo>
                    <a:pt x="652" y="364"/>
                  </a:lnTo>
                  <a:lnTo>
                    <a:pt x="642" y="356"/>
                  </a:lnTo>
                  <a:lnTo>
                    <a:pt x="640" y="356"/>
                  </a:lnTo>
                  <a:lnTo>
                    <a:pt x="668" y="330"/>
                  </a:lnTo>
                  <a:lnTo>
                    <a:pt x="688" y="310"/>
                  </a:lnTo>
                  <a:close/>
                  <a:moveTo>
                    <a:pt x="400" y="338"/>
                  </a:moveTo>
                  <a:lnTo>
                    <a:pt x="394" y="342"/>
                  </a:lnTo>
                  <a:lnTo>
                    <a:pt x="390" y="346"/>
                  </a:lnTo>
                  <a:lnTo>
                    <a:pt x="384" y="352"/>
                  </a:lnTo>
                  <a:lnTo>
                    <a:pt x="380" y="358"/>
                  </a:lnTo>
                  <a:lnTo>
                    <a:pt x="374" y="364"/>
                  </a:lnTo>
                  <a:lnTo>
                    <a:pt x="370" y="370"/>
                  </a:lnTo>
                  <a:lnTo>
                    <a:pt x="368" y="378"/>
                  </a:lnTo>
                  <a:lnTo>
                    <a:pt x="366" y="384"/>
                  </a:lnTo>
                  <a:lnTo>
                    <a:pt x="364" y="392"/>
                  </a:lnTo>
                  <a:lnTo>
                    <a:pt x="362" y="400"/>
                  </a:lnTo>
                  <a:lnTo>
                    <a:pt x="362" y="408"/>
                  </a:lnTo>
                  <a:lnTo>
                    <a:pt x="362" y="416"/>
                  </a:lnTo>
                  <a:lnTo>
                    <a:pt x="362" y="422"/>
                  </a:lnTo>
                  <a:lnTo>
                    <a:pt x="364" y="430"/>
                  </a:lnTo>
                  <a:lnTo>
                    <a:pt x="366" y="436"/>
                  </a:lnTo>
                  <a:lnTo>
                    <a:pt x="368" y="444"/>
                  </a:lnTo>
                  <a:lnTo>
                    <a:pt x="372" y="456"/>
                  </a:lnTo>
                  <a:lnTo>
                    <a:pt x="378" y="468"/>
                  </a:lnTo>
                  <a:lnTo>
                    <a:pt x="384" y="480"/>
                  </a:lnTo>
                  <a:lnTo>
                    <a:pt x="390" y="490"/>
                  </a:lnTo>
                  <a:lnTo>
                    <a:pt x="400" y="504"/>
                  </a:lnTo>
                  <a:lnTo>
                    <a:pt x="390" y="510"/>
                  </a:lnTo>
                  <a:lnTo>
                    <a:pt x="380" y="514"/>
                  </a:lnTo>
                  <a:lnTo>
                    <a:pt x="370" y="516"/>
                  </a:lnTo>
                  <a:lnTo>
                    <a:pt x="360" y="518"/>
                  </a:lnTo>
                  <a:lnTo>
                    <a:pt x="350" y="520"/>
                  </a:lnTo>
                  <a:lnTo>
                    <a:pt x="340" y="520"/>
                  </a:lnTo>
                  <a:lnTo>
                    <a:pt x="330" y="520"/>
                  </a:lnTo>
                  <a:lnTo>
                    <a:pt x="320" y="520"/>
                  </a:lnTo>
                  <a:lnTo>
                    <a:pt x="312" y="518"/>
                  </a:lnTo>
                  <a:lnTo>
                    <a:pt x="302" y="516"/>
                  </a:lnTo>
                  <a:lnTo>
                    <a:pt x="292" y="512"/>
                  </a:lnTo>
                  <a:lnTo>
                    <a:pt x="282" y="508"/>
                  </a:lnTo>
                  <a:lnTo>
                    <a:pt x="274" y="502"/>
                  </a:lnTo>
                  <a:lnTo>
                    <a:pt x="264" y="498"/>
                  </a:lnTo>
                  <a:lnTo>
                    <a:pt x="256" y="492"/>
                  </a:lnTo>
                  <a:lnTo>
                    <a:pt x="248" y="486"/>
                  </a:lnTo>
                  <a:lnTo>
                    <a:pt x="238" y="478"/>
                  </a:lnTo>
                  <a:lnTo>
                    <a:pt x="230" y="472"/>
                  </a:lnTo>
                  <a:lnTo>
                    <a:pt x="214" y="456"/>
                  </a:lnTo>
                  <a:lnTo>
                    <a:pt x="198" y="440"/>
                  </a:lnTo>
                  <a:lnTo>
                    <a:pt x="184" y="424"/>
                  </a:lnTo>
                  <a:lnTo>
                    <a:pt x="170" y="406"/>
                  </a:lnTo>
                  <a:lnTo>
                    <a:pt x="156" y="388"/>
                  </a:lnTo>
                  <a:lnTo>
                    <a:pt x="144" y="370"/>
                  </a:lnTo>
                  <a:lnTo>
                    <a:pt x="130" y="350"/>
                  </a:lnTo>
                  <a:lnTo>
                    <a:pt x="118" y="332"/>
                  </a:lnTo>
                  <a:lnTo>
                    <a:pt x="108" y="312"/>
                  </a:lnTo>
                  <a:lnTo>
                    <a:pt x="96" y="292"/>
                  </a:lnTo>
                  <a:lnTo>
                    <a:pt x="84" y="272"/>
                  </a:lnTo>
                  <a:lnTo>
                    <a:pt x="74" y="252"/>
                  </a:lnTo>
                  <a:lnTo>
                    <a:pt x="64" y="232"/>
                  </a:lnTo>
                  <a:lnTo>
                    <a:pt x="56" y="212"/>
                  </a:lnTo>
                  <a:lnTo>
                    <a:pt x="50" y="202"/>
                  </a:lnTo>
                  <a:lnTo>
                    <a:pt x="48" y="192"/>
                  </a:lnTo>
                  <a:lnTo>
                    <a:pt x="44" y="180"/>
                  </a:lnTo>
                  <a:lnTo>
                    <a:pt x="42" y="170"/>
                  </a:lnTo>
                  <a:lnTo>
                    <a:pt x="40" y="160"/>
                  </a:lnTo>
                  <a:lnTo>
                    <a:pt x="38" y="150"/>
                  </a:lnTo>
                  <a:lnTo>
                    <a:pt x="36" y="138"/>
                  </a:lnTo>
                  <a:lnTo>
                    <a:pt x="36" y="128"/>
                  </a:lnTo>
                  <a:lnTo>
                    <a:pt x="36" y="118"/>
                  </a:lnTo>
                  <a:lnTo>
                    <a:pt x="38" y="108"/>
                  </a:lnTo>
                  <a:lnTo>
                    <a:pt x="40" y="100"/>
                  </a:lnTo>
                  <a:lnTo>
                    <a:pt x="42" y="90"/>
                  </a:lnTo>
                  <a:lnTo>
                    <a:pt x="46" y="82"/>
                  </a:lnTo>
                  <a:lnTo>
                    <a:pt x="50" y="78"/>
                  </a:lnTo>
                  <a:lnTo>
                    <a:pt x="52" y="74"/>
                  </a:lnTo>
                  <a:lnTo>
                    <a:pt x="58" y="66"/>
                  </a:lnTo>
                  <a:lnTo>
                    <a:pt x="64" y="60"/>
                  </a:lnTo>
                  <a:lnTo>
                    <a:pt x="72" y="56"/>
                  </a:lnTo>
                  <a:lnTo>
                    <a:pt x="82" y="50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10" y="40"/>
                  </a:lnTo>
                  <a:lnTo>
                    <a:pt x="120" y="40"/>
                  </a:lnTo>
                  <a:lnTo>
                    <a:pt x="132" y="38"/>
                  </a:lnTo>
                  <a:lnTo>
                    <a:pt x="142" y="36"/>
                  </a:lnTo>
                  <a:lnTo>
                    <a:pt x="152" y="36"/>
                  </a:lnTo>
                  <a:lnTo>
                    <a:pt x="164" y="36"/>
                  </a:lnTo>
                  <a:lnTo>
                    <a:pt x="174" y="36"/>
                  </a:lnTo>
                  <a:lnTo>
                    <a:pt x="186" y="38"/>
                  </a:lnTo>
                  <a:lnTo>
                    <a:pt x="208" y="40"/>
                  </a:lnTo>
                  <a:lnTo>
                    <a:pt x="230" y="44"/>
                  </a:lnTo>
                  <a:lnTo>
                    <a:pt x="252" y="48"/>
                  </a:lnTo>
                  <a:lnTo>
                    <a:pt x="274" y="52"/>
                  </a:lnTo>
                  <a:lnTo>
                    <a:pt x="296" y="58"/>
                  </a:lnTo>
                  <a:lnTo>
                    <a:pt x="316" y="66"/>
                  </a:lnTo>
                  <a:lnTo>
                    <a:pt x="338" y="72"/>
                  </a:lnTo>
                  <a:lnTo>
                    <a:pt x="360" y="80"/>
                  </a:lnTo>
                  <a:lnTo>
                    <a:pt x="380" y="88"/>
                  </a:lnTo>
                  <a:lnTo>
                    <a:pt x="402" y="98"/>
                  </a:lnTo>
                  <a:lnTo>
                    <a:pt x="422" y="108"/>
                  </a:lnTo>
                  <a:lnTo>
                    <a:pt x="442" y="116"/>
                  </a:lnTo>
                  <a:lnTo>
                    <a:pt x="464" y="128"/>
                  </a:lnTo>
                  <a:lnTo>
                    <a:pt x="490" y="142"/>
                  </a:lnTo>
                  <a:lnTo>
                    <a:pt x="516" y="156"/>
                  </a:lnTo>
                  <a:lnTo>
                    <a:pt x="542" y="170"/>
                  </a:lnTo>
                  <a:lnTo>
                    <a:pt x="566" y="188"/>
                  </a:lnTo>
                  <a:lnTo>
                    <a:pt x="592" y="204"/>
                  </a:lnTo>
                  <a:lnTo>
                    <a:pt x="616" y="222"/>
                  </a:lnTo>
                  <a:lnTo>
                    <a:pt x="640" y="238"/>
                  </a:lnTo>
                  <a:lnTo>
                    <a:pt x="666" y="256"/>
                  </a:lnTo>
                  <a:lnTo>
                    <a:pt x="646" y="274"/>
                  </a:lnTo>
                  <a:lnTo>
                    <a:pt x="630" y="292"/>
                  </a:lnTo>
                  <a:lnTo>
                    <a:pt x="592" y="328"/>
                  </a:lnTo>
                  <a:lnTo>
                    <a:pt x="582" y="326"/>
                  </a:lnTo>
                  <a:lnTo>
                    <a:pt x="572" y="322"/>
                  </a:lnTo>
                  <a:lnTo>
                    <a:pt x="562" y="318"/>
                  </a:lnTo>
                  <a:lnTo>
                    <a:pt x="552" y="316"/>
                  </a:lnTo>
                  <a:lnTo>
                    <a:pt x="538" y="314"/>
                  </a:lnTo>
                  <a:lnTo>
                    <a:pt x="526" y="312"/>
                  </a:lnTo>
                  <a:lnTo>
                    <a:pt x="514" y="310"/>
                  </a:lnTo>
                  <a:lnTo>
                    <a:pt x="502" y="310"/>
                  </a:lnTo>
                  <a:lnTo>
                    <a:pt x="488" y="310"/>
                  </a:lnTo>
                  <a:lnTo>
                    <a:pt x="476" y="310"/>
                  </a:lnTo>
                  <a:lnTo>
                    <a:pt x="462" y="312"/>
                  </a:lnTo>
                  <a:lnTo>
                    <a:pt x="450" y="316"/>
                  </a:lnTo>
                  <a:lnTo>
                    <a:pt x="438" y="318"/>
                  </a:lnTo>
                  <a:lnTo>
                    <a:pt x="424" y="324"/>
                  </a:lnTo>
                  <a:lnTo>
                    <a:pt x="418" y="326"/>
                  </a:lnTo>
                  <a:lnTo>
                    <a:pt x="412" y="330"/>
                  </a:lnTo>
                  <a:lnTo>
                    <a:pt x="406" y="332"/>
                  </a:lnTo>
                  <a:lnTo>
                    <a:pt x="400" y="338"/>
                  </a:lnTo>
                  <a:close/>
                  <a:moveTo>
                    <a:pt x="456" y="466"/>
                  </a:moveTo>
                  <a:lnTo>
                    <a:pt x="440" y="478"/>
                  </a:lnTo>
                  <a:lnTo>
                    <a:pt x="430" y="466"/>
                  </a:lnTo>
                  <a:lnTo>
                    <a:pt x="424" y="456"/>
                  </a:lnTo>
                  <a:lnTo>
                    <a:pt x="420" y="448"/>
                  </a:lnTo>
                  <a:lnTo>
                    <a:pt x="416" y="438"/>
                  </a:lnTo>
                  <a:lnTo>
                    <a:pt x="412" y="430"/>
                  </a:lnTo>
                  <a:lnTo>
                    <a:pt x="410" y="420"/>
                  </a:lnTo>
                  <a:lnTo>
                    <a:pt x="408" y="412"/>
                  </a:lnTo>
                  <a:lnTo>
                    <a:pt x="408" y="404"/>
                  </a:lnTo>
                  <a:lnTo>
                    <a:pt x="408" y="400"/>
                  </a:lnTo>
                  <a:lnTo>
                    <a:pt x="408" y="398"/>
                  </a:lnTo>
                  <a:lnTo>
                    <a:pt x="410" y="394"/>
                  </a:lnTo>
                  <a:lnTo>
                    <a:pt x="410" y="390"/>
                  </a:lnTo>
                  <a:lnTo>
                    <a:pt x="412" y="386"/>
                  </a:lnTo>
                  <a:lnTo>
                    <a:pt x="414" y="382"/>
                  </a:lnTo>
                  <a:lnTo>
                    <a:pt x="420" y="376"/>
                  </a:lnTo>
                  <a:lnTo>
                    <a:pt x="426" y="372"/>
                  </a:lnTo>
                  <a:lnTo>
                    <a:pt x="434" y="366"/>
                  </a:lnTo>
                  <a:lnTo>
                    <a:pt x="442" y="362"/>
                  </a:lnTo>
                  <a:lnTo>
                    <a:pt x="450" y="358"/>
                  </a:lnTo>
                  <a:lnTo>
                    <a:pt x="460" y="354"/>
                  </a:lnTo>
                  <a:lnTo>
                    <a:pt x="470" y="352"/>
                  </a:lnTo>
                  <a:lnTo>
                    <a:pt x="480" y="350"/>
                  </a:lnTo>
                  <a:lnTo>
                    <a:pt x="490" y="350"/>
                  </a:lnTo>
                  <a:lnTo>
                    <a:pt x="500" y="350"/>
                  </a:lnTo>
                  <a:lnTo>
                    <a:pt x="512" y="350"/>
                  </a:lnTo>
                  <a:lnTo>
                    <a:pt x="522" y="350"/>
                  </a:lnTo>
                  <a:lnTo>
                    <a:pt x="532" y="352"/>
                  </a:lnTo>
                  <a:lnTo>
                    <a:pt x="542" y="354"/>
                  </a:lnTo>
                  <a:lnTo>
                    <a:pt x="554" y="356"/>
                  </a:lnTo>
                  <a:lnTo>
                    <a:pt x="564" y="360"/>
                  </a:lnTo>
                  <a:lnTo>
                    <a:pt x="532" y="392"/>
                  </a:lnTo>
                  <a:lnTo>
                    <a:pt x="502" y="424"/>
                  </a:lnTo>
                  <a:lnTo>
                    <a:pt x="486" y="438"/>
                  </a:lnTo>
                  <a:lnTo>
                    <a:pt x="472" y="452"/>
                  </a:lnTo>
                  <a:lnTo>
                    <a:pt x="456" y="466"/>
                  </a:lnTo>
                  <a:close/>
                  <a:moveTo>
                    <a:pt x="682" y="630"/>
                  </a:moveTo>
                  <a:lnTo>
                    <a:pt x="664" y="624"/>
                  </a:lnTo>
                  <a:lnTo>
                    <a:pt x="646" y="618"/>
                  </a:lnTo>
                  <a:lnTo>
                    <a:pt x="628" y="610"/>
                  </a:lnTo>
                  <a:lnTo>
                    <a:pt x="610" y="604"/>
                  </a:lnTo>
                  <a:lnTo>
                    <a:pt x="594" y="596"/>
                  </a:lnTo>
                  <a:lnTo>
                    <a:pt x="576" y="588"/>
                  </a:lnTo>
                  <a:lnTo>
                    <a:pt x="560" y="578"/>
                  </a:lnTo>
                  <a:lnTo>
                    <a:pt x="548" y="570"/>
                  </a:lnTo>
                  <a:lnTo>
                    <a:pt x="536" y="564"/>
                  </a:lnTo>
                  <a:lnTo>
                    <a:pt x="524" y="556"/>
                  </a:lnTo>
                  <a:lnTo>
                    <a:pt x="512" y="548"/>
                  </a:lnTo>
                  <a:lnTo>
                    <a:pt x="502" y="540"/>
                  </a:lnTo>
                  <a:lnTo>
                    <a:pt x="490" y="532"/>
                  </a:lnTo>
                  <a:lnTo>
                    <a:pt x="480" y="522"/>
                  </a:lnTo>
                  <a:lnTo>
                    <a:pt x="470" y="512"/>
                  </a:lnTo>
                  <a:lnTo>
                    <a:pt x="488" y="500"/>
                  </a:lnTo>
                  <a:lnTo>
                    <a:pt x="504" y="486"/>
                  </a:lnTo>
                  <a:lnTo>
                    <a:pt x="520" y="474"/>
                  </a:lnTo>
                  <a:lnTo>
                    <a:pt x="534" y="460"/>
                  </a:lnTo>
                  <a:lnTo>
                    <a:pt x="554" y="440"/>
                  </a:lnTo>
                  <a:lnTo>
                    <a:pt x="574" y="420"/>
                  </a:lnTo>
                  <a:lnTo>
                    <a:pt x="614" y="382"/>
                  </a:lnTo>
                  <a:lnTo>
                    <a:pt x="620" y="386"/>
                  </a:lnTo>
                  <a:lnTo>
                    <a:pt x="628" y="392"/>
                  </a:lnTo>
                  <a:lnTo>
                    <a:pt x="638" y="400"/>
                  </a:lnTo>
                  <a:lnTo>
                    <a:pt x="646" y="406"/>
                  </a:lnTo>
                  <a:lnTo>
                    <a:pt x="652" y="414"/>
                  </a:lnTo>
                  <a:lnTo>
                    <a:pt x="660" y="422"/>
                  </a:lnTo>
                  <a:lnTo>
                    <a:pt x="666" y="430"/>
                  </a:lnTo>
                  <a:lnTo>
                    <a:pt x="672" y="438"/>
                  </a:lnTo>
                  <a:lnTo>
                    <a:pt x="676" y="448"/>
                  </a:lnTo>
                  <a:lnTo>
                    <a:pt x="682" y="458"/>
                  </a:lnTo>
                  <a:lnTo>
                    <a:pt x="688" y="466"/>
                  </a:lnTo>
                  <a:lnTo>
                    <a:pt x="692" y="476"/>
                  </a:lnTo>
                  <a:lnTo>
                    <a:pt x="694" y="486"/>
                  </a:lnTo>
                  <a:lnTo>
                    <a:pt x="698" y="498"/>
                  </a:lnTo>
                  <a:lnTo>
                    <a:pt x="700" y="508"/>
                  </a:lnTo>
                  <a:lnTo>
                    <a:pt x="702" y="518"/>
                  </a:lnTo>
                  <a:lnTo>
                    <a:pt x="704" y="528"/>
                  </a:lnTo>
                  <a:lnTo>
                    <a:pt x="706" y="542"/>
                  </a:lnTo>
                  <a:lnTo>
                    <a:pt x="706" y="554"/>
                  </a:lnTo>
                  <a:lnTo>
                    <a:pt x="706" y="568"/>
                  </a:lnTo>
                  <a:lnTo>
                    <a:pt x="706" y="582"/>
                  </a:lnTo>
                  <a:lnTo>
                    <a:pt x="706" y="596"/>
                  </a:lnTo>
                  <a:lnTo>
                    <a:pt x="704" y="608"/>
                  </a:lnTo>
                  <a:lnTo>
                    <a:pt x="702" y="622"/>
                  </a:lnTo>
                  <a:lnTo>
                    <a:pt x="700" y="634"/>
                  </a:lnTo>
                  <a:lnTo>
                    <a:pt x="682" y="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50" name="Group 49"/>
          <p:cNvGrpSpPr>
            <a:grpSpLocks noChangeAspect="1"/>
          </p:cNvGrpSpPr>
          <p:nvPr userDrawn="1"/>
        </p:nvGrpSpPr>
        <p:grpSpPr>
          <a:xfrm>
            <a:off x="414867" y="3843865"/>
            <a:ext cx="2519239" cy="731520"/>
            <a:chOff x="1554162" y="2779717"/>
            <a:chExt cx="6035679" cy="1752601"/>
          </a:xfrm>
          <a:solidFill>
            <a:schemeClr val="bg1"/>
          </a:solidFill>
        </p:grpSpPr>
        <p:sp>
          <p:nvSpPr>
            <p:cNvPr id="70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67275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55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29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28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6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6820" y="284407"/>
            <a:ext cx="11358360" cy="707136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4868" y="1544637"/>
            <a:ext cx="11360312" cy="46783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48" name="Group 47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>
              <a:alpha val="60000"/>
            </a:schemeClr>
          </a:solidFill>
        </p:grpSpPr>
        <p:sp>
          <p:nvSpPr>
            <p:cNvPr id="8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8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>
              <a:alpha val="60000"/>
            </a:schemeClr>
          </a:solidFill>
        </p:grpSpPr>
        <p:sp>
          <p:nvSpPr>
            <p:cNvPr id="70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5" name="Group 44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>
              <a:alpha val="60000"/>
            </a:schemeClr>
          </a:solidFill>
        </p:grpSpPr>
        <p:sp>
          <p:nvSpPr>
            <p:cNvPr id="46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7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4289689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2933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731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302">
          <p15:clr>
            <a:srgbClr val="F26B43"/>
          </p15:clr>
        </p15:guide>
        <p15:guide id="4" orient="horz" pos="2940">
          <p15:clr>
            <a:srgbClr val="F26B43"/>
          </p15:clr>
        </p15:guide>
        <p15:guide id="5" pos="5564">
          <p15:clr>
            <a:srgbClr val="F26B43"/>
          </p15:clr>
        </p15:guide>
        <p15:guide id="6" pos="2211">
          <p15:clr>
            <a:srgbClr val="F26B43"/>
          </p15:clr>
        </p15:guide>
        <p15:guide id="7" pos="2009">
          <p15:clr>
            <a:srgbClr val="F26B43"/>
          </p15:clr>
        </p15:guide>
        <p15:guide id="8" pos="197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6820" y="284407"/>
            <a:ext cx="11358360" cy="707136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4868" y="1544637"/>
            <a:ext cx="11360312" cy="46783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48" name="Group 47" descr="Blackboard logo" title="Blackboard logo"/>
          <p:cNvGrpSpPr>
            <a:grpSpLocks noChangeAspect="1"/>
          </p:cNvGrpSpPr>
          <p:nvPr userDrawn="1"/>
        </p:nvGrpSpPr>
        <p:grpSpPr>
          <a:xfrm>
            <a:off x="414867" y="6468669"/>
            <a:ext cx="1024152" cy="143665"/>
            <a:chOff x="311150" y="4851501"/>
            <a:chExt cx="768114" cy="107749"/>
          </a:xfrm>
          <a:solidFill>
            <a:schemeClr val="tx1">
              <a:alpha val="60000"/>
            </a:schemeClr>
          </a:solidFill>
        </p:grpSpPr>
        <p:sp>
          <p:nvSpPr>
            <p:cNvPr id="80" name="Freeform 5" descr=" " title=" "/>
            <p:cNvSpPr>
              <a:spLocks noEditPoints="1"/>
            </p:cNvSpPr>
            <p:nvPr userDrawn="1"/>
          </p:nvSpPr>
          <p:spPr bwMode="auto">
            <a:xfrm>
              <a:off x="311150" y="4855768"/>
              <a:ext cx="84679" cy="101748"/>
            </a:xfrm>
            <a:custGeom>
              <a:avLst/>
              <a:gdLst>
                <a:gd name="T0" fmla="*/ 1001 w 1271"/>
                <a:gd name="T1" fmla="*/ 1053 h 1526"/>
                <a:gd name="T2" fmla="*/ 983 w 1271"/>
                <a:gd name="T3" fmla="*/ 989 h 1526"/>
                <a:gd name="T4" fmla="*/ 943 w 1271"/>
                <a:gd name="T5" fmla="*/ 939 h 1526"/>
                <a:gd name="T6" fmla="*/ 881 w 1271"/>
                <a:gd name="T7" fmla="*/ 901 h 1526"/>
                <a:gd name="T8" fmla="*/ 797 w 1271"/>
                <a:gd name="T9" fmla="*/ 878 h 1526"/>
                <a:gd name="T10" fmla="*/ 689 w 1271"/>
                <a:gd name="T11" fmla="*/ 870 h 1526"/>
                <a:gd name="T12" fmla="*/ 708 w 1271"/>
                <a:gd name="T13" fmla="*/ 1289 h 1526"/>
                <a:gd name="T14" fmla="*/ 773 w 1271"/>
                <a:gd name="T15" fmla="*/ 1286 h 1526"/>
                <a:gd name="T16" fmla="*/ 857 w 1271"/>
                <a:gd name="T17" fmla="*/ 1268 h 1526"/>
                <a:gd name="T18" fmla="*/ 924 w 1271"/>
                <a:gd name="T19" fmla="*/ 1235 h 1526"/>
                <a:gd name="T20" fmla="*/ 971 w 1271"/>
                <a:gd name="T21" fmla="*/ 1188 h 1526"/>
                <a:gd name="T22" fmla="*/ 997 w 1271"/>
                <a:gd name="T23" fmla="*/ 1127 h 1526"/>
                <a:gd name="T24" fmla="*/ 917 w 1271"/>
                <a:gd name="T25" fmla="*/ 434 h 1526"/>
                <a:gd name="T26" fmla="*/ 912 w 1271"/>
                <a:gd name="T27" fmla="*/ 390 h 1526"/>
                <a:gd name="T28" fmla="*/ 890 w 1271"/>
                <a:gd name="T29" fmla="*/ 334 h 1526"/>
                <a:gd name="T30" fmla="*/ 848 w 1271"/>
                <a:gd name="T31" fmla="*/ 290 h 1526"/>
                <a:gd name="T32" fmla="*/ 788 w 1271"/>
                <a:gd name="T33" fmla="*/ 258 h 1526"/>
                <a:gd name="T34" fmla="*/ 711 w 1271"/>
                <a:gd name="T35" fmla="*/ 242 h 1526"/>
                <a:gd name="T36" fmla="*/ 264 w 1271"/>
                <a:gd name="T37" fmla="*/ 238 h 1526"/>
                <a:gd name="T38" fmla="*/ 629 w 1271"/>
                <a:gd name="T39" fmla="*/ 643 h 1526"/>
                <a:gd name="T40" fmla="*/ 720 w 1271"/>
                <a:gd name="T41" fmla="*/ 636 h 1526"/>
                <a:gd name="T42" fmla="*/ 797 w 1271"/>
                <a:gd name="T43" fmla="*/ 614 h 1526"/>
                <a:gd name="T44" fmla="*/ 856 w 1271"/>
                <a:gd name="T45" fmla="*/ 579 h 1526"/>
                <a:gd name="T46" fmla="*/ 891 w 1271"/>
                <a:gd name="T47" fmla="*/ 537 h 1526"/>
                <a:gd name="T48" fmla="*/ 905 w 1271"/>
                <a:gd name="T49" fmla="*/ 507 h 1526"/>
                <a:gd name="T50" fmla="*/ 916 w 1271"/>
                <a:gd name="T51" fmla="*/ 460 h 1526"/>
                <a:gd name="T52" fmla="*/ 1186 w 1271"/>
                <a:gd name="T53" fmla="*/ 391 h 1526"/>
                <a:gd name="T54" fmla="*/ 1175 w 1271"/>
                <a:gd name="T55" fmla="*/ 487 h 1526"/>
                <a:gd name="T56" fmla="*/ 1147 w 1271"/>
                <a:gd name="T57" fmla="*/ 565 h 1526"/>
                <a:gd name="T58" fmla="*/ 1104 w 1271"/>
                <a:gd name="T59" fmla="*/ 630 h 1526"/>
                <a:gd name="T60" fmla="*/ 1050 w 1271"/>
                <a:gd name="T61" fmla="*/ 681 h 1526"/>
                <a:gd name="T62" fmla="*/ 989 w 1271"/>
                <a:gd name="T63" fmla="*/ 722 h 1526"/>
                <a:gd name="T64" fmla="*/ 1001 w 1271"/>
                <a:gd name="T65" fmla="*/ 745 h 1526"/>
                <a:gd name="T66" fmla="*/ 1090 w 1271"/>
                <a:gd name="T67" fmla="*/ 788 h 1526"/>
                <a:gd name="T68" fmla="*/ 1164 w 1271"/>
                <a:gd name="T69" fmla="*/ 843 h 1526"/>
                <a:gd name="T70" fmla="*/ 1213 w 1271"/>
                <a:gd name="T71" fmla="*/ 899 h 1526"/>
                <a:gd name="T72" fmla="*/ 1236 w 1271"/>
                <a:gd name="T73" fmla="*/ 939 h 1526"/>
                <a:gd name="T74" fmla="*/ 1253 w 1271"/>
                <a:gd name="T75" fmla="*/ 983 h 1526"/>
                <a:gd name="T76" fmla="*/ 1265 w 1271"/>
                <a:gd name="T77" fmla="*/ 1032 h 1526"/>
                <a:gd name="T78" fmla="*/ 1270 w 1271"/>
                <a:gd name="T79" fmla="*/ 1086 h 1526"/>
                <a:gd name="T80" fmla="*/ 1270 w 1271"/>
                <a:gd name="T81" fmla="*/ 1130 h 1526"/>
                <a:gd name="T82" fmla="*/ 1260 w 1271"/>
                <a:gd name="T83" fmla="*/ 1202 h 1526"/>
                <a:gd name="T84" fmla="*/ 1240 w 1271"/>
                <a:gd name="T85" fmla="*/ 1268 h 1526"/>
                <a:gd name="T86" fmla="*/ 1207 w 1271"/>
                <a:gd name="T87" fmla="*/ 1325 h 1526"/>
                <a:gd name="T88" fmla="*/ 1167 w 1271"/>
                <a:gd name="T89" fmla="*/ 1375 h 1526"/>
                <a:gd name="T90" fmla="*/ 1115 w 1271"/>
                <a:gd name="T91" fmla="*/ 1419 h 1526"/>
                <a:gd name="T92" fmla="*/ 1056 w 1271"/>
                <a:gd name="T93" fmla="*/ 1455 h 1526"/>
                <a:gd name="T94" fmla="*/ 988 w 1271"/>
                <a:gd name="T95" fmla="*/ 1484 h 1526"/>
                <a:gd name="T96" fmla="*/ 911 w 1271"/>
                <a:gd name="T97" fmla="*/ 1505 h 1526"/>
                <a:gd name="T98" fmla="*/ 828 w 1271"/>
                <a:gd name="T99" fmla="*/ 1520 h 1526"/>
                <a:gd name="T100" fmla="*/ 738 w 1271"/>
                <a:gd name="T101" fmla="*/ 1526 h 1526"/>
                <a:gd name="T102" fmla="*/ 0 w 1271"/>
                <a:gd name="T103" fmla="*/ 0 h 1526"/>
                <a:gd name="T104" fmla="*/ 713 w 1271"/>
                <a:gd name="T105" fmla="*/ 0 h 1526"/>
                <a:gd name="T106" fmla="*/ 794 w 1271"/>
                <a:gd name="T107" fmla="*/ 8 h 1526"/>
                <a:gd name="T108" fmla="*/ 868 w 1271"/>
                <a:gd name="T109" fmla="*/ 22 h 1526"/>
                <a:gd name="T110" fmla="*/ 936 w 1271"/>
                <a:gd name="T111" fmla="*/ 42 h 1526"/>
                <a:gd name="T112" fmla="*/ 997 w 1271"/>
                <a:gd name="T113" fmla="*/ 71 h 1526"/>
                <a:gd name="T114" fmla="*/ 1050 w 1271"/>
                <a:gd name="T115" fmla="*/ 106 h 1526"/>
                <a:gd name="T116" fmla="*/ 1095 w 1271"/>
                <a:gd name="T117" fmla="*/ 147 h 1526"/>
                <a:gd name="T118" fmla="*/ 1131 w 1271"/>
                <a:gd name="T119" fmla="*/ 194 h 1526"/>
                <a:gd name="T120" fmla="*/ 1158 w 1271"/>
                <a:gd name="T121" fmla="*/ 247 h 1526"/>
                <a:gd name="T122" fmla="*/ 1176 w 1271"/>
                <a:gd name="T123" fmla="*/ 305 h 1526"/>
                <a:gd name="T124" fmla="*/ 1185 w 1271"/>
                <a:gd name="T125" fmla="*/ 368 h 1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1" h="1526">
                  <a:moveTo>
                    <a:pt x="1002" y="1077"/>
                  </a:moveTo>
                  <a:lnTo>
                    <a:pt x="1002" y="1077"/>
                  </a:lnTo>
                  <a:lnTo>
                    <a:pt x="1001" y="1053"/>
                  </a:lnTo>
                  <a:lnTo>
                    <a:pt x="997" y="1031"/>
                  </a:lnTo>
                  <a:lnTo>
                    <a:pt x="991" y="1010"/>
                  </a:lnTo>
                  <a:lnTo>
                    <a:pt x="983" y="989"/>
                  </a:lnTo>
                  <a:lnTo>
                    <a:pt x="972" y="972"/>
                  </a:lnTo>
                  <a:lnTo>
                    <a:pt x="959" y="955"/>
                  </a:lnTo>
                  <a:lnTo>
                    <a:pt x="943" y="939"/>
                  </a:lnTo>
                  <a:lnTo>
                    <a:pt x="924" y="925"/>
                  </a:lnTo>
                  <a:lnTo>
                    <a:pt x="904" y="912"/>
                  </a:lnTo>
                  <a:lnTo>
                    <a:pt x="881" y="901"/>
                  </a:lnTo>
                  <a:lnTo>
                    <a:pt x="855" y="892"/>
                  </a:lnTo>
                  <a:lnTo>
                    <a:pt x="826" y="884"/>
                  </a:lnTo>
                  <a:lnTo>
                    <a:pt x="797" y="878"/>
                  </a:lnTo>
                  <a:lnTo>
                    <a:pt x="763" y="874"/>
                  </a:lnTo>
                  <a:lnTo>
                    <a:pt x="727" y="871"/>
                  </a:lnTo>
                  <a:lnTo>
                    <a:pt x="689" y="870"/>
                  </a:lnTo>
                  <a:lnTo>
                    <a:pt x="264" y="870"/>
                  </a:lnTo>
                  <a:lnTo>
                    <a:pt x="264" y="1289"/>
                  </a:lnTo>
                  <a:lnTo>
                    <a:pt x="708" y="1289"/>
                  </a:lnTo>
                  <a:lnTo>
                    <a:pt x="708" y="1289"/>
                  </a:lnTo>
                  <a:lnTo>
                    <a:pt x="742" y="1288"/>
                  </a:lnTo>
                  <a:lnTo>
                    <a:pt x="773" y="1286"/>
                  </a:lnTo>
                  <a:lnTo>
                    <a:pt x="804" y="1281"/>
                  </a:lnTo>
                  <a:lnTo>
                    <a:pt x="831" y="1275"/>
                  </a:lnTo>
                  <a:lnTo>
                    <a:pt x="857" y="1268"/>
                  </a:lnTo>
                  <a:lnTo>
                    <a:pt x="881" y="1258"/>
                  </a:lnTo>
                  <a:lnTo>
                    <a:pt x="904" y="1247"/>
                  </a:lnTo>
                  <a:lnTo>
                    <a:pt x="924" y="1235"/>
                  </a:lnTo>
                  <a:lnTo>
                    <a:pt x="942" y="1221"/>
                  </a:lnTo>
                  <a:lnTo>
                    <a:pt x="958" y="1206"/>
                  </a:lnTo>
                  <a:lnTo>
                    <a:pt x="971" y="1188"/>
                  </a:lnTo>
                  <a:lnTo>
                    <a:pt x="982" y="1169"/>
                  </a:lnTo>
                  <a:lnTo>
                    <a:pt x="991" y="1148"/>
                  </a:lnTo>
                  <a:lnTo>
                    <a:pt x="997" y="1127"/>
                  </a:lnTo>
                  <a:lnTo>
                    <a:pt x="1001" y="1103"/>
                  </a:lnTo>
                  <a:lnTo>
                    <a:pt x="1002" y="1077"/>
                  </a:lnTo>
                  <a:close/>
                  <a:moveTo>
                    <a:pt x="917" y="434"/>
                  </a:moveTo>
                  <a:lnTo>
                    <a:pt x="917" y="434"/>
                  </a:lnTo>
                  <a:lnTo>
                    <a:pt x="916" y="411"/>
                  </a:lnTo>
                  <a:lnTo>
                    <a:pt x="912" y="390"/>
                  </a:lnTo>
                  <a:lnTo>
                    <a:pt x="908" y="371"/>
                  </a:lnTo>
                  <a:lnTo>
                    <a:pt x="899" y="352"/>
                  </a:lnTo>
                  <a:lnTo>
                    <a:pt x="890" y="334"/>
                  </a:lnTo>
                  <a:lnTo>
                    <a:pt x="878" y="318"/>
                  </a:lnTo>
                  <a:lnTo>
                    <a:pt x="863" y="303"/>
                  </a:lnTo>
                  <a:lnTo>
                    <a:pt x="848" y="290"/>
                  </a:lnTo>
                  <a:lnTo>
                    <a:pt x="830" y="278"/>
                  </a:lnTo>
                  <a:lnTo>
                    <a:pt x="810" y="268"/>
                  </a:lnTo>
                  <a:lnTo>
                    <a:pt x="788" y="258"/>
                  </a:lnTo>
                  <a:lnTo>
                    <a:pt x="764" y="251"/>
                  </a:lnTo>
                  <a:lnTo>
                    <a:pt x="738" y="245"/>
                  </a:lnTo>
                  <a:lnTo>
                    <a:pt x="711" y="242"/>
                  </a:lnTo>
                  <a:lnTo>
                    <a:pt x="681" y="239"/>
                  </a:lnTo>
                  <a:lnTo>
                    <a:pt x="650" y="238"/>
                  </a:lnTo>
                  <a:lnTo>
                    <a:pt x="264" y="238"/>
                  </a:lnTo>
                  <a:lnTo>
                    <a:pt x="264" y="643"/>
                  </a:lnTo>
                  <a:lnTo>
                    <a:pt x="629" y="643"/>
                  </a:lnTo>
                  <a:lnTo>
                    <a:pt x="629" y="643"/>
                  </a:lnTo>
                  <a:lnTo>
                    <a:pt x="662" y="643"/>
                  </a:lnTo>
                  <a:lnTo>
                    <a:pt x="691" y="641"/>
                  </a:lnTo>
                  <a:lnTo>
                    <a:pt x="720" y="636"/>
                  </a:lnTo>
                  <a:lnTo>
                    <a:pt x="748" y="631"/>
                  </a:lnTo>
                  <a:lnTo>
                    <a:pt x="773" y="624"/>
                  </a:lnTo>
                  <a:lnTo>
                    <a:pt x="797" y="614"/>
                  </a:lnTo>
                  <a:lnTo>
                    <a:pt x="818" y="605"/>
                  </a:lnTo>
                  <a:lnTo>
                    <a:pt x="838" y="592"/>
                  </a:lnTo>
                  <a:lnTo>
                    <a:pt x="856" y="579"/>
                  </a:lnTo>
                  <a:lnTo>
                    <a:pt x="872" y="563"/>
                  </a:lnTo>
                  <a:lnTo>
                    <a:pt x="885" y="546"/>
                  </a:lnTo>
                  <a:lnTo>
                    <a:pt x="891" y="537"/>
                  </a:lnTo>
                  <a:lnTo>
                    <a:pt x="897" y="527"/>
                  </a:lnTo>
                  <a:lnTo>
                    <a:pt x="902" y="516"/>
                  </a:lnTo>
                  <a:lnTo>
                    <a:pt x="905" y="507"/>
                  </a:lnTo>
                  <a:lnTo>
                    <a:pt x="909" y="495"/>
                  </a:lnTo>
                  <a:lnTo>
                    <a:pt x="912" y="484"/>
                  </a:lnTo>
                  <a:lnTo>
                    <a:pt x="916" y="460"/>
                  </a:lnTo>
                  <a:lnTo>
                    <a:pt x="917" y="434"/>
                  </a:lnTo>
                  <a:close/>
                  <a:moveTo>
                    <a:pt x="1186" y="391"/>
                  </a:moveTo>
                  <a:lnTo>
                    <a:pt x="1186" y="391"/>
                  </a:lnTo>
                  <a:lnTo>
                    <a:pt x="1185" y="425"/>
                  </a:lnTo>
                  <a:lnTo>
                    <a:pt x="1181" y="457"/>
                  </a:lnTo>
                  <a:lnTo>
                    <a:pt x="1175" y="487"/>
                  </a:lnTo>
                  <a:lnTo>
                    <a:pt x="1167" y="515"/>
                  </a:lnTo>
                  <a:lnTo>
                    <a:pt x="1157" y="542"/>
                  </a:lnTo>
                  <a:lnTo>
                    <a:pt x="1147" y="565"/>
                  </a:lnTo>
                  <a:lnTo>
                    <a:pt x="1133" y="589"/>
                  </a:lnTo>
                  <a:lnTo>
                    <a:pt x="1119" y="610"/>
                  </a:lnTo>
                  <a:lnTo>
                    <a:pt x="1104" y="630"/>
                  </a:lnTo>
                  <a:lnTo>
                    <a:pt x="1087" y="648"/>
                  </a:lnTo>
                  <a:lnTo>
                    <a:pt x="1069" y="666"/>
                  </a:lnTo>
                  <a:lnTo>
                    <a:pt x="1050" y="681"/>
                  </a:lnTo>
                  <a:lnTo>
                    <a:pt x="1029" y="696"/>
                  </a:lnTo>
                  <a:lnTo>
                    <a:pt x="1009" y="709"/>
                  </a:lnTo>
                  <a:lnTo>
                    <a:pt x="989" y="722"/>
                  </a:lnTo>
                  <a:lnTo>
                    <a:pt x="967" y="733"/>
                  </a:lnTo>
                  <a:lnTo>
                    <a:pt x="967" y="733"/>
                  </a:lnTo>
                  <a:lnTo>
                    <a:pt x="1001" y="745"/>
                  </a:lnTo>
                  <a:lnTo>
                    <a:pt x="1032" y="758"/>
                  </a:lnTo>
                  <a:lnTo>
                    <a:pt x="1062" y="772"/>
                  </a:lnTo>
                  <a:lnTo>
                    <a:pt x="1090" y="788"/>
                  </a:lnTo>
                  <a:lnTo>
                    <a:pt x="1117" y="804"/>
                  </a:lnTo>
                  <a:lnTo>
                    <a:pt x="1142" y="822"/>
                  </a:lnTo>
                  <a:lnTo>
                    <a:pt x="1164" y="843"/>
                  </a:lnTo>
                  <a:lnTo>
                    <a:pt x="1186" y="864"/>
                  </a:lnTo>
                  <a:lnTo>
                    <a:pt x="1205" y="887"/>
                  </a:lnTo>
                  <a:lnTo>
                    <a:pt x="1213" y="899"/>
                  </a:lnTo>
                  <a:lnTo>
                    <a:pt x="1222" y="912"/>
                  </a:lnTo>
                  <a:lnTo>
                    <a:pt x="1229" y="925"/>
                  </a:lnTo>
                  <a:lnTo>
                    <a:pt x="1236" y="939"/>
                  </a:lnTo>
                  <a:lnTo>
                    <a:pt x="1242" y="952"/>
                  </a:lnTo>
                  <a:lnTo>
                    <a:pt x="1248" y="968"/>
                  </a:lnTo>
                  <a:lnTo>
                    <a:pt x="1253" y="983"/>
                  </a:lnTo>
                  <a:lnTo>
                    <a:pt x="1258" y="999"/>
                  </a:lnTo>
                  <a:lnTo>
                    <a:pt x="1261" y="1016"/>
                  </a:lnTo>
                  <a:lnTo>
                    <a:pt x="1265" y="1032"/>
                  </a:lnTo>
                  <a:lnTo>
                    <a:pt x="1267" y="1049"/>
                  </a:lnTo>
                  <a:lnTo>
                    <a:pt x="1268" y="1067"/>
                  </a:lnTo>
                  <a:lnTo>
                    <a:pt x="1270" y="1086"/>
                  </a:lnTo>
                  <a:lnTo>
                    <a:pt x="1271" y="1105"/>
                  </a:lnTo>
                  <a:lnTo>
                    <a:pt x="1271" y="1105"/>
                  </a:lnTo>
                  <a:lnTo>
                    <a:pt x="1270" y="1130"/>
                  </a:lnTo>
                  <a:lnTo>
                    <a:pt x="1267" y="1155"/>
                  </a:lnTo>
                  <a:lnTo>
                    <a:pt x="1265" y="1179"/>
                  </a:lnTo>
                  <a:lnTo>
                    <a:pt x="1260" y="1202"/>
                  </a:lnTo>
                  <a:lnTo>
                    <a:pt x="1254" y="1225"/>
                  </a:lnTo>
                  <a:lnTo>
                    <a:pt x="1247" y="1246"/>
                  </a:lnTo>
                  <a:lnTo>
                    <a:pt x="1240" y="1268"/>
                  </a:lnTo>
                  <a:lnTo>
                    <a:pt x="1230" y="1287"/>
                  </a:lnTo>
                  <a:lnTo>
                    <a:pt x="1219" y="1306"/>
                  </a:lnTo>
                  <a:lnTo>
                    <a:pt x="1207" y="1325"/>
                  </a:lnTo>
                  <a:lnTo>
                    <a:pt x="1195" y="1343"/>
                  </a:lnTo>
                  <a:lnTo>
                    <a:pt x="1181" y="1360"/>
                  </a:lnTo>
                  <a:lnTo>
                    <a:pt x="1167" y="1375"/>
                  </a:lnTo>
                  <a:lnTo>
                    <a:pt x="1150" y="1391"/>
                  </a:lnTo>
                  <a:lnTo>
                    <a:pt x="1133" y="1405"/>
                  </a:lnTo>
                  <a:lnTo>
                    <a:pt x="1115" y="1419"/>
                  </a:lnTo>
                  <a:lnTo>
                    <a:pt x="1096" y="1431"/>
                  </a:lnTo>
                  <a:lnTo>
                    <a:pt x="1077" y="1445"/>
                  </a:lnTo>
                  <a:lnTo>
                    <a:pt x="1056" y="1455"/>
                  </a:lnTo>
                  <a:lnTo>
                    <a:pt x="1034" y="1466"/>
                  </a:lnTo>
                  <a:lnTo>
                    <a:pt x="1012" y="1476"/>
                  </a:lnTo>
                  <a:lnTo>
                    <a:pt x="988" y="1484"/>
                  </a:lnTo>
                  <a:lnTo>
                    <a:pt x="963" y="1492"/>
                  </a:lnTo>
                  <a:lnTo>
                    <a:pt x="938" y="1499"/>
                  </a:lnTo>
                  <a:lnTo>
                    <a:pt x="911" y="1505"/>
                  </a:lnTo>
                  <a:lnTo>
                    <a:pt x="885" y="1511"/>
                  </a:lnTo>
                  <a:lnTo>
                    <a:pt x="856" y="1516"/>
                  </a:lnTo>
                  <a:lnTo>
                    <a:pt x="828" y="1520"/>
                  </a:lnTo>
                  <a:lnTo>
                    <a:pt x="799" y="1522"/>
                  </a:lnTo>
                  <a:lnTo>
                    <a:pt x="768" y="1525"/>
                  </a:lnTo>
                  <a:lnTo>
                    <a:pt x="738" y="1526"/>
                  </a:lnTo>
                  <a:lnTo>
                    <a:pt x="706" y="1526"/>
                  </a:lnTo>
                  <a:lnTo>
                    <a:pt x="0" y="1526"/>
                  </a:lnTo>
                  <a:lnTo>
                    <a:pt x="0" y="0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713" y="0"/>
                  </a:lnTo>
                  <a:lnTo>
                    <a:pt x="740" y="3"/>
                  </a:lnTo>
                  <a:lnTo>
                    <a:pt x="768" y="4"/>
                  </a:lnTo>
                  <a:lnTo>
                    <a:pt x="794" y="8"/>
                  </a:lnTo>
                  <a:lnTo>
                    <a:pt x="819" y="11"/>
                  </a:lnTo>
                  <a:lnTo>
                    <a:pt x="844" y="16"/>
                  </a:lnTo>
                  <a:lnTo>
                    <a:pt x="868" y="22"/>
                  </a:lnTo>
                  <a:lnTo>
                    <a:pt x="892" y="28"/>
                  </a:lnTo>
                  <a:lnTo>
                    <a:pt x="915" y="35"/>
                  </a:lnTo>
                  <a:lnTo>
                    <a:pt x="936" y="42"/>
                  </a:lnTo>
                  <a:lnTo>
                    <a:pt x="958" y="52"/>
                  </a:lnTo>
                  <a:lnTo>
                    <a:pt x="978" y="61"/>
                  </a:lnTo>
                  <a:lnTo>
                    <a:pt x="997" y="71"/>
                  </a:lnTo>
                  <a:lnTo>
                    <a:pt x="1015" y="82"/>
                  </a:lnTo>
                  <a:lnTo>
                    <a:pt x="1033" y="94"/>
                  </a:lnTo>
                  <a:lnTo>
                    <a:pt x="1050" y="106"/>
                  </a:lnTo>
                  <a:lnTo>
                    <a:pt x="1065" y="119"/>
                  </a:lnTo>
                  <a:lnTo>
                    <a:pt x="1081" y="133"/>
                  </a:lnTo>
                  <a:lnTo>
                    <a:pt x="1095" y="147"/>
                  </a:lnTo>
                  <a:lnTo>
                    <a:pt x="1108" y="162"/>
                  </a:lnTo>
                  <a:lnTo>
                    <a:pt x="1120" y="177"/>
                  </a:lnTo>
                  <a:lnTo>
                    <a:pt x="1131" y="194"/>
                  </a:lnTo>
                  <a:lnTo>
                    <a:pt x="1142" y="211"/>
                  </a:lnTo>
                  <a:lnTo>
                    <a:pt x="1150" y="229"/>
                  </a:lnTo>
                  <a:lnTo>
                    <a:pt x="1158" y="247"/>
                  </a:lnTo>
                  <a:lnTo>
                    <a:pt x="1166" y="266"/>
                  </a:lnTo>
                  <a:lnTo>
                    <a:pt x="1172" y="285"/>
                  </a:lnTo>
                  <a:lnTo>
                    <a:pt x="1176" y="305"/>
                  </a:lnTo>
                  <a:lnTo>
                    <a:pt x="1180" y="325"/>
                  </a:lnTo>
                  <a:lnTo>
                    <a:pt x="1184" y="347"/>
                  </a:lnTo>
                  <a:lnTo>
                    <a:pt x="1185" y="368"/>
                  </a:lnTo>
                  <a:lnTo>
                    <a:pt x="1186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1" name="Rectangle 9" descr=" " title=" "/>
            <p:cNvSpPr>
              <a:spLocks noChangeArrowheads="1"/>
            </p:cNvSpPr>
            <p:nvPr userDrawn="1"/>
          </p:nvSpPr>
          <p:spPr bwMode="auto">
            <a:xfrm>
              <a:off x="407698" y="4851501"/>
              <a:ext cx="17603" cy="1060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2" name="Freeform 10" descr=" " title=" "/>
            <p:cNvSpPr>
              <a:spLocks noEditPoints="1"/>
            </p:cNvSpPr>
            <p:nvPr userDrawn="1"/>
          </p:nvSpPr>
          <p:spPr bwMode="auto">
            <a:xfrm>
              <a:off x="435835" y="4879638"/>
              <a:ext cx="69477" cy="79478"/>
            </a:xfrm>
            <a:custGeom>
              <a:avLst/>
              <a:gdLst>
                <a:gd name="T0" fmla="*/ 735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2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2 w 1044"/>
                <a:gd name="T15" fmla="*/ 879 h 1192"/>
                <a:gd name="T16" fmla="*/ 313 w 1044"/>
                <a:gd name="T17" fmla="*/ 937 h 1192"/>
                <a:gd name="T18" fmla="*/ 377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89 w 1044"/>
                <a:gd name="T33" fmla="*/ 679 h 1192"/>
                <a:gd name="T34" fmla="*/ 768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4 w 1044"/>
                <a:gd name="T47" fmla="*/ 1168 h 1192"/>
                <a:gd name="T48" fmla="*/ 185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3 w 1044"/>
                <a:gd name="T55" fmla="*/ 989 h 1192"/>
                <a:gd name="T56" fmla="*/ 10 w 1044"/>
                <a:gd name="T57" fmla="*/ 917 h 1192"/>
                <a:gd name="T58" fmla="*/ 0 w 1044"/>
                <a:gd name="T59" fmla="*/ 836 h 1192"/>
                <a:gd name="T60" fmla="*/ 2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5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6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89" y="679"/>
                  </a:moveTo>
                  <a:lnTo>
                    <a:pt x="789" y="679"/>
                  </a:lnTo>
                  <a:lnTo>
                    <a:pt x="763" y="670"/>
                  </a:lnTo>
                  <a:lnTo>
                    <a:pt x="735" y="661"/>
                  </a:lnTo>
                  <a:lnTo>
                    <a:pt x="703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4" y="646"/>
                  </a:lnTo>
                  <a:lnTo>
                    <a:pt x="392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2" y="708"/>
                  </a:lnTo>
                  <a:lnTo>
                    <a:pt x="290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2" y="879"/>
                  </a:lnTo>
                  <a:lnTo>
                    <a:pt x="280" y="896"/>
                  </a:lnTo>
                  <a:lnTo>
                    <a:pt x="289" y="911"/>
                  </a:lnTo>
                  <a:lnTo>
                    <a:pt x="300" y="924"/>
                  </a:lnTo>
                  <a:lnTo>
                    <a:pt x="313" y="937"/>
                  </a:lnTo>
                  <a:lnTo>
                    <a:pt x="326" y="948"/>
                  </a:lnTo>
                  <a:lnTo>
                    <a:pt x="343" y="959"/>
                  </a:lnTo>
                  <a:lnTo>
                    <a:pt x="360" y="967"/>
                  </a:lnTo>
                  <a:lnTo>
                    <a:pt x="377" y="976"/>
                  </a:lnTo>
                  <a:lnTo>
                    <a:pt x="398" y="982"/>
                  </a:lnTo>
                  <a:lnTo>
                    <a:pt x="418" y="986"/>
                  </a:lnTo>
                  <a:lnTo>
                    <a:pt x="440" y="990"/>
                  </a:lnTo>
                  <a:lnTo>
                    <a:pt x="461" y="992"/>
                  </a:lnTo>
                  <a:lnTo>
                    <a:pt x="485" y="992"/>
                  </a:lnTo>
                  <a:lnTo>
                    <a:pt x="485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3" y="802"/>
                  </a:lnTo>
                  <a:lnTo>
                    <a:pt x="786" y="790"/>
                  </a:lnTo>
                  <a:lnTo>
                    <a:pt x="788" y="777"/>
                  </a:lnTo>
                  <a:lnTo>
                    <a:pt x="788" y="764"/>
                  </a:lnTo>
                  <a:lnTo>
                    <a:pt x="789" y="751"/>
                  </a:lnTo>
                  <a:lnTo>
                    <a:pt x="789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8" y="1043"/>
                  </a:lnTo>
                  <a:lnTo>
                    <a:pt x="751" y="1059"/>
                  </a:lnTo>
                  <a:lnTo>
                    <a:pt x="735" y="1076"/>
                  </a:lnTo>
                  <a:lnTo>
                    <a:pt x="715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50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1" y="1179"/>
                  </a:lnTo>
                  <a:lnTo>
                    <a:pt x="272" y="1174"/>
                  </a:lnTo>
                  <a:lnTo>
                    <a:pt x="254" y="1168"/>
                  </a:lnTo>
                  <a:lnTo>
                    <a:pt x="237" y="1162"/>
                  </a:lnTo>
                  <a:lnTo>
                    <a:pt x="219" y="1155"/>
                  </a:lnTo>
                  <a:lnTo>
                    <a:pt x="202" y="1148"/>
                  </a:lnTo>
                  <a:lnTo>
                    <a:pt x="185" y="1139"/>
                  </a:lnTo>
                  <a:lnTo>
                    <a:pt x="168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5" y="1064"/>
                  </a:lnTo>
                  <a:lnTo>
                    <a:pt x="73" y="1050"/>
                  </a:lnTo>
                  <a:lnTo>
                    <a:pt x="62" y="1035"/>
                  </a:lnTo>
                  <a:lnTo>
                    <a:pt x="51" y="1021"/>
                  </a:lnTo>
                  <a:lnTo>
                    <a:pt x="42" y="1005"/>
                  </a:lnTo>
                  <a:lnTo>
                    <a:pt x="33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4" y="936"/>
                  </a:lnTo>
                  <a:lnTo>
                    <a:pt x="10" y="917"/>
                  </a:lnTo>
                  <a:lnTo>
                    <a:pt x="6" y="898"/>
                  </a:lnTo>
                  <a:lnTo>
                    <a:pt x="2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2" y="787"/>
                  </a:lnTo>
                  <a:lnTo>
                    <a:pt x="6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0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70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3" y="451"/>
                  </a:lnTo>
                  <a:lnTo>
                    <a:pt x="780" y="425"/>
                  </a:lnTo>
                  <a:lnTo>
                    <a:pt x="775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4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3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9" y="246"/>
                  </a:lnTo>
                  <a:lnTo>
                    <a:pt x="328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1" y="290"/>
                  </a:lnTo>
                  <a:lnTo>
                    <a:pt x="173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6" y="39"/>
                  </a:lnTo>
                  <a:lnTo>
                    <a:pt x="271" y="32"/>
                  </a:lnTo>
                  <a:lnTo>
                    <a:pt x="297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10" y="6"/>
                  </a:lnTo>
                  <a:lnTo>
                    <a:pt x="440" y="3"/>
                  </a:lnTo>
                  <a:lnTo>
                    <a:pt x="472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29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8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1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6" y="236"/>
                  </a:lnTo>
                  <a:lnTo>
                    <a:pt x="1004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3" name="Freeform 11" descr=" " title=" "/>
            <p:cNvSpPr>
              <a:spLocks/>
            </p:cNvSpPr>
            <p:nvPr userDrawn="1"/>
          </p:nvSpPr>
          <p:spPr bwMode="auto">
            <a:xfrm>
              <a:off x="514780" y="4879238"/>
              <a:ext cx="71077" cy="80012"/>
            </a:xfrm>
            <a:custGeom>
              <a:avLst/>
              <a:gdLst>
                <a:gd name="T0" fmla="*/ 531 w 1065"/>
                <a:gd name="T1" fmla="*/ 1198 h 1200"/>
                <a:gd name="T2" fmla="*/ 413 w 1065"/>
                <a:gd name="T3" fmla="*/ 1174 h 1200"/>
                <a:gd name="T4" fmla="*/ 306 w 1065"/>
                <a:gd name="T5" fmla="*/ 1128 h 1200"/>
                <a:gd name="T6" fmla="*/ 211 w 1065"/>
                <a:gd name="T7" fmla="*/ 1064 h 1200"/>
                <a:gd name="T8" fmla="*/ 131 w 1065"/>
                <a:gd name="T9" fmla="*/ 983 h 1200"/>
                <a:gd name="T10" fmla="*/ 69 w 1065"/>
                <a:gd name="T11" fmla="*/ 887 h 1200"/>
                <a:gd name="T12" fmla="*/ 25 w 1065"/>
                <a:gd name="T13" fmla="*/ 781 h 1200"/>
                <a:gd name="T14" fmla="*/ 4 w 1065"/>
                <a:gd name="T15" fmla="*/ 665 h 1200"/>
                <a:gd name="T16" fmla="*/ 1 w 1065"/>
                <a:gd name="T17" fmla="*/ 573 h 1200"/>
                <a:gd name="T18" fmla="*/ 18 w 1065"/>
                <a:gd name="T19" fmla="*/ 454 h 1200"/>
                <a:gd name="T20" fmla="*/ 56 w 1065"/>
                <a:gd name="T21" fmla="*/ 344 h 1200"/>
                <a:gd name="T22" fmla="*/ 115 w 1065"/>
                <a:gd name="T23" fmla="*/ 244 h 1200"/>
                <a:gd name="T24" fmla="*/ 190 w 1065"/>
                <a:gd name="T25" fmla="*/ 158 h 1200"/>
                <a:gd name="T26" fmla="*/ 281 w 1065"/>
                <a:gd name="T27" fmla="*/ 88 h 1200"/>
                <a:gd name="T28" fmla="*/ 386 w 1065"/>
                <a:gd name="T29" fmla="*/ 37 h 1200"/>
                <a:gd name="T30" fmla="*/ 503 w 1065"/>
                <a:gd name="T31" fmla="*/ 7 h 1200"/>
                <a:gd name="T32" fmla="*/ 597 w 1065"/>
                <a:gd name="T33" fmla="*/ 0 h 1200"/>
                <a:gd name="T34" fmla="*/ 745 w 1065"/>
                <a:gd name="T35" fmla="*/ 14 h 1200"/>
                <a:gd name="T36" fmla="*/ 868 w 1065"/>
                <a:gd name="T37" fmla="*/ 55 h 1200"/>
                <a:gd name="T38" fmla="*/ 971 w 1065"/>
                <a:gd name="T39" fmla="*/ 118 h 1200"/>
                <a:gd name="T40" fmla="*/ 1057 w 1065"/>
                <a:gd name="T41" fmla="*/ 198 h 1200"/>
                <a:gd name="T42" fmla="*/ 847 w 1065"/>
                <a:gd name="T43" fmla="*/ 329 h 1200"/>
                <a:gd name="T44" fmla="*/ 781 w 1065"/>
                <a:gd name="T45" fmla="*/ 280 h 1200"/>
                <a:gd name="T46" fmla="*/ 707 w 1065"/>
                <a:gd name="T47" fmla="*/ 247 h 1200"/>
                <a:gd name="T48" fmla="*/ 619 w 1065"/>
                <a:gd name="T49" fmla="*/ 231 h 1200"/>
                <a:gd name="T50" fmla="*/ 559 w 1065"/>
                <a:gd name="T51" fmla="*/ 233 h 1200"/>
                <a:gd name="T52" fmla="*/ 493 w 1065"/>
                <a:gd name="T53" fmla="*/ 247 h 1200"/>
                <a:gd name="T54" fmla="*/ 433 w 1065"/>
                <a:gd name="T55" fmla="*/ 276 h 1200"/>
                <a:gd name="T56" fmla="*/ 381 w 1065"/>
                <a:gd name="T57" fmla="*/ 315 h 1200"/>
                <a:gd name="T58" fmla="*/ 337 w 1065"/>
                <a:gd name="T59" fmla="*/ 365 h 1200"/>
                <a:gd name="T60" fmla="*/ 302 w 1065"/>
                <a:gd name="T61" fmla="*/ 424 h 1200"/>
                <a:gd name="T62" fmla="*/ 278 w 1065"/>
                <a:gd name="T63" fmla="*/ 489 h 1200"/>
                <a:gd name="T64" fmla="*/ 265 w 1065"/>
                <a:gd name="T65" fmla="*/ 561 h 1200"/>
                <a:gd name="T66" fmla="*/ 264 w 1065"/>
                <a:gd name="T67" fmla="*/ 618 h 1200"/>
                <a:gd name="T68" fmla="*/ 273 w 1065"/>
                <a:gd name="T69" fmla="*/ 692 h 1200"/>
                <a:gd name="T70" fmla="*/ 295 w 1065"/>
                <a:gd name="T71" fmla="*/ 762 h 1200"/>
                <a:gd name="T72" fmla="*/ 328 w 1065"/>
                <a:gd name="T73" fmla="*/ 823 h 1200"/>
                <a:gd name="T74" fmla="*/ 371 w 1065"/>
                <a:gd name="T75" fmla="*/ 875 h 1200"/>
                <a:gd name="T76" fmla="*/ 424 w 1065"/>
                <a:gd name="T77" fmla="*/ 918 h 1200"/>
                <a:gd name="T78" fmla="*/ 485 w 1065"/>
                <a:gd name="T79" fmla="*/ 949 h 1200"/>
                <a:gd name="T80" fmla="*/ 553 w 1065"/>
                <a:gd name="T81" fmla="*/ 967 h 1200"/>
                <a:gd name="T82" fmla="*/ 608 w 1065"/>
                <a:gd name="T83" fmla="*/ 972 h 1200"/>
                <a:gd name="T84" fmla="*/ 695 w 1065"/>
                <a:gd name="T85" fmla="*/ 961 h 1200"/>
                <a:gd name="T86" fmla="*/ 773 w 1065"/>
                <a:gd name="T87" fmla="*/ 931 h 1200"/>
                <a:gd name="T88" fmla="*/ 842 w 1065"/>
                <a:gd name="T89" fmla="*/ 886 h 1200"/>
                <a:gd name="T90" fmla="*/ 1065 w 1065"/>
                <a:gd name="T91" fmla="*/ 985 h 1200"/>
                <a:gd name="T92" fmla="*/ 1000 w 1065"/>
                <a:gd name="T93" fmla="*/ 1052 h 1200"/>
                <a:gd name="T94" fmla="*/ 899 w 1065"/>
                <a:gd name="T95" fmla="*/ 1125 h 1200"/>
                <a:gd name="T96" fmla="*/ 781 w 1065"/>
                <a:gd name="T97" fmla="*/ 1176 h 1200"/>
                <a:gd name="T98" fmla="*/ 635 w 1065"/>
                <a:gd name="T99" fmla="*/ 1199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5" h="1200">
                  <a:moveTo>
                    <a:pt x="595" y="1200"/>
                  </a:moveTo>
                  <a:lnTo>
                    <a:pt x="595" y="1200"/>
                  </a:lnTo>
                  <a:lnTo>
                    <a:pt x="562" y="1200"/>
                  </a:lnTo>
                  <a:lnTo>
                    <a:pt x="531" y="1198"/>
                  </a:lnTo>
                  <a:lnTo>
                    <a:pt x="502" y="1194"/>
                  </a:lnTo>
                  <a:lnTo>
                    <a:pt x="471" y="1188"/>
                  </a:lnTo>
                  <a:lnTo>
                    <a:pt x="442" y="1182"/>
                  </a:lnTo>
                  <a:lnTo>
                    <a:pt x="413" y="1174"/>
                  </a:lnTo>
                  <a:lnTo>
                    <a:pt x="385" y="1164"/>
                  </a:lnTo>
                  <a:lnTo>
                    <a:pt x="357" y="1153"/>
                  </a:lnTo>
                  <a:lnTo>
                    <a:pt x="331" y="1141"/>
                  </a:lnTo>
                  <a:lnTo>
                    <a:pt x="306" y="1128"/>
                  </a:lnTo>
                  <a:lnTo>
                    <a:pt x="281" y="1114"/>
                  </a:lnTo>
                  <a:lnTo>
                    <a:pt x="257" y="1098"/>
                  </a:lnTo>
                  <a:lnTo>
                    <a:pt x="233" y="1082"/>
                  </a:lnTo>
                  <a:lnTo>
                    <a:pt x="211" y="1064"/>
                  </a:lnTo>
                  <a:lnTo>
                    <a:pt x="190" y="1045"/>
                  </a:lnTo>
                  <a:lnTo>
                    <a:pt x="170" y="1026"/>
                  </a:lnTo>
                  <a:lnTo>
                    <a:pt x="149" y="1004"/>
                  </a:lnTo>
                  <a:lnTo>
                    <a:pt x="131" y="983"/>
                  </a:lnTo>
                  <a:lnTo>
                    <a:pt x="115" y="960"/>
                  </a:lnTo>
                  <a:lnTo>
                    <a:pt x="98" y="937"/>
                  </a:lnTo>
                  <a:lnTo>
                    <a:pt x="84" y="912"/>
                  </a:lnTo>
                  <a:lnTo>
                    <a:pt x="69" y="887"/>
                  </a:lnTo>
                  <a:lnTo>
                    <a:pt x="56" y="862"/>
                  </a:lnTo>
                  <a:lnTo>
                    <a:pt x="45" y="836"/>
                  </a:lnTo>
                  <a:lnTo>
                    <a:pt x="35" y="808"/>
                  </a:lnTo>
                  <a:lnTo>
                    <a:pt x="25" y="781"/>
                  </a:lnTo>
                  <a:lnTo>
                    <a:pt x="18" y="752"/>
                  </a:lnTo>
                  <a:lnTo>
                    <a:pt x="12" y="723"/>
                  </a:lnTo>
                  <a:lnTo>
                    <a:pt x="7" y="694"/>
                  </a:lnTo>
                  <a:lnTo>
                    <a:pt x="4" y="665"/>
                  </a:lnTo>
                  <a:lnTo>
                    <a:pt x="1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573"/>
                  </a:lnTo>
                  <a:lnTo>
                    <a:pt x="4" y="542"/>
                  </a:lnTo>
                  <a:lnTo>
                    <a:pt x="7" y="512"/>
                  </a:lnTo>
                  <a:lnTo>
                    <a:pt x="12" y="483"/>
                  </a:lnTo>
                  <a:lnTo>
                    <a:pt x="18" y="454"/>
                  </a:lnTo>
                  <a:lnTo>
                    <a:pt x="25" y="426"/>
                  </a:lnTo>
                  <a:lnTo>
                    <a:pt x="35" y="397"/>
                  </a:lnTo>
                  <a:lnTo>
                    <a:pt x="45" y="370"/>
                  </a:lnTo>
                  <a:lnTo>
                    <a:pt x="56" y="344"/>
                  </a:lnTo>
                  <a:lnTo>
                    <a:pt x="69" y="317"/>
                  </a:lnTo>
                  <a:lnTo>
                    <a:pt x="84" y="292"/>
                  </a:lnTo>
                  <a:lnTo>
                    <a:pt x="98" y="267"/>
                  </a:lnTo>
                  <a:lnTo>
                    <a:pt x="115" y="244"/>
                  </a:lnTo>
                  <a:lnTo>
                    <a:pt x="131" y="221"/>
                  </a:lnTo>
                  <a:lnTo>
                    <a:pt x="150" y="199"/>
                  </a:lnTo>
                  <a:lnTo>
                    <a:pt x="170" y="178"/>
                  </a:lnTo>
                  <a:lnTo>
                    <a:pt x="190" y="158"/>
                  </a:lnTo>
                  <a:lnTo>
                    <a:pt x="211" y="139"/>
                  </a:lnTo>
                  <a:lnTo>
                    <a:pt x="234" y="121"/>
                  </a:lnTo>
                  <a:lnTo>
                    <a:pt x="257" y="104"/>
                  </a:lnTo>
                  <a:lnTo>
                    <a:pt x="281" y="88"/>
                  </a:lnTo>
                  <a:lnTo>
                    <a:pt x="306" y="74"/>
                  </a:lnTo>
                  <a:lnTo>
                    <a:pt x="332" y="61"/>
                  </a:lnTo>
                  <a:lnTo>
                    <a:pt x="358" y="47"/>
                  </a:lnTo>
                  <a:lnTo>
                    <a:pt x="386" y="37"/>
                  </a:lnTo>
                  <a:lnTo>
                    <a:pt x="414" y="27"/>
                  </a:lnTo>
                  <a:lnTo>
                    <a:pt x="443" y="19"/>
                  </a:lnTo>
                  <a:lnTo>
                    <a:pt x="473" y="12"/>
                  </a:lnTo>
                  <a:lnTo>
                    <a:pt x="503" y="7"/>
                  </a:lnTo>
                  <a:lnTo>
                    <a:pt x="534" y="3"/>
                  </a:lnTo>
                  <a:lnTo>
                    <a:pt x="565" y="1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637" y="1"/>
                  </a:lnTo>
                  <a:lnTo>
                    <a:pt x="675" y="3"/>
                  </a:lnTo>
                  <a:lnTo>
                    <a:pt x="711" y="8"/>
                  </a:lnTo>
                  <a:lnTo>
                    <a:pt x="745" y="14"/>
                  </a:lnTo>
                  <a:lnTo>
                    <a:pt x="779" y="22"/>
                  </a:lnTo>
                  <a:lnTo>
                    <a:pt x="810" y="32"/>
                  </a:lnTo>
                  <a:lnTo>
                    <a:pt x="840" y="43"/>
                  </a:lnTo>
                  <a:lnTo>
                    <a:pt x="868" y="55"/>
                  </a:lnTo>
                  <a:lnTo>
                    <a:pt x="896" y="69"/>
                  </a:lnTo>
                  <a:lnTo>
                    <a:pt x="922" y="83"/>
                  </a:lnTo>
                  <a:lnTo>
                    <a:pt x="947" y="100"/>
                  </a:lnTo>
                  <a:lnTo>
                    <a:pt x="971" y="118"/>
                  </a:lnTo>
                  <a:lnTo>
                    <a:pt x="994" y="136"/>
                  </a:lnTo>
                  <a:lnTo>
                    <a:pt x="1015" y="156"/>
                  </a:lnTo>
                  <a:lnTo>
                    <a:pt x="1037" y="176"/>
                  </a:lnTo>
                  <a:lnTo>
                    <a:pt x="1057" y="198"/>
                  </a:lnTo>
                  <a:lnTo>
                    <a:pt x="893" y="375"/>
                  </a:lnTo>
                  <a:lnTo>
                    <a:pt x="893" y="375"/>
                  </a:lnTo>
                  <a:lnTo>
                    <a:pt x="862" y="344"/>
                  </a:lnTo>
                  <a:lnTo>
                    <a:pt x="847" y="329"/>
                  </a:lnTo>
                  <a:lnTo>
                    <a:pt x="831" y="316"/>
                  </a:lnTo>
                  <a:lnTo>
                    <a:pt x="814" y="303"/>
                  </a:lnTo>
                  <a:lnTo>
                    <a:pt x="798" y="291"/>
                  </a:lnTo>
                  <a:lnTo>
                    <a:pt x="781" y="280"/>
                  </a:lnTo>
                  <a:lnTo>
                    <a:pt x="763" y="271"/>
                  </a:lnTo>
                  <a:lnTo>
                    <a:pt x="745" y="261"/>
                  </a:lnTo>
                  <a:lnTo>
                    <a:pt x="726" y="254"/>
                  </a:lnTo>
                  <a:lnTo>
                    <a:pt x="707" y="247"/>
                  </a:lnTo>
                  <a:lnTo>
                    <a:pt x="685" y="241"/>
                  </a:lnTo>
                  <a:lnTo>
                    <a:pt x="665" y="236"/>
                  </a:lnTo>
                  <a:lnTo>
                    <a:pt x="642" y="233"/>
                  </a:lnTo>
                  <a:lnTo>
                    <a:pt x="619" y="231"/>
                  </a:lnTo>
                  <a:lnTo>
                    <a:pt x="595" y="230"/>
                  </a:lnTo>
                  <a:lnTo>
                    <a:pt x="595" y="230"/>
                  </a:lnTo>
                  <a:lnTo>
                    <a:pt x="577" y="231"/>
                  </a:lnTo>
                  <a:lnTo>
                    <a:pt x="559" y="233"/>
                  </a:lnTo>
                  <a:lnTo>
                    <a:pt x="542" y="235"/>
                  </a:lnTo>
                  <a:lnTo>
                    <a:pt x="525" y="239"/>
                  </a:lnTo>
                  <a:lnTo>
                    <a:pt x="509" y="242"/>
                  </a:lnTo>
                  <a:lnTo>
                    <a:pt x="493" y="247"/>
                  </a:lnTo>
                  <a:lnTo>
                    <a:pt x="478" y="253"/>
                  </a:lnTo>
                  <a:lnTo>
                    <a:pt x="462" y="260"/>
                  </a:lnTo>
                  <a:lnTo>
                    <a:pt x="448" y="267"/>
                  </a:lnTo>
                  <a:lnTo>
                    <a:pt x="433" y="276"/>
                  </a:lnTo>
                  <a:lnTo>
                    <a:pt x="419" y="284"/>
                  </a:lnTo>
                  <a:lnTo>
                    <a:pt x="406" y="293"/>
                  </a:lnTo>
                  <a:lnTo>
                    <a:pt x="393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7" y="365"/>
                  </a:lnTo>
                  <a:lnTo>
                    <a:pt x="327" y="378"/>
                  </a:lnTo>
                  <a:lnTo>
                    <a:pt x="318" y="394"/>
                  </a:lnTo>
                  <a:lnTo>
                    <a:pt x="309" y="408"/>
                  </a:lnTo>
                  <a:lnTo>
                    <a:pt x="302" y="424"/>
                  </a:lnTo>
                  <a:lnTo>
                    <a:pt x="295" y="439"/>
                  </a:lnTo>
                  <a:lnTo>
                    <a:pt x="288" y="456"/>
                  </a:lnTo>
                  <a:lnTo>
                    <a:pt x="283" y="473"/>
                  </a:lnTo>
                  <a:lnTo>
                    <a:pt x="278" y="489"/>
                  </a:lnTo>
                  <a:lnTo>
                    <a:pt x="273" y="507"/>
                  </a:lnTo>
                  <a:lnTo>
                    <a:pt x="270" y="525"/>
                  </a:lnTo>
                  <a:lnTo>
                    <a:pt x="267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4" y="599"/>
                  </a:lnTo>
                  <a:lnTo>
                    <a:pt x="264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7" y="657"/>
                  </a:lnTo>
                  <a:lnTo>
                    <a:pt x="270" y="674"/>
                  </a:lnTo>
                  <a:lnTo>
                    <a:pt x="273" y="692"/>
                  </a:lnTo>
                  <a:lnTo>
                    <a:pt x="278" y="710"/>
                  </a:lnTo>
                  <a:lnTo>
                    <a:pt x="283" y="727"/>
                  </a:lnTo>
                  <a:lnTo>
                    <a:pt x="289" y="745"/>
                  </a:lnTo>
                  <a:lnTo>
                    <a:pt x="295" y="762"/>
                  </a:lnTo>
                  <a:lnTo>
                    <a:pt x="302" y="777"/>
                  </a:lnTo>
                  <a:lnTo>
                    <a:pt x="310" y="793"/>
                  </a:lnTo>
                  <a:lnTo>
                    <a:pt x="319" y="808"/>
                  </a:lnTo>
                  <a:lnTo>
                    <a:pt x="328" y="823"/>
                  </a:lnTo>
                  <a:lnTo>
                    <a:pt x="338" y="837"/>
                  </a:lnTo>
                  <a:lnTo>
                    <a:pt x="349" y="850"/>
                  </a:lnTo>
                  <a:lnTo>
                    <a:pt x="359" y="863"/>
                  </a:lnTo>
                  <a:lnTo>
                    <a:pt x="371" y="875"/>
                  </a:lnTo>
                  <a:lnTo>
                    <a:pt x="383" y="887"/>
                  </a:lnTo>
                  <a:lnTo>
                    <a:pt x="396" y="898"/>
                  </a:lnTo>
                  <a:lnTo>
                    <a:pt x="410" y="909"/>
                  </a:lnTo>
                  <a:lnTo>
                    <a:pt x="424" y="918"/>
                  </a:lnTo>
                  <a:lnTo>
                    <a:pt x="438" y="926"/>
                  </a:lnTo>
                  <a:lnTo>
                    <a:pt x="453" y="935"/>
                  </a:lnTo>
                  <a:lnTo>
                    <a:pt x="468" y="942"/>
                  </a:lnTo>
                  <a:lnTo>
                    <a:pt x="485" y="949"/>
                  </a:lnTo>
                  <a:lnTo>
                    <a:pt x="500" y="955"/>
                  </a:lnTo>
                  <a:lnTo>
                    <a:pt x="517" y="960"/>
                  </a:lnTo>
                  <a:lnTo>
                    <a:pt x="535" y="964"/>
                  </a:lnTo>
                  <a:lnTo>
                    <a:pt x="553" y="967"/>
                  </a:lnTo>
                  <a:lnTo>
                    <a:pt x="571" y="969"/>
                  </a:lnTo>
                  <a:lnTo>
                    <a:pt x="589" y="971"/>
                  </a:lnTo>
                  <a:lnTo>
                    <a:pt x="608" y="972"/>
                  </a:lnTo>
                  <a:lnTo>
                    <a:pt x="608" y="972"/>
                  </a:lnTo>
                  <a:lnTo>
                    <a:pt x="631" y="971"/>
                  </a:lnTo>
                  <a:lnTo>
                    <a:pt x="653" y="968"/>
                  </a:lnTo>
                  <a:lnTo>
                    <a:pt x="675" y="966"/>
                  </a:lnTo>
                  <a:lnTo>
                    <a:pt x="695" y="961"/>
                  </a:lnTo>
                  <a:lnTo>
                    <a:pt x="715" y="955"/>
                  </a:lnTo>
                  <a:lnTo>
                    <a:pt x="734" y="948"/>
                  </a:lnTo>
                  <a:lnTo>
                    <a:pt x="754" y="941"/>
                  </a:lnTo>
                  <a:lnTo>
                    <a:pt x="773" y="931"/>
                  </a:lnTo>
                  <a:lnTo>
                    <a:pt x="791" y="922"/>
                  </a:lnTo>
                  <a:lnTo>
                    <a:pt x="808" y="911"/>
                  </a:lnTo>
                  <a:lnTo>
                    <a:pt x="825" y="899"/>
                  </a:lnTo>
                  <a:lnTo>
                    <a:pt x="842" y="886"/>
                  </a:lnTo>
                  <a:lnTo>
                    <a:pt x="859" y="873"/>
                  </a:lnTo>
                  <a:lnTo>
                    <a:pt x="875" y="858"/>
                  </a:lnTo>
                  <a:lnTo>
                    <a:pt x="906" y="827"/>
                  </a:lnTo>
                  <a:lnTo>
                    <a:pt x="1065" y="985"/>
                  </a:lnTo>
                  <a:lnTo>
                    <a:pt x="1065" y="985"/>
                  </a:lnTo>
                  <a:lnTo>
                    <a:pt x="1044" y="1008"/>
                  </a:lnTo>
                  <a:lnTo>
                    <a:pt x="1022" y="1030"/>
                  </a:lnTo>
                  <a:lnTo>
                    <a:pt x="1000" y="1052"/>
                  </a:lnTo>
                  <a:lnTo>
                    <a:pt x="976" y="1072"/>
                  </a:lnTo>
                  <a:lnTo>
                    <a:pt x="951" y="1090"/>
                  </a:lnTo>
                  <a:lnTo>
                    <a:pt x="926" y="1108"/>
                  </a:lnTo>
                  <a:lnTo>
                    <a:pt x="899" y="1125"/>
                  </a:lnTo>
                  <a:lnTo>
                    <a:pt x="872" y="1140"/>
                  </a:lnTo>
                  <a:lnTo>
                    <a:pt x="843" y="1153"/>
                  </a:lnTo>
                  <a:lnTo>
                    <a:pt x="812" y="1165"/>
                  </a:lnTo>
                  <a:lnTo>
                    <a:pt x="781" y="1176"/>
                  </a:lnTo>
                  <a:lnTo>
                    <a:pt x="748" y="1184"/>
                  </a:lnTo>
                  <a:lnTo>
                    <a:pt x="712" y="1192"/>
                  </a:lnTo>
                  <a:lnTo>
                    <a:pt x="675" y="1196"/>
                  </a:lnTo>
                  <a:lnTo>
                    <a:pt x="635" y="1199"/>
                  </a:lnTo>
                  <a:lnTo>
                    <a:pt x="595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13" descr=" " title=" "/>
            <p:cNvSpPr>
              <a:spLocks/>
            </p:cNvSpPr>
            <p:nvPr userDrawn="1"/>
          </p:nvSpPr>
          <p:spPr bwMode="auto">
            <a:xfrm>
              <a:off x="594659" y="4851501"/>
              <a:ext cx="71744" cy="106015"/>
            </a:xfrm>
            <a:custGeom>
              <a:avLst/>
              <a:gdLst>
                <a:gd name="T0" fmla="*/ 1076 w 1076"/>
                <a:gd name="T1" fmla="*/ 1590 h 1590"/>
                <a:gd name="T2" fmla="*/ 771 w 1076"/>
                <a:gd name="T3" fmla="*/ 1590 h 1590"/>
                <a:gd name="T4" fmla="*/ 425 w 1076"/>
                <a:gd name="T5" fmla="*/ 1093 h 1590"/>
                <a:gd name="T6" fmla="*/ 264 w 1076"/>
                <a:gd name="T7" fmla="*/ 1261 h 1590"/>
                <a:gd name="T8" fmla="*/ 264 w 1076"/>
                <a:gd name="T9" fmla="*/ 1590 h 1590"/>
                <a:gd name="T10" fmla="*/ 0 w 1076"/>
                <a:gd name="T11" fmla="*/ 1590 h 1590"/>
                <a:gd name="T12" fmla="*/ 0 w 1076"/>
                <a:gd name="T13" fmla="*/ 0 h 1590"/>
                <a:gd name="T14" fmla="*/ 264 w 1076"/>
                <a:gd name="T15" fmla="*/ 0 h 1590"/>
                <a:gd name="T16" fmla="*/ 264 w 1076"/>
                <a:gd name="T17" fmla="*/ 950 h 1590"/>
                <a:gd name="T18" fmla="*/ 741 w 1076"/>
                <a:gd name="T19" fmla="*/ 440 h 1590"/>
                <a:gd name="T20" fmla="*/ 1062 w 1076"/>
                <a:gd name="T21" fmla="*/ 440 h 1590"/>
                <a:gd name="T22" fmla="*/ 604 w 1076"/>
                <a:gd name="T23" fmla="*/ 908 h 1590"/>
                <a:gd name="T24" fmla="*/ 1076 w 1076"/>
                <a:gd name="T25" fmla="*/ 1590 h 1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6" h="1590">
                  <a:moveTo>
                    <a:pt x="1076" y="1590"/>
                  </a:moveTo>
                  <a:lnTo>
                    <a:pt x="771" y="1590"/>
                  </a:lnTo>
                  <a:lnTo>
                    <a:pt x="425" y="1093"/>
                  </a:lnTo>
                  <a:lnTo>
                    <a:pt x="264" y="1261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950"/>
                  </a:lnTo>
                  <a:lnTo>
                    <a:pt x="741" y="440"/>
                  </a:lnTo>
                  <a:lnTo>
                    <a:pt x="1062" y="440"/>
                  </a:lnTo>
                  <a:lnTo>
                    <a:pt x="604" y="908"/>
                  </a:lnTo>
                  <a:lnTo>
                    <a:pt x="1076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14" descr=" " title=" "/>
            <p:cNvSpPr>
              <a:spLocks noEditPoints="1"/>
            </p:cNvSpPr>
            <p:nvPr userDrawn="1"/>
          </p:nvSpPr>
          <p:spPr bwMode="auto">
            <a:xfrm>
              <a:off x="675871" y="4851501"/>
              <a:ext cx="79478" cy="107616"/>
            </a:xfrm>
            <a:custGeom>
              <a:avLst/>
              <a:gdLst>
                <a:gd name="T0" fmla="*/ 560 w 1191"/>
                <a:gd name="T1" fmla="*/ 646 h 1615"/>
                <a:gd name="T2" fmla="*/ 496 w 1191"/>
                <a:gd name="T3" fmla="*/ 659 h 1615"/>
                <a:gd name="T4" fmla="*/ 436 w 1191"/>
                <a:gd name="T5" fmla="*/ 686 h 1615"/>
                <a:gd name="T6" fmla="*/ 382 w 1191"/>
                <a:gd name="T7" fmla="*/ 723 h 1615"/>
                <a:gd name="T8" fmla="*/ 337 w 1191"/>
                <a:gd name="T9" fmla="*/ 770 h 1615"/>
                <a:gd name="T10" fmla="*/ 300 w 1191"/>
                <a:gd name="T11" fmla="*/ 829 h 1615"/>
                <a:gd name="T12" fmla="*/ 273 w 1191"/>
                <a:gd name="T13" fmla="*/ 897 h 1615"/>
                <a:gd name="T14" fmla="*/ 259 w 1191"/>
                <a:gd name="T15" fmla="*/ 973 h 1615"/>
                <a:gd name="T16" fmla="*/ 258 w 1191"/>
                <a:gd name="T17" fmla="*/ 1036 h 1615"/>
                <a:gd name="T18" fmla="*/ 269 w 1191"/>
                <a:gd name="T19" fmla="*/ 1114 h 1615"/>
                <a:gd name="T20" fmla="*/ 291 w 1191"/>
                <a:gd name="T21" fmla="*/ 1184 h 1615"/>
                <a:gd name="T22" fmla="*/ 326 w 1191"/>
                <a:gd name="T23" fmla="*/ 1245 h 1615"/>
                <a:gd name="T24" fmla="*/ 370 w 1191"/>
                <a:gd name="T25" fmla="*/ 1296 h 1615"/>
                <a:gd name="T26" fmla="*/ 422 w 1191"/>
                <a:gd name="T27" fmla="*/ 1337 h 1615"/>
                <a:gd name="T28" fmla="*/ 480 w 1191"/>
                <a:gd name="T29" fmla="*/ 1365 h 1615"/>
                <a:gd name="T30" fmla="*/ 543 w 1191"/>
                <a:gd name="T31" fmla="*/ 1382 h 1615"/>
                <a:gd name="T32" fmla="*/ 594 w 1191"/>
                <a:gd name="T33" fmla="*/ 1385 h 1615"/>
                <a:gd name="T34" fmla="*/ 659 w 1191"/>
                <a:gd name="T35" fmla="*/ 1378 h 1615"/>
                <a:gd name="T36" fmla="*/ 720 w 1191"/>
                <a:gd name="T37" fmla="*/ 1359 h 1615"/>
                <a:gd name="T38" fmla="*/ 776 w 1191"/>
                <a:gd name="T39" fmla="*/ 1328 h 1615"/>
                <a:gd name="T40" fmla="*/ 825 w 1191"/>
                <a:gd name="T41" fmla="*/ 1286 h 1615"/>
                <a:gd name="T42" fmla="*/ 866 w 1191"/>
                <a:gd name="T43" fmla="*/ 1233 h 1615"/>
                <a:gd name="T44" fmla="*/ 896 w 1191"/>
                <a:gd name="T45" fmla="*/ 1169 h 1615"/>
                <a:gd name="T46" fmla="*/ 915 w 1191"/>
                <a:gd name="T47" fmla="*/ 1096 h 1615"/>
                <a:gd name="T48" fmla="*/ 922 w 1191"/>
                <a:gd name="T49" fmla="*/ 1015 h 1615"/>
                <a:gd name="T50" fmla="*/ 918 w 1191"/>
                <a:gd name="T51" fmla="*/ 953 h 1615"/>
                <a:gd name="T52" fmla="*/ 902 w 1191"/>
                <a:gd name="T53" fmla="*/ 879 h 1615"/>
                <a:gd name="T54" fmla="*/ 874 w 1191"/>
                <a:gd name="T55" fmla="*/ 813 h 1615"/>
                <a:gd name="T56" fmla="*/ 836 w 1191"/>
                <a:gd name="T57" fmla="*/ 757 h 1615"/>
                <a:gd name="T58" fmla="*/ 788 w 1191"/>
                <a:gd name="T59" fmla="*/ 712 h 1615"/>
                <a:gd name="T60" fmla="*/ 734 w 1191"/>
                <a:gd name="T61" fmla="*/ 677 h 1615"/>
                <a:gd name="T62" fmla="*/ 675 w 1191"/>
                <a:gd name="T63" fmla="*/ 655 h 1615"/>
                <a:gd name="T64" fmla="*/ 610 w 1191"/>
                <a:gd name="T65" fmla="*/ 645 h 1615"/>
                <a:gd name="T66" fmla="*/ 620 w 1191"/>
                <a:gd name="T67" fmla="*/ 1614 h 1615"/>
                <a:gd name="T68" fmla="*/ 496 w 1191"/>
                <a:gd name="T69" fmla="*/ 1589 h 1615"/>
                <a:gd name="T70" fmla="*/ 395 w 1191"/>
                <a:gd name="T71" fmla="*/ 1538 h 1615"/>
                <a:gd name="T72" fmla="*/ 314 w 1191"/>
                <a:gd name="T73" fmla="*/ 1470 h 1615"/>
                <a:gd name="T74" fmla="*/ 264 w 1191"/>
                <a:gd name="T75" fmla="*/ 1590 h 1615"/>
                <a:gd name="T76" fmla="*/ 264 w 1191"/>
                <a:gd name="T77" fmla="*/ 632 h 1615"/>
                <a:gd name="T78" fmla="*/ 315 w 1191"/>
                <a:gd name="T79" fmla="*/ 567 h 1615"/>
                <a:gd name="T80" fmla="*/ 398 w 1191"/>
                <a:gd name="T81" fmla="*/ 493 h 1615"/>
                <a:gd name="T82" fmla="*/ 498 w 1191"/>
                <a:gd name="T83" fmla="*/ 442 h 1615"/>
                <a:gd name="T84" fmla="*/ 620 w 1191"/>
                <a:gd name="T85" fmla="*/ 417 h 1615"/>
                <a:gd name="T86" fmla="*/ 705 w 1191"/>
                <a:gd name="T87" fmla="*/ 418 h 1615"/>
                <a:gd name="T88" fmla="*/ 805 w 1191"/>
                <a:gd name="T89" fmla="*/ 438 h 1615"/>
                <a:gd name="T90" fmla="*/ 899 w 1191"/>
                <a:gd name="T91" fmla="*/ 478 h 1615"/>
                <a:gd name="T92" fmla="*/ 985 w 1191"/>
                <a:gd name="T93" fmla="*/ 535 h 1615"/>
                <a:gd name="T94" fmla="*/ 1061 w 1191"/>
                <a:gd name="T95" fmla="*/ 612 h 1615"/>
                <a:gd name="T96" fmla="*/ 1120 w 1191"/>
                <a:gd name="T97" fmla="*/ 706 h 1615"/>
                <a:gd name="T98" fmla="*/ 1164 w 1191"/>
                <a:gd name="T99" fmla="*/ 817 h 1615"/>
                <a:gd name="T100" fmla="*/ 1187 w 1191"/>
                <a:gd name="T101" fmla="*/ 945 h 1615"/>
                <a:gd name="T102" fmla="*/ 1189 w 1191"/>
                <a:gd name="T103" fmla="*/ 1050 h 1615"/>
                <a:gd name="T104" fmla="*/ 1172 w 1191"/>
                <a:gd name="T105" fmla="*/ 1182 h 1615"/>
                <a:gd name="T106" fmla="*/ 1133 w 1191"/>
                <a:gd name="T107" fmla="*/ 1297 h 1615"/>
                <a:gd name="T108" fmla="*/ 1077 w 1191"/>
                <a:gd name="T109" fmla="*/ 1396 h 1615"/>
                <a:gd name="T110" fmla="*/ 1006 w 1191"/>
                <a:gd name="T111" fmla="*/ 1477 h 1615"/>
                <a:gd name="T112" fmla="*/ 922 w 1191"/>
                <a:gd name="T113" fmla="*/ 1540 h 1615"/>
                <a:gd name="T114" fmla="*/ 830 w 1191"/>
                <a:gd name="T115" fmla="*/ 1584 h 1615"/>
                <a:gd name="T116" fmla="*/ 731 w 1191"/>
                <a:gd name="T117" fmla="*/ 1609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4" y="644"/>
                  </a:moveTo>
                  <a:lnTo>
                    <a:pt x="594" y="644"/>
                  </a:lnTo>
                  <a:lnTo>
                    <a:pt x="577" y="645"/>
                  </a:lnTo>
                  <a:lnTo>
                    <a:pt x="560" y="646"/>
                  </a:lnTo>
                  <a:lnTo>
                    <a:pt x="543" y="649"/>
                  </a:lnTo>
                  <a:lnTo>
                    <a:pt x="528" y="651"/>
                  </a:lnTo>
                  <a:lnTo>
                    <a:pt x="511" y="655"/>
                  </a:lnTo>
                  <a:lnTo>
                    <a:pt x="496" y="659"/>
                  </a:lnTo>
                  <a:lnTo>
                    <a:pt x="480" y="664"/>
                  </a:lnTo>
                  <a:lnTo>
                    <a:pt x="466" y="671"/>
                  </a:lnTo>
                  <a:lnTo>
                    <a:pt x="450" y="677"/>
                  </a:lnTo>
                  <a:lnTo>
                    <a:pt x="436" y="686"/>
                  </a:lnTo>
                  <a:lnTo>
                    <a:pt x="422" y="694"/>
                  </a:lnTo>
                  <a:lnTo>
                    <a:pt x="408" y="702"/>
                  </a:lnTo>
                  <a:lnTo>
                    <a:pt x="395" y="712"/>
                  </a:lnTo>
                  <a:lnTo>
                    <a:pt x="382" y="723"/>
                  </a:lnTo>
                  <a:lnTo>
                    <a:pt x="370" y="733"/>
                  </a:lnTo>
                  <a:lnTo>
                    <a:pt x="358" y="745"/>
                  </a:lnTo>
                  <a:lnTo>
                    <a:pt x="346" y="758"/>
                  </a:lnTo>
                  <a:lnTo>
                    <a:pt x="337" y="770"/>
                  </a:lnTo>
                  <a:lnTo>
                    <a:pt x="326" y="785"/>
                  </a:lnTo>
                  <a:lnTo>
                    <a:pt x="316" y="799"/>
                  </a:lnTo>
                  <a:lnTo>
                    <a:pt x="308" y="813"/>
                  </a:lnTo>
                  <a:lnTo>
                    <a:pt x="300" y="829"/>
                  </a:lnTo>
                  <a:lnTo>
                    <a:pt x="291" y="846"/>
                  </a:lnTo>
                  <a:lnTo>
                    <a:pt x="284" y="862"/>
                  </a:lnTo>
                  <a:lnTo>
                    <a:pt x="278" y="879"/>
                  </a:lnTo>
                  <a:lnTo>
                    <a:pt x="273" y="897"/>
                  </a:lnTo>
                  <a:lnTo>
                    <a:pt x="269" y="916"/>
                  </a:lnTo>
                  <a:lnTo>
                    <a:pt x="264" y="934"/>
                  </a:lnTo>
                  <a:lnTo>
                    <a:pt x="262" y="954"/>
                  </a:lnTo>
                  <a:lnTo>
                    <a:pt x="259" y="973"/>
                  </a:lnTo>
                  <a:lnTo>
                    <a:pt x="258" y="994"/>
                  </a:lnTo>
                  <a:lnTo>
                    <a:pt x="257" y="1015"/>
                  </a:lnTo>
                  <a:lnTo>
                    <a:pt x="257" y="1015"/>
                  </a:lnTo>
                  <a:lnTo>
                    <a:pt x="258" y="1036"/>
                  </a:lnTo>
                  <a:lnTo>
                    <a:pt x="259" y="1056"/>
                  </a:lnTo>
                  <a:lnTo>
                    <a:pt x="262" y="1076"/>
                  </a:lnTo>
                  <a:lnTo>
                    <a:pt x="264" y="1095"/>
                  </a:lnTo>
                  <a:lnTo>
                    <a:pt x="269" y="1114"/>
                  </a:lnTo>
                  <a:lnTo>
                    <a:pt x="273" y="1132"/>
                  </a:lnTo>
                  <a:lnTo>
                    <a:pt x="278" y="1150"/>
                  </a:lnTo>
                  <a:lnTo>
                    <a:pt x="284" y="1167"/>
                  </a:lnTo>
                  <a:lnTo>
                    <a:pt x="291" y="1184"/>
                  </a:lnTo>
                  <a:lnTo>
                    <a:pt x="300" y="1200"/>
                  </a:lnTo>
                  <a:lnTo>
                    <a:pt x="308" y="1216"/>
                  </a:lnTo>
                  <a:lnTo>
                    <a:pt x="316" y="1230"/>
                  </a:lnTo>
                  <a:lnTo>
                    <a:pt x="326" y="1245"/>
                  </a:lnTo>
                  <a:lnTo>
                    <a:pt x="337" y="1259"/>
                  </a:lnTo>
                  <a:lnTo>
                    <a:pt x="346" y="1272"/>
                  </a:lnTo>
                  <a:lnTo>
                    <a:pt x="358" y="1284"/>
                  </a:lnTo>
                  <a:lnTo>
                    <a:pt x="370" y="1296"/>
                  </a:lnTo>
                  <a:lnTo>
                    <a:pt x="382" y="1307"/>
                  </a:lnTo>
                  <a:lnTo>
                    <a:pt x="395" y="1317"/>
                  </a:lnTo>
                  <a:lnTo>
                    <a:pt x="408" y="1327"/>
                  </a:lnTo>
                  <a:lnTo>
                    <a:pt x="422" y="1337"/>
                  </a:lnTo>
                  <a:lnTo>
                    <a:pt x="436" y="1345"/>
                  </a:lnTo>
                  <a:lnTo>
                    <a:pt x="450" y="1352"/>
                  </a:lnTo>
                  <a:lnTo>
                    <a:pt x="466" y="1359"/>
                  </a:lnTo>
                  <a:lnTo>
                    <a:pt x="480" y="1365"/>
                  </a:lnTo>
                  <a:lnTo>
                    <a:pt x="496" y="1370"/>
                  </a:lnTo>
                  <a:lnTo>
                    <a:pt x="511" y="1375"/>
                  </a:lnTo>
                  <a:lnTo>
                    <a:pt x="528" y="1378"/>
                  </a:lnTo>
                  <a:lnTo>
                    <a:pt x="543" y="1382"/>
                  </a:lnTo>
                  <a:lnTo>
                    <a:pt x="560" y="1383"/>
                  </a:lnTo>
                  <a:lnTo>
                    <a:pt x="577" y="1384"/>
                  </a:lnTo>
                  <a:lnTo>
                    <a:pt x="594" y="1385"/>
                  </a:lnTo>
                  <a:lnTo>
                    <a:pt x="594" y="1385"/>
                  </a:lnTo>
                  <a:lnTo>
                    <a:pt x="610" y="1385"/>
                  </a:lnTo>
                  <a:lnTo>
                    <a:pt x="627" y="1383"/>
                  </a:lnTo>
                  <a:lnTo>
                    <a:pt x="643" y="1382"/>
                  </a:lnTo>
                  <a:lnTo>
                    <a:pt x="659" y="1378"/>
                  </a:lnTo>
                  <a:lnTo>
                    <a:pt x="675" y="1375"/>
                  </a:lnTo>
                  <a:lnTo>
                    <a:pt x="690" y="1371"/>
                  </a:lnTo>
                  <a:lnTo>
                    <a:pt x="706" y="1365"/>
                  </a:lnTo>
                  <a:lnTo>
                    <a:pt x="720" y="1359"/>
                  </a:lnTo>
                  <a:lnTo>
                    <a:pt x="736" y="1353"/>
                  </a:lnTo>
                  <a:lnTo>
                    <a:pt x="750" y="1346"/>
                  </a:lnTo>
                  <a:lnTo>
                    <a:pt x="763" y="1338"/>
                  </a:lnTo>
                  <a:lnTo>
                    <a:pt x="776" y="1328"/>
                  </a:lnTo>
                  <a:lnTo>
                    <a:pt x="789" y="1319"/>
                  </a:lnTo>
                  <a:lnTo>
                    <a:pt x="801" y="1309"/>
                  </a:lnTo>
                  <a:lnTo>
                    <a:pt x="813" y="1297"/>
                  </a:lnTo>
                  <a:lnTo>
                    <a:pt x="825" y="1286"/>
                  </a:lnTo>
                  <a:lnTo>
                    <a:pt x="836" y="1273"/>
                  </a:lnTo>
                  <a:lnTo>
                    <a:pt x="847" y="1260"/>
                  </a:lnTo>
                  <a:lnTo>
                    <a:pt x="856" y="1247"/>
                  </a:lnTo>
                  <a:lnTo>
                    <a:pt x="866" y="1233"/>
                  </a:lnTo>
                  <a:lnTo>
                    <a:pt x="874" y="1218"/>
                  </a:lnTo>
                  <a:lnTo>
                    <a:pt x="883" y="1203"/>
                  </a:lnTo>
                  <a:lnTo>
                    <a:pt x="890" y="1186"/>
                  </a:lnTo>
                  <a:lnTo>
                    <a:pt x="896" y="1169"/>
                  </a:lnTo>
                  <a:lnTo>
                    <a:pt x="902" y="1153"/>
                  </a:lnTo>
                  <a:lnTo>
                    <a:pt x="908" y="1135"/>
                  </a:lnTo>
                  <a:lnTo>
                    <a:pt x="911" y="1116"/>
                  </a:lnTo>
                  <a:lnTo>
                    <a:pt x="915" y="1096"/>
                  </a:lnTo>
                  <a:lnTo>
                    <a:pt x="918" y="1077"/>
                  </a:lnTo>
                  <a:lnTo>
                    <a:pt x="921" y="1057"/>
                  </a:lnTo>
                  <a:lnTo>
                    <a:pt x="922" y="1037"/>
                  </a:lnTo>
                  <a:lnTo>
                    <a:pt x="922" y="1015"/>
                  </a:lnTo>
                  <a:lnTo>
                    <a:pt x="922" y="1015"/>
                  </a:lnTo>
                  <a:lnTo>
                    <a:pt x="922" y="994"/>
                  </a:lnTo>
                  <a:lnTo>
                    <a:pt x="921" y="973"/>
                  </a:lnTo>
                  <a:lnTo>
                    <a:pt x="918" y="953"/>
                  </a:lnTo>
                  <a:lnTo>
                    <a:pt x="915" y="934"/>
                  </a:lnTo>
                  <a:lnTo>
                    <a:pt x="911" y="915"/>
                  </a:lnTo>
                  <a:lnTo>
                    <a:pt x="906" y="897"/>
                  </a:lnTo>
                  <a:lnTo>
                    <a:pt x="902" y="879"/>
                  </a:lnTo>
                  <a:lnTo>
                    <a:pt x="896" y="861"/>
                  </a:lnTo>
                  <a:lnTo>
                    <a:pt x="889" y="844"/>
                  </a:lnTo>
                  <a:lnTo>
                    <a:pt x="881" y="829"/>
                  </a:lnTo>
                  <a:lnTo>
                    <a:pt x="874" y="813"/>
                  </a:lnTo>
                  <a:lnTo>
                    <a:pt x="865" y="798"/>
                  </a:lnTo>
                  <a:lnTo>
                    <a:pt x="856" y="784"/>
                  </a:lnTo>
                  <a:lnTo>
                    <a:pt x="846" y="770"/>
                  </a:lnTo>
                  <a:lnTo>
                    <a:pt x="836" y="757"/>
                  </a:lnTo>
                  <a:lnTo>
                    <a:pt x="824" y="745"/>
                  </a:lnTo>
                  <a:lnTo>
                    <a:pt x="813" y="733"/>
                  </a:lnTo>
                  <a:lnTo>
                    <a:pt x="801" y="721"/>
                  </a:lnTo>
                  <a:lnTo>
                    <a:pt x="788" y="712"/>
                  </a:lnTo>
                  <a:lnTo>
                    <a:pt x="775" y="702"/>
                  </a:lnTo>
                  <a:lnTo>
                    <a:pt x="762" y="693"/>
                  </a:lnTo>
                  <a:lnTo>
                    <a:pt x="749" y="684"/>
                  </a:lnTo>
                  <a:lnTo>
                    <a:pt x="734" y="677"/>
                  </a:lnTo>
                  <a:lnTo>
                    <a:pt x="720" y="670"/>
                  </a:lnTo>
                  <a:lnTo>
                    <a:pt x="705" y="664"/>
                  </a:lnTo>
                  <a:lnTo>
                    <a:pt x="690" y="659"/>
                  </a:lnTo>
                  <a:lnTo>
                    <a:pt x="675" y="655"/>
                  </a:lnTo>
                  <a:lnTo>
                    <a:pt x="658" y="651"/>
                  </a:lnTo>
                  <a:lnTo>
                    <a:pt x="643" y="649"/>
                  </a:lnTo>
                  <a:lnTo>
                    <a:pt x="626" y="646"/>
                  </a:lnTo>
                  <a:lnTo>
                    <a:pt x="610" y="645"/>
                  </a:lnTo>
                  <a:lnTo>
                    <a:pt x="594" y="644"/>
                  </a:lnTo>
                  <a:close/>
                  <a:moveTo>
                    <a:pt x="654" y="1615"/>
                  </a:moveTo>
                  <a:lnTo>
                    <a:pt x="654" y="1615"/>
                  </a:lnTo>
                  <a:lnTo>
                    <a:pt x="620" y="1614"/>
                  </a:lnTo>
                  <a:lnTo>
                    <a:pt x="586" y="1610"/>
                  </a:lnTo>
                  <a:lnTo>
                    <a:pt x="554" y="1605"/>
                  </a:lnTo>
                  <a:lnTo>
                    <a:pt x="524" y="1598"/>
                  </a:lnTo>
                  <a:lnTo>
                    <a:pt x="496" y="1589"/>
                  </a:lnTo>
                  <a:lnTo>
                    <a:pt x="468" y="1578"/>
                  </a:lnTo>
                  <a:lnTo>
                    <a:pt x="443" y="1566"/>
                  </a:lnTo>
                  <a:lnTo>
                    <a:pt x="418" y="1553"/>
                  </a:lnTo>
                  <a:lnTo>
                    <a:pt x="395" y="1538"/>
                  </a:lnTo>
                  <a:lnTo>
                    <a:pt x="373" y="1523"/>
                  </a:lnTo>
                  <a:lnTo>
                    <a:pt x="352" y="1506"/>
                  </a:lnTo>
                  <a:lnTo>
                    <a:pt x="332" y="1488"/>
                  </a:lnTo>
                  <a:lnTo>
                    <a:pt x="314" y="1470"/>
                  </a:lnTo>
                  <a:lnTo>
                    <a:pt x="296" y="1451"/>
                  </a:lnTo>
                  <a:lnTo>
                    <a:pt x="279" y="1431"/>
                  </a:lnTo>
                  <a:lnTo>
                    <a:pt x="264" y="1412"/>
                  </a:lnTo>
                  <a:lnTo>
                    <a:pt x="264" y="1590"/>
                  </a:lnTo>
                  <a:lnTo>
                    <a:pt x="0" y="1590"/>
                  </a:lnTo>
                  <a:lnTo>
                    <a:pt x="0" y="0"/>
                  </a:lnTo>
                  <a:lnTo>
                    <a:pt x="264" y="0"/>
                  </a:lnTo>
                  <a:lnTo>
                    <a:pt x="264" y="632"/>
                  </a:lnTo>
                  <a:lnTo>
                    <a:pt x="264" y="632"/>
                  </a:lnTo>
                  <a:lnTo>
                    <a:pt x="281" y="609"/>
                  </a:lnTo>
                  <a:lnTo>
                    <a:pt x="297" y="588"/>
                  </a:lnTo>
                  <a:lnTo>
                    <a:pt x="315" y="567"/>
                  </a:lnTo>
                  <a:lnTo>
                    <a:pt x="334" y="547"/>
                  </a:lnTo>
                  <a:lnTo>
                    <a:pt x="355" y="528"/>
                  </a:lnTo>
                  <a:lnTo>
                    <a:pt x="376" y="510"/>
                  </a:lnTo>
                  <a:lnTo>
                    <a:pt x="398" y="493"/>
                  </a:lnTo>
                  <a:lnTo>
                    <a:pt x="422" y="479"/>
                  </a:lnTo>
                  <a:lnTo>
                    <a:pt x="445" y="465"/>
                  </a:lnTo>
                  <a:lnTo>
                    <a:pt x="472" y="453"/>
                  </a:lnTo>
                  <a:lnTo>
                    <a:pt x="498" y="442"/>
                  </a:lnTo>
                  <a:lnTo>
                    <a:pt x="527" y="432"/>
                  </a:lnTo>
                  <a:lnTo>
                    <a:pt x="557" y="425"/>
                  </a:lnTo>
                  <a:lnTo>
                    <a:pt x="588" y="420"/>
                  </a:lnTo>
                  <a:lnTo>
                    <a:pt x="620" y="417"/>
                  </a:lnTo>
                  <a:lnTo>
                    <a:pt x="654" y="416"/>
                  </a:lnTo>
                  <a:lnTo>
                    <a:pt x="654" y="416"/>
                  </a:lnTo>
                  <a:lnTo>
                    <a:pt x="680" y="417"/>
                  </a:lnTo>
                  <a:lnTo>
                    <a:pt x="705" y="418"/>
                  </a:lnTo>
                  <a:lnTo>
                    <a:pt x="730" y="422"/>
                  </a:lnTo>
                  <a:lnTo>
                    <a:pt x="755" y="425"/>
                  </a:lnTo>
                  <a:lnTo>
                    <a:pt x="780" y="431"/>
                  </a:lnTo>
                  <a:lnTo>
                    <a:pt x="805" y="438"/>
                  </a:lnTo>
                  <a:lnTo>
                    <a:pt x="829" y="447"/>
                  </a:lnTo>
                  <a:lnTo>
                    <a:pt x="853" y="455"/>
                  </a:lnTo>
                  <a:lnTo>
                    <a:pt x="877" y="466"/>
                  </a:lnTo>
                  <a:lnTo>
                    <a:pt x="899" y="478"/>
                  </a:lnTo>
                  <a:lnTo>
                    <a:pt x="922" y="490"/>
                  </a:lnTo>
                  <a:lnTo>
                    <a:pt x="943" y="504"/>
                  </a:lnTo>
                  <a:lnTo>
                    <a:pt x="965" y="520"/>
                  </a:lnTo>
                  <a:lnTo>
                    <a:pt x="985" y="535"/>
                  </a:lnTo>
                  <a:lnTo>
                    <a:pt x="1006" y="553"/>
                  </a:lnTo>
                  <a:lnTo>
                    <a:pt x="1025" y="571"/>
                  </a:lnTo>
                  <a:lnTo>
                    <a:pt x="1043" y="591"/>
                  </a:lnTo>
                  <a:lnTo>
                    <a:pt x="1061" y="612"/>
                  </a:lnTo>
                  <a:lnTo>
                    <a:pt x="1077" y="634"/>
                  </a:lnTo>
                  <a:lnTo>
                    <a:pt x="1093" y="657"/>
                  </a:lnTo>
                  <a:lnTo>
                    <a:pt x="1107" y="681"/>
                  </a:lnTo>
                  <a:lnTo>
                    <a:pt x="1120" y="706"/>
                  </a:lnTo>
                  <a:lnTo>
                    <a:pt x="1133" y="732"/>
                  </a:lnTo>
                  <a:lnTo>
                    <a:pt x="1144" y="760"/>
                  </a:lnTo>
                  <a:lnTo>
                    <a:pt x="1155" y="788"/>
                  </a:lnTo>
                  <a:lnTo>
                    <a:pt x="1164" y="817"/>
                  </a:lnTo>
                  <a:lnTo>
                    <a:pt x="1172" y="848"/>
                  </a:lnTo>
                  <a:lnTo>
                    <a:pt x="1179" y="879"/>
                  </a:lnTo>
                  <a:lnTo>
                    <a:pt x="1184" y="911"/>
                  </a:lnTo>
                  <a:lnTo>
                    <a:pt x="1187" y="945"/>
                  </a:lnTo>
                  <a:lnTo>
                    <a:pt x="1189" y="979"/>
                  </a:lnTo>
                  <a:lnTo>
                    <a:pt x="1191" y="1015"/>
                  </a:lnTo>
                  <a:lnTo>
                    <a:pt x="1191" y="1015"/>
                  </a:lnTo>
                  <a:lnTo>
                    <a:pt x="1189" y="1050"/>
                  </a:lnTo>
                  <a:lnTo>
                    <a:pt x="1187" y="1084"/>
                  </a:lnTo>
                  <a:lnTo>
                    <a:pt x="1184" y="1118"/>
                  </a:lnTo>
                  <a:lnTo>
                    <a:pt x="1179" y="1151"/>
                  </a:lnTo>
                  <a:lnTo>
                    <a:pt x="1172" y="1182"/>
                  </a:lnTo>
                  <a:lnTo>
                    <a:pt x="1164" y="1212"/>
                  </a:lnTo>
                  <a:lnTo>
                    <a:pt x="1155" y="1242"/>
                  </a:lnTo>
                  <a:lnTo>
                    <a:pt x="1145" y="1271"/>
                  </a:lnTo>
                  <a:lnTo>
                    <a:pt x="1133" y="1297"/>
                  </a:lnTo>
                  <a:lnTo>
                    <a:pt x="1121" y="1323"/>
                  </a:lnTo>
                  <a:lnTo>
                    <a:pt x="1107" y="1348"/>
                  </a:lnTo>
                  <a:lnTo>
                    <a:pt x="1093" y="1374"/>
                  </a:lnTo>
                  <a:lnTo>
                    <a:pt x="1077" y="1396"/>
                  </a:lnTo>
                  <a:lnTo>
                    <a:pt x="1061" y="1418"/>
                  </a:lnTo>
                  <a:lnTo>
                    <a:pt x="1044" y="1439"/>
                  </a:lnTo>
                  <a:lnTo>
                    <a:pt x="1025" y="1458"/>
                  </a:lnTo>
                  <a:lnTo>
                    <a:pt x="1006" y="1477"/>
                  </a:lnTo>
                  <a:lnTo>
                    <a:pt x="986" y="1494"/>
                  </a:lnTo>
                  <a:lnTo>
                    <a:pt x="965" y="1511"/>
                  </a:lnTo>
                  <a:lnTo>
                    <a:pt x="945" y="1525"/>
                  </a:lnTo>
                  <a:lnTo>
                    <a:pt x="922" y="1540"/>
                  </a:lnTo>
                  <a:lnTo>
                    <a:pt x="900" y="1553"/>
                  </a:lnTo>
                  <a:lnTo>
                    <a:pt x="877" y="1565"/>
                  </a:lnTo>
                  <a:lnTo>
                    <a:pt x="854" y="1574"/>
                  </a:lnTo>
                  <a:lnTo>
                    <a:pt x="830" y="1584"/>
                  </a:lnTo>
                  <a:lnTo>
                    <a:pt x="805" y="1592"/>
                  </a:lnTo>
                  <a:lnTo>
                    <a:pt x="781" y="1598"/>
                  </a:lnTo>
                  <a:lnTo>
                    <a:pt x="756" y="1604"/>
                  </a:lnTo>
                  <a:lnTo>
                    <a:pt x="731" y="1609"/>
                  </a:lnTo>
                  <a:lnTo>
                    <a:pt x="706" y="1611"/>
                  </a:lnTo>
                  <a:lnTo>
                    <a:pt x="680" y="1614"/>
                  </a:lnTo>
                  <a:lnTo>
                    <a:pt x="654" y="16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17" descr=" " title=" "/>
            <p:cNvSpPr>
              <a:spLocks noEditPoints="1"/>
            </p:cNvSpPr>
            <p:nvPr userDrawn="1"/>
          </p:nvSpPr>
          <p:spPr bwMode="auto">
            <a:xfrm>
              <a:off x="761884" y="4879238"/>
              <a:ext cx="81745" cy="80012"/>
            </a:xfrm>
            <a:custGeom>
              <a:avLst/>
              <a:gdLst>
                <a:gd name="T0" fmla="*/ 551 w 1226"/>
                <a:gd name="T1" fmla="*/ 235 h 1200"/>
                <a:gd name="T2" fmla="*/ 465 w 1226"/>
                <a:gd name="T3" fmla="*/ 260 h 1200"/>
                <a:gd name="T4" fmla="*/ 394 w 1226"/>
                <a:gd name="T5" fmla="*/ 304 h 1200"/>
                <a:gd name="T6" fmla="*/ 335 w 1226"/>
                <a:gd name="T7" fmla="*/ 365 h 1200"/>
                <a:gd name="T8" fmla="*/ 293 w 1226"/>
                <a:gd name="T9" fmla="*/ 439 h 1200"/>
                <a:gd name="T10" fmla="*/ 268 w 1226"/>
                <a:gd name="T11" fmla="*/ 525 h 1200"/>
                <a:gd name="T12" fmla="*/ 262 w 1226"/>
                <a:gd name="T13" fmla="*/ 599 h 1200"/>
                <a:gd name="T14" fmla="*/ 273 w 1226"/>
                <a:gd name="T15" fmla="*/ 691 h 1200"/>
                <a:gd name="T16" fmla="*/ 303 w 1226"/>
                <a:gd name="T17" fmla="*/ 776 h 1200"/>
                <a:gd name="T18" fmla="*/ 350 w 1226"/>
                <a:gd name="T19" fmla="*/ 849 h 1200"/>
                <a:gd name="T20" fmla="*/ 413 w 1226"/>
                <a:gd name="T21" fmla="*/ 907 h 1200"/>
                <a:gd name="T22" fmla="*/ 488 w 1226"/>
                <a:gd name="T23" fmla="*/ 949 h 1200"/>
                <a:gd name="T24" fmla="*/ 575 w 1226"/>
                <a:gd name="T25" fmla="*/ 969 h 1200"/>
                <a:gd name="T26" fmla="*/ 653 w 1226"/>
                <a:gd name="T27" fmla="*/ 969 h 1200"/>
                <a:gd name="T28" fmla="*/ 741 w 1226"/>
                <a:gd name="T29" fmla="*/ 949 h 1200"/>
                <a:gd name="T30" fmla="*/ 818 w 1226"/>
                <a:gd name="T31" fmla="*/ 909 h 1200"/>
                <a:gd name="T32" fmla="*/ 879 w 1226"/>
                <a:gd name="T33" fmla="*/ 851 h 1200"/>
                <a:gd name="T34" fmla="*/ 924 w 1226"/>
                <a:gd name="T35" fmla="*/ 778 h 1200"/>
                <a:gd name="T36" fmla="*/ 953 w 1226"/>
                <a:gd name="T37" fmla="*/ 695 h 1200"/>
                <a:gd name="T38" fmla="*/ 962 w 1226"/>
                <a:gd name="T39" fmla="*/ 604 h 1200"/>
                <a:gd name="T40" fmla="*/ 955 w 1226"/>
                <a:gd name="T41" fmla="*/ 529 h 1200"/>
                <a:gd name="T42" fmla="*/ 930 w 1226"/>
                <a:gd name="T43" fmla="*/ 443 h 1200"/>
                <a:gd name="T44" fmla="*/ 886 w 1226"/>
                <a:gd name="T45" fmla="*/ 366 h 1200"/>
                <a:gd name="T46" fmla="*/ 826 w 1226"/>
                <a:gd name="T47" fmla="*/ 305 h 1200"/>
                <a:gd name="T48" fmla="*/ 752 w 1226"/>
                <a:gd name="T49" fmla="*/ 260 h 1200"/>
                <a:gd name="T50" fmla="*/ 666 w 1226"/>
                <a:gd name="T51" fmla="*/ 235 h 1200"/>
                <a:gd name="T52" fmla="*/ 609 w 1226"/>
                <a:gd name="T53" fmla="*/ 1200 h 1200"/>
                <a:gd name="T54" fmla="*/ 452 w 1226"/>
                <a:gd name="T55" fmla="*/ 1182 h 1200"/>
                <a:gd name="T56" fmla="*/ 313 w 1226"/>
                <a:gd name="T57" fmla="*/ 1128 h 1200"/>
                <a:gd name="T58" fmla="*/ 193 w 1226"/>
                <a:gd name="T59" fmla="*/ 1045 h 1200"/>
                <a:gd name="T60" fmla="*/ 100 w 1226"/>
                <a:gd name="T61" fmla="*/ 937 h 1200"/>
                <a:gd name="T62" fmla="*/ 34 w 1226"/>
                <a:gd name="T63" fmla="*/ 808 h 1200"/>
                <a:gd name="T64" fmla="*/ 2 w 1226"/>
                <a:gd name="T65" fmla="*/ 665 h 1200"/>
                <a:gd name="T66" fmla="*/ 2 w 1226"/>
                <a:gd name="T67" fmla="*/ 542 h 1200"/>
                <a:gd name="T68" fmla="*/ 34 w 1226"/>
                <a:gd name="T69" fmla="*/ 396 h 1200"/>
                <a:gd name="T70" fmla="*/ 100 w 1226"/>
                <a:gd name="T71" fmla="*/ 267 h 1200"/>
                <a:gd name="T72" fmla="*/ 195 w 1226"/>
                <a:gd name="T73" fmla="*/ 157 h 1200"/>
                <a:gd name="T74" fmla="*/ 315 w 1226"/>
                <a:gd name="T75" fmla="*/ 73 h 1200"/>
                <a:gd name="T76" fmla="*/ 456 w 1226"/>
                <a:gd name="T77" fmla="*/ 19 h 1200"/>
                <a:gd name="T78" fmla="*/ 613 w 1226"/>
                <a:gd name="T79" fmla="*/ 0 h 1200"/>
                <a:gd name="T80" fmla="*/ 741 w 1226"/>
                <a:gd name="T81" fmla="*/ 12 h 1200"/>
                <a:gd name="T82" fmla="*/ 886 w 1226"/>
                <a:gd name="T83" fmla="*/ 58 h 1200"/>
                <a:gd name="T84" fmla="*/ 1009 w 1226"/>
                <a:gd name="T85" fmla="*/ 137 h 1200"/>
                <a:gd name="T86" fmla="*/ 1109 w 1226"/>
                <a:gd name="T87" fmla="*/ 240 h 1200"/>
                <a:gd name="T88" fmla="*/ 1180 w 1226"/>
                <a:gd name="T89" fmla="*/ 365 h 1200"/>
                <a:gd name="T90" fmla="*/ 1219 w 1226"/>
                <a:gd name="T91" fmla="*/ 507 h 1200"/>
                <a:gd name="T92" fmla="*/ 1225 w 1226"/>
                <a:gd name="T93" fmla="*/ 629 h 1200"/>
                <a:gd name="T94" fmla="*/ 1200 w 1226"/>
                <a:gd name="T95" fmla="*/ 777 h 1200"/>
                <a:gd name="T96" fmla="*/ 1140 w 1226"/>
                <a:gd name="T97" fmla="*/ 910 h 1200"/>
                <a:gd name="T98" fmla="*/ 1051 w 1226"/>
                <a:gd name="T99" fmla="*/ 1023 h 1200"/>
                <a:gd name="T100" fmla="*/ 936 w 1226"/>
                <a:gd name="T101" fmla="*/ 1113 h 1200"/>
                <a:gd name="T102" fmla="*/ 797 w 1226"/>
                <a:gd name="T103" fmla="*/ 1173 h 1200"/>
                <a:gd name="T104" fmla="*/ 642 w 1226"/>
                <a:gd name="T105" fmla="*/ 120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6" h="1200">
                  <a:moveTo>
                    <a:pt x="609" y="230"/>
                  </a:moveTo>
                  <a:lnTo>
                    <a:pt x="609" y="230"/>
                  </a:lnTo>
                  <a:lnTo>
                    <a:pt x="590" y="231"/>
                  </a:lnTo>
                  <a:lnTo>
                    <a:pt x="570" y="233"/>
                  </a:lnTo>
                  <a:lnTo>
                    <a:pt x="551" y="235"/>
                  </a:lnTo>
                  <a:lnTo>
                    <a:pt x="533" y="239"/>
                  </a:lnTo>
                  <a:lnTo>
                    <a:pt x="516" y="242"/>
                  </a:lnTo>
                  <a:lnTo>
                    <a:pt x="499" y="247"/>
                  </a:lnTo>
                  <a:lnTo>
                    <a:pt x="482" y="253"/>
                  </a:lnTo>
                  <a:lnTo>
                    <a:pt x="465" y="260"/>
                  </a:lnTo>
                  <a:lnTo>
                    <a:pt x="450" y="267"/>
                  </a:lnTo>
                  <a:lnTo>
                    <a:pt x="436" y="276"/>
                  </a:lnTo>
                  <a:lnTo>
                    <a:pt x="421" y="284"/>
                  </a:lnTo>
                  <a:lnTo>
                    <a:pt x="407" y="293"/>
                  </a:lnTo>
                  <a:lnTo>
                    <a:pt x="394" y="304"/>
                  </a:lnTo>
                  <a:lnTo>
                    <a:pt x="381" y="315"/>
                  </a:lnTo>
                  <a:lnTo>
                    <a:pt x="369" y="327"/>
                  </a:lnTo>
                  <a:lnTo>
                    <a:pt x="357" y="339"/>
                  </a:lnTo>
                  <a:lnTo>
                    <a:pt x="346" y="352"/>
                  </a:lnTo>
                  <a:lnTo>
                    <a:pt x="335" y="365"/>
                  </a:lnTo>
                  <a:lnTo>
                    <a:pt x="326" y="378"/>
                  </a:lnTo>
                  <a:lnTo>
                    <a:pt x="316" y="394"/>
                  </a:lnTo>
                  <a:lnTo>
                    <a:pt x="308" y="408"/>
                  </a:lnTo>
                  <a:lnTo>
                    <a:pt x="301" y="424"/>
                  </a:lnTo>
                  <a:lnTo>
                    <a:pt x="293" y="439"/>
                  </a:lnTo>
                  <a:lnTo>
                    <a:pt x="287" y="456"/>
                  </a:lnTo>
                  <a:lnTo>
                    <a:pt x="281" y="473"/>
                  </a:lnTo>
                  <a:lnTo>
                    <a:pt x="277" y="489"/>
                  </a:lnTo>
                  <a:lnTo>
                    <a:pt x="272" y="507"/>
                  </a:lnTo>
                  <a:lnTo>
                    <a:pt x="268" y="525"/>
                  </a:lnTo>
                  <a:lnTo>
                    <a:pt x="266" y="543"/>
                  </a:lnTo>
                  <a:lnTo>
                    <a:pt x="265" y="561"/>
                  </a:lnTo>
                  <a:lnTo>
                    <a:pt x="264" y="580"/>
                  </a:lnTo>
                  <a:lnTo>
                    <a:pt x="262" y="599"/>
                  </a:lnTo>
                  <a:lnTo>
                    <a:pt x="262" y="599"/>
                  </a:lnTo>
                  <a:lnTo>
                    <a:pt x="264" y="618"/>
                  </a:lnTo>
                  <a:lnTo>
                    <a:pt x="265" y="637"/>
                  </a:lnTo>
                  <a:lnTo>
                    <a:pt x="266" y="655"/>
                  </a:lnTo>
                  <a:lnTo>
                    <a:pt x="270" y="673"/>
                  </a:lnTo>
                  <a:lnTo>
                    <a:pt x="273" y="691"/>
                  </a:lnTo>
                  <a:lnTo>
                    <a:pt x="278" y="709"/>
                  </a:lnTo>
                  <a:lnTo>
                    <a:pt x="283" y="727"/>
                  </a:lnTo>
                  <a:lnTo>
                    <a:pt x="289" y="744"/>
                  </a:lnTo>
                  <a:lnTo>
                    <a:pt x="296" y="760"/>
                  </a:lnTo>
                  <a:lnTo>
                    <a:pt x="303" y="776"/>
                  </a:lnTo>
                  <a:lnTo>
                    <a:pt x="311" y="792"/>
                  </a:lnTo>
                  <a:lnTo>
                    <a:pt x="320" y="807"/>
                  </a:lnTo>
                  <a:lnTo>
                    <a:pt x="329" y="821"/>
                  </a:lnTo>
                  <a:lnTo>
                    <a:pt x="339" y="836"/>
                  </a:lnTo>
                  <a:lnTo>
                    <a:pt x="350" y="849"/>
                  </a:lnTo>
                  <a:lnTo>
                    <a:pt x="361" y="862"/>
                  </a:lnTo>
                  <a:lnTo>
                    <a:pt x="373" y="874"/>
                  </a:lnTo>
                  <a:lnTo>
                    <a:pt x="385" y="886"/>
                  </a:lnTo>
                  <a:lnTo>
                    <a:pt x="398" y="898"/>
                  </a:lnTo>
                  <a:lnTo>
                    <a:pt x="413" y="907"/>
                  </a:lnTo>
                  <a:lnTo>
                    <a:pt x="426" y="917"/>
                  </a:lnTo>
                  <a:lnTo>
                    <a:pt x="441" y="926"/>
                  </a:lnTo>
                  <a:lnTo>
                    <a:pt x="457" y="935"/>
                  </a:lnTo>
                  <a:lnTo>
                    <a:pt x="473" y="942"/>
                  </a:lnTo>
                  <a:lnTo>
                    <a:pt x="488" y="949"/>
                  </a:lnTo>
                  <a:lnTo>
                    <a:pt x="505" y="955"/>
                  </a:lnTo>
                  <a:lnTo>
                    <a:pt x="522" y="960"/>
                  </a:lnTo>
                  <a:lnTo>
                    <a:pt x="539" y="964"/>
                  </a:lnTo>
                  <a:lnTo>
                    <a:pt x="557" y="967"/>
                  </a:lnTo>
                  <a:lnTo>
                    <a:pt x="575" y="969"/>
                  </a:lnTo>
                  <a:lnTo>
                    <a:pt x="594" y="971"/>
                  </a:lnTo>
                  <a:lnTo>
                    <a:pt x="613" y="972"/>
                  </a:lnTo>
                  <a:lnTo>
                    <a:pt x="613" y="972"/>
                  </a:lnTo>
                  <a:lnTo>
                    <a:pt x="634" y="971"/>
                  </a:lnTo>
                  <a:lnTo>
                    <a:pt x="653" y="969"/>
                  </a:lnTo>
                  <a:lnTo>
                    <a:pt x="672" y="967"/>
                  </a:lnTo>
                  <a:lnTo>
                    <a:pt x="690" y="964"/>
                  </a:lnTo>
                  <a:lnTo>
                    <a:pt x="708" y="960"/>
                  </a:lnTo>
                  <a:lnTo>
                    <a:pt x="725" y="955"/>
                  </a:lnTo>
                  <a:lnTo>
                    <a:pt x="741" y="949"/>
                  </a:lnTo>
                  <a:lnTo>
                    <a:pt x="758" y="942"/>
                  </a:lnTo>
                  <a:lnTo>
                    <a:pt x="774" y="935"/>
                  </a:lnTo>
                  <a:lnTo>
                    <a:pt x="789" y="926"/>
                  </a:lnTo>
                  <a:lnTo>
                    <a:pt x="803" y="918"/>
                  </a:lnTo>
                  <a:lnTo>
                    <a:pt x="818" y="909"/>
                  </a:lnTo>
                  <a:lnTo>
                    <a:pt x="831" y="898"/>
                  </a:lnTo>
                  <a:lnTo>
                    <a:pt x="844" y="887"/>
                  </a:lnTo>
                  <a:lnTo>
                    <a:pt x="856" y="875"/>
                  </a:lnTo>
                  <a:lnTo>
                    <a:pt x="868" y="863"/>
                  </a:lnTo>
                  <a:lnTo>
                    <a:pt x="879" y="851"/>
                  </a:lnTo>
                  <a:lnTo>
                    <a:pt x="889" y="837"/>
                  </a:lnTo>
                  <a:lnTo>
                    <a:pt x="899" y="824"/>
                  </a:lnTo>
                  <a:lnTo>
                    <a:pt x="908" y="809"/>
                  </a:lnTo>
                  <a:lnTo>
                    <a:pt x="917" y="794"/>
                  </a:lnTo>
                  <a:lnTo>
                    <a:pt x="924" y="778"/>
                  </a:lnTo>
                  <a:lnTo>
                    <a:pt x="931" y="763"/>
                  </a:lnTo>
                  <a:lnTo>
                    <a:pt x="938" y="746"/>
                  </a:lnTo>
                  <a:lnTo>
                    <a:pt x="943" y="729"/>
                  </a:lnTo>
                  <a:lnTo>
                    <a:pt x="948" y="713"/>
                  </a:lnTo>
                  <a:lnTo>
                    <a:pt x="953" y="695"/>
                  </a:lnTo>
                  <a:lnTo>
                    <a:pt x="956" y="677"/>
                  </a:lnTo>
                  <a:lnTo>
                    <a:pt x="959" y="659"/>
                  </a:lnTo>
                  <a:lnTo>
                    <a:pt x="961" y="641"/>
                  </a:lnTo>
                  <a:lnTo>
                    <a:pt x="962" y="622"/>
                  </a:lnTo>
                  <a:lnTo>
                    <a:pt x="962" y="604"/>
                  </a:lnTo>
                  <a:lnTo>
                    <a:pt x="962" y="604"/>
                  </a:lnTo>
                  <a:lnTo>
                    <a:pt x="962" y="585"/>
                  </a:lnTo>
                  <a:lnTo>
                    <a:pt x="961" y="566"/>
                  </a:lnTo>
                  <a:lnTo>
                    <a:pt x="959" y="547"/>
                  </a:lnTo>
                  <a:lnTo>
                    <a:pt x="955" y="529"/>
                  </a:lnTo>
                  <a:lnTo>
                    <a:pt x="951" y="511"/>
                  </a:lnTo>
                  <a:lnTo>
                    <a:pt x="948" y="493"/>
                  </a:lnTo>
                  <a:lnTo>
                    <a:pt x="942" y="476"/>
                  </a:lnTo>
                  <a:lnTo>
                    <a:pt x="936" y="458"/>
                  </a:lnTo>
                  <a:lnTo>
                    <a:pt x="930" y="443"/>
                  </a:lnTo>
                  <a:lnTo>
                    <a:pt x="922" y="426"/>
                  </a:lnTo>
                  <a:lnTo>
                    <a:pt x="914" y="411"/>
                  </a:lnTo>
                  <a:lnTo>
                    <a:pt x="905" y="395"/>
                  </a:lnTo>
                  <a:lnTo>
                    <a:pt x="895" y="381"/>
                  </a:lnTo>
                  <a:lnTo>
                    <a:pt x="886" y="366"/>
                  </a:lnTo>
                  <a:lnTo>
                    <a:pt x="875" y="353"/>
                  </a:lnTo>
                  <a:lnTo>
                    <a:pt x="863" y="340"/>
                  </a:lnTo>
                  <a:lnTo>
                    <a:pt x="851" y="328"/>
                  </a:lnTo>
                  <a:lnTo>
                    <a:pt x="839" y="316"/>
                  </a:lnTo>
                  <a:lnTo>
                    <a:pt x="826" y="305"/>
                  </a:lnTo>
                  <a:lnTo>
                    <a:pt x="812" y="295"/>
                  </a:lnTo>
                  <a:lnTo>
                    <a:pt x="797" y="285"/>
                  </a:lnTo>
                  <a:lnTo>
                    <a:pt x="783" y="276"/>
                  </a:lnTo>
                  <a:lnTo>
                    <a:pt x="768" y="267"/>
                  </a:lnTo>
                  <a:lnTo>
                    <a:pt x="752" y="260"/>
                  </a:lnTo>
                  <a:lnTo>
                    <a:pt x="735" y="253"/>
                  </a:lnTo>
                  <a:lnTo>
                    <a:pt x="719" y="247"/>
                  </a:lnTo>
                  <a:lnTo>
                    <a:pt x="702" y="242"/>
                  </a:lnTo>
                  <a:lnTo>
                    <a:pt x="684" y="239"/>
                  </a:lnTo>
                  <a:lnTo>
                    <a:pt x="666" y="235"/>
                  </a:lnTo>
                  <a:lnTo>
                    <a:pt x="647" y="233"/>
                  </a:lnTo>
                  <a:lnTo>
                    <a:pt x="629" y="231"/>
                  </a:lnTo>
                  <a:lnTo>
                    <a:pt x="609" y="230"/>
                  </a:lnTo>
                  <a:close/>
                  <a:moveTo>
                    <a:pt x="609" y="1200"/>
                  </a:moveTo>
                  <a:lnTo>
                    <a:pt x="609" y="1200"/>
                  </a:lnTo>
                  <a:lnTo>
                    <a:pt x="576" y="1200"/>
                  </a:lnTo>
                  <a:lnTo>
                    <a:pt x="544" y="1198"/>
                  </a:lnTo>
                  <a:lnTo>
                    <a:pt x="513" y="1194"/>
                  </a:lnTo>
                  <a:lnTo>
                    <a:pt x="482" y="1188"/>
                  </a:lnTo>
                  <a:lnTo>
                    <a:pt x="452" y="1182"/>
                  </a:lnTo>
                  <a:lnTo>
                    <a:pt x="422" y="1174"/>
                  </a:lnTo>
                  <a:lnTo>
                    <a:pt x="394" y="1164"/>
                  </a:lnTo>
                  <a:lnTo>
                    <a:pt x="366" y="1153"/>
                  </a:lnTo>
                  <a:lnTo>
                    <a:pt x="339" y="1141"/>
                  </a:lnTo>
                  <a:lnTo>
                    <a:pt x="313" y="1128"/>
                  </a:lnTo>
                  <a:lnTo>
                    <a:pt x="286" y="1114"/>
                  </a:lnTo>
                  <a:lnTo>
                    <a:pt x="262" y="1098"/>
                  </a:lnTo>
                  <a:lnTo>
                    <a:pt x="238" y="1082"/>
                  </a:lnTo>
                  <a:lnTo>
                    <a:pt x="216" y="1064"/>
                  </a:lnTo>
                  <a:lnTo>
                    <a:pt x="193" y="1045"/>
                  </a:lnTo>
                  <a:lnTo>
                    <a:pt x="173" y="1026"/>
                  </a:lnTo>
                  <a:lnTo>
                    <a:pt x="152" y="1004"/>
                  </a:lnTo>
                  <a:lnTo>
                    <a:pt x="133" y="983"/>
                  </a:lnTo>
                  <a:lnTo>
                    <a:pt x="117" y="960"/>
                  </a:lnTo>
                  <a:lnTo>
                    <a:pt x="100" y="937"/>
                  </a:lnTo>
                  <a:lnTo>
                    <a:pt x="84" y="912"/>
                  </a:lnTo>
                  <a:lnTo>
                    <a:pt x="70" y="887"/>
                  </a:lnTo>
                  <a:lnTo>
                    <a:pt x="57" y="862"/>
                  </a:lnTo>
                  <a:lnTo>
                    <a:pt x="45" y="836"/>
                  </a:lnTo>
                  <a:lnTo>
                    <a:pt x="34" y="808"/>
                  </a:lnTo>
                  <a:lnTo>
                    <a:pt x="26" y="781"/>
                  </a:lnTo>
                  <a:lnTo>
                    <a:pt x="18" y="752"/>
                  </a:lnTo>
                  <a:lnTo>
                    <a:pt x="10" y="723"/>
                  </a:lnTo>
                  <a:lnTo>
                    <a:pt x="6" y="694"/>
                  </a:lnTo>
                  <a:lnTo>
                    <a:pt x="2" y="665"/>
                  </a:lnTo>
                  <a:lnTo>
                    <a:pt x="0" y="634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573"/>
                  </a:lnTo>
                  <a:lnTo>
                    <a:pt x="2" y="542"/>
                  </a:lnTo>
                  <a:lnTo>
                    <a:pt x="6" y="512"/>
                  </a:lnTo>
                  <a:lnTo>
                    <a:pt x="12" y="482"/>
                  </a:lnTo>
                  <a:lnTo>
                    <a:pt x="18" y="454"/>
                  </a:lnTo>
                  <a:lnTo>
                    <a:pt x="26" y="425"/>
                  </a:lnTo>
                  <a:lnTo>
                    <a:pt x="34" y="396"/>
                  </a:lnTo>
                  <a:lnTo>
                    <a:pt x="45" y="370"/>
                  </a:lnTo>
                  <a:lnTo>
                    <a:pt x="57" y="342"/>
                  </a:lnTo>
                  <a:lnTo>
                    <a:pt x="70" y="316"/>
                  </a:lnTo>
                  <a:lnTo>
                    <a:pt x="84" y="291"/>
                  </a:lnTo>
                  <a:lnTo>
                    <a:pt x="100" y="267"/>
                  </a:lnTo>
                  <a:lnTo>
                    <a:pt x="117" y="243"/>
                  </a:lnTo>
                  <a:lnTo>
                    <a:pt x="135" y="221"/>
                  </a:lnTo>
                  <a:lnTo>
                    <a:pt x="154" y="198"/>
                  </a:lnTo>
                  <a:lnTo>
                    <a:pt x="174" y="178"/>
                  </a:lnTo>
                  <a:lnTo>
                    <a:pt x="195" y="157"/>
                  </a:lnTo>
                  <a:lnTo>
                    <a:pt x="217" y="138"/>
                  </a:lnTo>
                  <a:lnTo>
                    <a:pt x="240" y="120"/>
                  </a:lnTo>
                  <a:lnTo>
                    <a:pt x="264" y="104"/>
                  </a:lnTo>
                  <a:lnTo>
                    <a:pt x="289" y="88"/>
                  </a:lnTo>
                  <a:lnTo>
                    <a:pt x="315" y="73"/>
                  </a:lnTo>
                  <a:lnTo>
                    <a:pt x="341" y="59"/>
                  </a:lnTo>
                  <a:lnTo>
                    <a:pt x="369" y="47"/>
                  </a:lnTo>
                  <a:lnTo>
                    <a:pt x="397" y="37"/>
                  </a:lnTo>
                  <a:lnTo>
                    <a:pt x="426" y="27"/>
                  </a:lnTo>
                  <a:lnTo>
                    <a:pt x="456" y="19"/>
                  </a:lnTo>
                  <a:lnTo>
                    <a:pt x="486" y="12"/>
                  </a:lnTo>
                  <a:lnTo>
                    <a:pt x="517" y="7"/>
                  </a:lnTo>
                  <a:lnTo>
                    <a:pt x="549" y="3"/>
                  </a:lnTo>
                  <a:lnTo>
                    <a:pt x="581" y="1"/>
                  </a:lnTo>
                  <a:lnTo>
                    <a:pt x="613" y="0"/>
                  </a:lnTo>
                  <a:lnTo>
                    <a:pt x="613" y="0"/>
                  </a:lnTo>
                  <a:lnTo>
                    <a:pt x="647" y="1"/>
                  </a:lnTo>
                  <a:lnTo>
                    <a:pt x="679" y="3"/>
                  </a:lnTo>
                  <a:lnTo>
                    <a:pt x="710" y="7"/>
                  </a:lnTo>
                  <a:lnTo>
                    <a:pt x="741" y="12"/>
                  </a:lnTo>
                  <a:lnTo>
                    <a:pt x="771" y="19"/>
                  </a:lnTo>
                  <a:lnTo>
                    <a:pt x="801" y="27"/>
                  </a:lnTo>
                  <a:lnTo>
                    <a:pt x="830" y="35"/>
                  </a:lnTo>
                  <a:lnTo>
                    <a:pt x="858" y="46"/>
                  </a:lnTo>
                  <a:lnTo>
                    <a:pt x="886" y="58"/>
                  </a:lnTo>
                  <a:lnTo>
                    <a:pt x="912" y="73"/>
                  </a:lnTo>
                  <a:lnTo>
                    <a:pt x="937" y="87"/>
                  </a:lnTo>
                  <a:lnTo>
                    <a:pt x="962" y="102"/>
                  </a:lnTo>
                  <a:lnTo>
                    <a:pt x="986" y="119"/>
                  </a:lnTo>
                  <a:lnTo>
                    <a:pt x="1009" y="137"/>
                  </a:lnTo>
                  <a:lnTo>
                    <a:pt x="1031" y="155"/>
                  </a:lnTo>
                  <a:lnTo>
                    <a:pt x="1052" y="175"/>
                  </a:lnTo>
                  <a:lnTo>
                    <a:pt x="1072" y="196"/>
                  </a:lnTo>
                  <a:lnTo>
                    <a:pt x="1091" y="218"/>
                  </a:lnTo>
                  <a:lnTo>
                    <a:pt x="1109" y="240"/>
                  </a:lnTo>
                  <a:lnTo>
                    <a:pt x="1125" y="264"/>
                  </a:lnTo>
                  <a:lnTo>
                    <a:pt x="1140" y="289"/>
                  </a:lnTo>
                  <a:lnTo>
                    <a:pt x="1154" y="314"/>
                  </a:lnTo>
                  <a:lnTo>
                    <a:pt x="1168" y="339"/>
                  </a:lnTo>
                  <a:lnTo>
                    <a:pt x="1180" y="365"/>
                  </a:lnTo>
                  <a:lnTo>
                    <a:pt x="1190" y="393"/>
                  </a:lnTo>
                  <a:lnTo>
                    <a:pt x="1200" y="420"/>
                  </a:lnTo>
                  <a:lnTo>
                    <a:pt x="1207" y="449"/>
                  </a:lnTo>
                  <a:lnTo>
                    <a:pt x="1214" y="479"/>
                  </a:lnTo>
                  <a:lnTo>
                    <a:pt x="1219" y="507"/>
                  </a:lnTo>
                  <a:lnTo>
                    <a:pt x="1223" y="537"/>
                  </a:lnTo>
                  <a:lnTo>
                    <a:pt x="1225" y="568"/>
                  </a:lnTo>
                  <a:lnTo>
                    <a:pt x="1226" y="599"/>
                  </a:lnTo>
                  <a:lnTo>
                    <a:pt x="1226" y="599"/>
                  </a:lnTo>
                  <a:lnTo>
                    <a:pt x="1225" y="629"/>
                  </a:lnTo>
                  <a:lnTo>
                    <a:pt x="1223" y="660"/>
                  </a:lnTo>
                  <a:lnTo>
                    <a:pt x="1219" y="690"/>
                  </a:lnTo>
                  <a:lnTo>
                    <a:pt x="1214" y="720"/>
                  </a:lnTo>
                  <a:lnTo>
                    <a:pt x="1207" y="749"/>
                  </a:lnTo>
                  <a:lnTo>
                    <a:pt x="1200" y="777"/>
                  </a:lnTo>
                  <a:lnTo>
                    <a:pt x="1190" y="805"/>
                  </a:lnTo>
                  <a:lnTo>
                    <a:pt x="1180" y="832"/>
                  </a:lnTo>
                  <a:lnTo>
                    <a:pt x="1168" y="858"/>
                  </a:lnTo>
                  <a:lnTo>
                    <a:pt x="1154" y="885"/>
                  </a:lnTo>
                  <a:lnTo>
                    <a:pt x="1140" y="910"/>
                  </a:lnTo>
                  <a:lnTo>
                    <a:pt x="1125" y="934"/>
                  </a:lnTo>
                  <a:lnTo>
                    <a:pt x="1108" y="958"/>
                  </a:lnTo>
                  <a:lnTo>
                    <a:pt x="1090" y="980"/>
                  </a:lnTo>
                  <a:lnTo>
                    <a:pt x="1071" y="1002"/>
                  </a:lnTo>
                  <a:lnTo>
                    <a:pt x="1051" y="1023"/>
                  </a:lnTo>
                  <a:lnTo>
                    <a:pt x="1029" y="1044"/>
                  </a:lnTo>
                  <a:lnTo>
                    <a:pt x="1008" y="1061"/>
                  </a:lnTo>
                  <a:lnTo>
                    <a:pt x="985" y="1081"/>
                  </a:lnTo>
                  <a:lnTo>
                    <a:pt x="960" y="1097"/>
                  </a:lnTo>
                  <a:lnTo>
                    <a:pt x="936" y="1113"/>
                  </a:lnTo>
                  <a:lnTo>
                    <a:pt x="910" y="1127"/>
                  </a:lnTo>
                  <a:lnTo>
                    <a:pt x="883" y="1140"/>
                  </a:lnTo>
                  <a:lnTo>
                    <a:pt x="856" y="1152"/>
                  </a:lnTo>
                  <a:lnTo>
                    <a:pt x="827" y="1163"/>
                  </a:lnTo>
                  <a:lnTo>
                    <a:pt x="797" y="1173"/>
                  </a:lnTo>
                  <a:lnTo>
                    <a:pt x="769" y="1181"/>
                  </a:lnTo>
                  <a:lnTo>
                    <a:pt x="738" y="1188"/>
                  </a:lnTo>
                  <a:lnTo>
                    <a:pt x="707" y="1193"/>
                  </a:lnTo>
                  <a:lnTo>
                    <a:pt x="674" y="1198"/>
                  </a:lnTo>
                  <a:lnTo>
                    <a:pt x="642" y="1200"/>
                  </a:lnTo>
                  <a:lnTo>
                    <a:pt x="609" y="1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20" descr=" " title=" "/>
            <p:cNvSpPr>
              <a:spLocks noEditPoints="1"/>
            </p:cNvSpPr>
            <p:nvPr userDrawn="1"/>
          </p:nvSpPr>
          <p:spPr bwMode="auto">
            <a:xfrm>
              <a:off x="848963" y="4879638"/>
              <a:ext cx="69610" cy="79478"/>
            </a:xfrm>
            <a:custGeom>
              <a:avLst/>
              <a:gdLst>
                <a:gd name="T0" fmla="*/ 733 w 1044"/>
                <a:gd name="T1" fmla="*/ 661 h 1192"/>
                <a:gd name="T2" fmla="*/ 601 w 1044"/>
                <a:gd name="T3" fmla="*/ 636 h 1192"/>
                <a:gd name="T4" fmla="*/ 496 w 1044"/>
                <a:gd name="T5" fmla="*/ 634 h 1192"/>
                <a:gd name="T6" fmla="*/ 391 w 1044"/>
                <a:gd name="T7" fmla="*/ 653 h 1192"/>
                <a:gd name="T8" fmla="*/ 315 w 1044"/>
                <a:gd name="T9" fmla="*/ 695 h 1192"/>
                <a:gd name="T10" fmla="*/ 272 w 1044"/>
                <a:gd name="T11" fmla="*/ 758 h 1192"/>
                <a:gd name="T12" fmla="*/ 262 w 1044"/>
                <a:gd name="T13" fmla="*/ 823 h 1192"/>
                <a:gd name="T14" fmla="*/ 271 w 1044"/>
                <a:gd name="T15" fmla="*/ 879 h 1192"/>
                <a:gd name="T16" fmla="*/ 312 w 1044"/>
                <a:gd name="T17" fmla="*/ 937 h 1192"/>
                <a:gd name="T18" fmla="*/ 378 w 1044"/>
                <a:gd name="T19" fmla="*/ 976 h 1192"/>
                <a:gd name="T20" fmla="*/ 461 w 1044"/>
                <a:gd name="T21" fmla="*/ 992 h 1192"/>
                <a:gd name="T22" fmla="*/ 547 w 1044"/>
                <a:gd name="T23" fmla="*/ 989 h 1192"/>
                <a:gd name="T24" fmla="*/ 657 w 1044"/>
                <a:gd name="T25" fmla="*/ 954 h 1192"/>
                <a:gd name="T26" fmla="*/ 738 w 1044"/>
                <a:gd name="T27" fmla="*/ 891 h 1192"/>
                <a:gd name="T28" fmla="*/ 772 w 1044"/>
                <a:gd name="T29" fmla="*/ 838 h 1192"/>
                <a:gd name="T30" fmla="*/ 786 w 1044"/>
                <a:gd name="T31" fmla="*/ 790 h 1192"/>
                <a:gd name="T32" fmla="*/ 790 w 1044"/>
                <a:gd name="T33" fmla="*/ 679 h 1192"/>
                <a:gd name="T34" fmla="*/ 767 w 1044"/>
                <a:gd name="T35" fmla="*/ 1043 h 1192"/>
                <a:gd name="T36" fmla="*/ 696 w 1044"/>
                <a:gd name="T37" fmla="*/ 1106 h 1192"/>
                <a:gd name="T38" fmla="*/ 609 w 1044"/>
                <a:gd name="T39" fmla="*/ 1154 h 1192"/>
                <a:gd name="T40" fmla="*/ 503 w 1044"/>
                <a:gd name="T41" fmla="*/ 1183 h 1192"/>
                <a:gd name="T42" fmla="*/ 410 w 1044"/>
                <a:gd name="T43" fmla="*/ 1192 h 1192"/>
                <a:gd name="T44" fmla="*/ 330 w 1044"/>
                <a:gd name="T45" fmla="*/ 1186 h 1192"/>
                <a:gd name="T46" fmla="*/ 255 w 1044"/>
                <a:gd name="T47" fmla="*/ 1168 h 1192"/>
                <a:gd name="T48" fmla="*/ 184 w 1044"/>
                <a:gd name="T49" fmla="*/ 1139 h 1192"/>
                <a:gd name="T50" fmla="*/ 123 w 1044"/>
                <a:gd name="T51" fmla="*/ 1100 h 1192"/>
                <a:gd name="T52" fmla="*/ 73 w 1044"/>
                <a:gd name="T53" fmla="*/ 1050 h 1192"/>
                <a:gd name="T54" fmla="*/ 34 w 1044"/>
                <a:gd name="T55" fmla="*/ 989 h 1192"/>
                <a:gd name="T56" fmla="*/ 9 w 1044"/>
                <a:gd name="T57" fmla="*/ 917 h 1192"/>
                <a:gd name="T58" fmla="*/ 0 w 1044"/>
                <a:gd name="T59" fmla="*/ 836 h 1192"/>
                <a:gd name="T60" fmla="*/ 3 w 1044"/>
                <a:gd name="T61" fmla="*/ 787 h 1192"/>
                <a:gd name="T62" fmla="*/ 20 w 1044"/>
                <a:gd name="T63" fmla="*/ 706 h 1192"/>
                <a:gd name="T64" fmla="*/ 55 w 1044"/>
                <a:gd name="T65" fmla="*/ 635 h 1192"/>
                <a:gd name="T66" fmla="*/ 104 w 1044"/>
                <a:gd name="T67" fmla="*/ 578 h 1192"/>
                <a:gd name="T68" fmla="*/ 166 w 1044"/>
                <a:gd name="T69" fmla="*/ 531 h 1192"/>
                <a:gd name="T70" fmla="*/ 240 w 1044"/>
                <a:gd name="T71" fmla="*/ 497 h 1192"/>
                <a:gd name="T72" fmla="*/ 324 w 1044"/>
                <a:gd name="T73" fmla="*/ 474 h 1192"/>
                <a:gd name="T74" fmla="*/ 417 w 1044"/>
                <a:gd name="T75" fmla="*/ 463 h 1192"/>
                <a:gd name="T76" fmla="*/ 517 w 1044"/>
                <a:gd name="T77" fmla="*/ 462 h 1192"/>
                <a:gd name="T78" fmla="*/ 682 w 1044"/>
                <a:gd name="T79" fmla="*/ 481 h 1192"/>
                <a:gd name="T80" fmla="*/ 785 w 1044"/>
                <a:gd name="T81" fmla="*/ 481 h 1192"/>
                <a:gd name="T82" fmla="*/ 774 w 1044"/>
                <a:gd name="T83" fmla="*/ 399 h 1192"/>
                <a:gd name="T84" fmla="*/ 729 w 1044"/>
                <a:gd name="T85" fmla="*/ 315 h 1192"/>
                <a:gd name="T86" fmla="*/ 649 w 1044"/>
                <a:gd name="T87" fmla="*/ 260 h 1192"/>
                <a:gd name="T88" fmla="*/ 535 w 1044"/>
                <a:gd name="T89" fmla="*/ 236 h 1192"/>
                <a:gd name="T90" fmla="*/ 411 w 1044"/>
                <a:gd name="T91" fmla="*/ 240 h 1192"/>
                <a:gd name="T92" fmla="*/ 250 w 1044"/>
                <a:gd name="T93" fmla="*/ 277 h 1192"/>
                <a:gd name="T94" fmla="*/ 100 w 1044"/>
                <a:gd name="T95" fmla="*/ 95 h 1192"/>
                <a:gd name="T96" fmla="*/ 271 w 1044"/>
                <a:gd name="T97" fmla="*/ 32 h 1192"/>
                <a:gd name="T98" fmla="*/ 380 w 1044"/>
                <a:gd name="T99" fmla="*/ 11 h 1192"/>
                <a:gd name="T100" fmla="*/ 504 w 1044"/>
                <a:gd name="T101" fmla="*/ 0 h 1192"/>
                <a:gd name="T102" fmla="*/ 601 w 1044"/>
                <a:gd name="T103" fmla="*/ 1 h 1192"/>
                <a:gd name="T104" fmla="*/ 712 w 1044"/>
                <a:gd name="T105" fmla="*/ 18 h 1192"/>
                <a:gd name="T106" fmla="*/ 806 w 1044"/>
                <a:gd name="T107" fmla="*/ 50 h 1192"/>
                <a:gd name="T108" fmla="*/ 885 w 1044"/>
                <a:gd name="T109" fmla="*/ 98 h 1192"/>
                <a:gd name="T110" fmla="*/ 948 w 1044"/>
                <a:gd name="T111" fmla="*/ 160 h 1192"/>
                <a:gd name="T112" fmla="*/ 995 w 1044"/>
                <a:gd name="T113" fmla="*/ 236 h 1192"/>
                <a:gd name="T114" fmla="*/ 1027 w 1044"/>
                <a:gd name="T115" fmla="*/ 326 h 1192"/>
                <a:gd name="T116" fmla="*/ 1043 w 1044"/>
                <a:gd name="T117" fmla="*/ 429 h 1192"/>
                <a:gd name="T118" fmla="*/ 782 w 1044"/>
                <a:gd name="T119" fmla="*/ 1167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4" h="1192">
                  <a:moveTo>
                    <a:pt x="790" y="679"/>
                  </a:moveTo>
                  <a:lnTo>
                    <a:pt x="790" y="679"/>
                  </a:lnTo>
                  <a:lnTo>
                    <a:pt x="762" y="670"/>
                  </a:lnTo>
                  <a:lnTo>
                    <a:pt x="733" y="661"/>
                  </a:lnTo>
                  <a:lnTo>
                    <a:pt x="704" y="653"/>
                  </a:lnTo>
                  <a:lnTo>
                    <a:pt x="670" y="646"/>
                  </a:lnTo>
                  <a:lnTo>
                    <a:pt x="637" y="641"/>
                  </a:lnTo>
                  <a:lnTo>
                    <a:pt x="601" y="636"/>
                  </a:lnTo>
                  <a:lnTo>
                    <a:pt x="564" y="634"/>
                  </a:lnTo>
                  <a:lnTo>
                    <a:pt x="526" y="633"/>
                  </a:lnTo>
                  <a:lnTo>
                    <a:pt x="526" y="633"/>
                  </a:lnTo>
                  <a:lnTo>
                    <a:pt x="496" y="634"/>
                  </a:lnTo>
                  <a:lnTo>
                    <a:pt x="467" y="636"/>
                  </a:lnTo>
                  <a:lnTo>
                    <a:pt x="440" y="640"/>
                  </a:lnTo>
                  <a:lnTo>
                    <a:pt x="415" y="646"/>
                  </a:lnTo>
                  <a:lnTo>
                    <a:pt x="391" y="653"/>
                  </a:lnTo>
                  <a:lnTo>
                    <a:pt x="369" y="661"/>
                  </a:lnTo>
                  <a:lnTo>
                    <a:pt x="350" y="671"/>
                  </a:lnTo>
                  <a:lnTo>
                    <a:pt x="332" y="682"/>
                  </a:lnTo>
                  <a:lnTo>
                    <a:pt x="315" y="695"/>
                  </a:lnTo>
                  <a:lnTo>
                    <a:pt x="301" y="708"/>
                  </a:lnTo>
                  <a:lnTo>
                    <a:pt x="289" y="724"/>
                  </a:lnTo>
                  <a:lnTo>
                    <a:pt x="280" y="740"/>
                  </a:lnTo>
                  <a:lnTo>
                    <a:pt x="272" y="758"/>
                  </a:lnTo>
                  <a:lnTo>
                    <a:pt x="266" y="777"/>
                  </a:lnTo>
                  <a:lnTo>
                    <a:pt x="263" y="798"/>
                  </a:lnTo>
                  <a:lnTo>
                    <a:pt x="262" y="819"/>
                  </a:lnTo>
                  <a:lnTo>
                    <a:pt x="262" y="823"/>
                  </a:lnTo>
                  <a:lnTo>
                    <a:pt x="262" y="823"/>
                  </a:lnTo>
                  <a:lnTo>
                    <a:pt x="263" y="843"/>
                  </a:lnTo>
                  <a:lnTo>
                    <a:pt x="266" y="861"/>
                  </a:lnTo>
                  <a:lnTo>
                    <a:pt x="271" y="879"/>
                  </a:lnTo>
                  <a:lnTo>
                    <a:pt x="280" y="896"/>
                  </a:lnTo>
                  <a:lnTo>
                    <a:pt x="288" y="911"/>
                  </a:lnTo>
                  <a:lnTo>
                    <a:pt x="300" y="924"/>
                  </a:lnTo>
                  <a:lnTo>
                    <a:pt x="312" y="937"/>
                  </a:lnTo>
                  <a:lnTo>
                    <a:pt x="326" y="948"/>
                  </a:lnTo>
                  <a:lnTo>
                    <a:pt x="342" y="959"/>
                  </a:lnTo>
                  <a:lnTo>
                    <a:pt x="360" y="967"/>
                  </a:lnTo>
                  <a:lnTo>
                    <a:pt x="378" y="976"/>
                  </a:lnTo>
                  <a:lnTo>
                    <a:pt x="397" y="982"/>
                  </a:lnTo>
                  <a:lnTo>
                    <a:pt x="417" y="986"/>
                  </a:lnTo>
                  <a:lnTo>
                    <a:pt x="438" y="990"/>
                  </a:lnTo>
                  <a:lnTo>
                    <a:pt x="461" y="992"/>
                  </a:lnTo>
                  <a:lnTo>
                    <a:pt x="484" y="992"/>
                  </a:lnTo>
                  <a:lnTo>
                    <a:pt x="484" y="992"/>
                  </a:lnTo>
                  <a:lnTo>
                    <a:pt x="516" y="991"/>
                  </a:lnTo>
                  <a:lnTo>
                    <a:pt x="547" y="989"/>
                  </a:lnTo>
                  <a:lnTo>
                    <a:pt x="577" y="983"/>
                  </a:lnTo>
                  <a:lnTo>
                    <a:pt x="606" y="976"/>
                  </a:lnTo>
                  <a:lnTo>
                    <a:pt x="632" y="966"/>
                  </a:lnTo>
                  <a:lnTo>
                    <a:pt x="657" y="954"/>
                  </a:lnTo>
                  <a:lnTo>
                    <a:pt x="681" y="941"/>
                  </a:lnTo>
                  <a:lnTo>
                    <a:pt x="702" y="925"/>
                  </a:lnTo>
                  <a:lnTo>
                    <a:pt x="721" y="909"/>
                  </a:lnTo>
                  <a:lnTo>
                    <a:pt x="738" y="891"/>
                  </a:lnTo>
                  <a:lnTo>
                    <a:pt x="754" y="871"/>
                  </a:lnTo>
                  <a:lnTo>
                    <a:pt x="760" y="860"/>
                  </a:lnTo>
                  <a:lnTo>
                    <a:pt x="766" y="849"/>
                  </a:lnTo>
                  <a:lnTo>
                    <a:pt x="772" y="838"/>
                  </a:lnTo>
                  <a:lnTo>
                    <a:pt x="776" y="826"/>
                  </a:lnTo>
                  <a:lnTo>
                    <a:pt x="780" y="814"/>
                  </a:lnTo>
                  <a:lnTo>
                    <a:pt x="784" y="802"/>
                  </a:lnTo>
                  <a:lnTo>
                    <a:pt x="786" y="790"/>
                  </a:lnTo>
                  <a:lnTo>
                    <a:pt x="787" y="777"/>
                  </a:lnTo>
                  <a:lnTo>
                    <a:pt x="788" y="764"/>
                  </a:lnTo>
                  <a:lnTo>
                    <a:pt x="790" y="751"/>
                  </a:lnTo>
                  <a:lnTo>
                    <a:pt x="790" y="679"/>
                  </a:lnTo>
                  <a:close/>
                  <a:moveTo>
                    <a:pt x="782" y="1167"/>
                  </a:moveTo>
                  <a:lnTo>
                    <a:pt x="782" y="1026"/>
                  </a:lnTo>
                  <a:lnTo>
                    <a:pt x="782" y="1026"/>
                  </a:lnTo>
                  <a:lnTo>
                    <a:pt x="767" y="1043"/>
                  </a:lnTo>
                  <a:lnTo>
                    <a:pt x="751" y="1059"/>
                  </a:lnTo>
                  <a:lnTo>
                    <a:pt x="733" y="1076"/>
                  </a:lnTo>
                  <a:lnTo>
                    <a:pt x="716" y="1091"/>
                  </a:lnTo>
                  <a:lnTo>
                    <a:pt x="696" y="1106"/>
                  </a:lnTo>
                  <a:lnTo>
                    <a:pt x="676" y="1119"/>
                  </a:lnTo>
                  <a:lnTo>
                    <a:pt x="655" y="1132"/>
                  </a:lnTo>
                  <a:lnTo>
                    <a:pt x="632" y="1144"/>
                  </a:lnTo>
                  <a:lnTo>
                    <a:pt x="609" y="1154"/>
                  </a:lnTo>
                  <a:lnTo>
                    <a:pt x="584" y="1163"/>
                  </a:lnTo>
                  <a:lnTo>
                    <a:pt x="558" y="1172"/>
                  </a:lnTo>
                  <a:lnTo>
                    <a:pt x="530" y="1179"/>
                  </a:lnTo>
                  <a:lnTo>
                    <a:pt x="503" y="1183"/>
                  </a:lnTo>
                  <a:lnTo>
                    <a:pt x="473" y="1188"/>
                  </a:lnTo>
                  <a:lnTo>
                    <a:pt x="442" y="1191"/>
                  </a:lnTo>
                  <a:lnTo>
                    <a:pt x="410" y="1192"/>
                  </a:lnTo>
                  <a:lnTo>
                    <a:pt x="410" y="1192"/>
                  </a:lnTo>
                  <a:lnTo>
                    <a:pt x="389" y="1191"/>
                  </a:lnTo>
                  <a:lnTo>
                    <a:pt x="369" y="1189"/>
                  </a:lnTo>
                  <a:lnTo>
                    <a:pt x="349" y="1188"/>
                  </a:lnTo>
                  <a:lnTo>
                    <a:pt x="330" y="1186"/>
                  </a:lnTo>
                  <a:lnTo>
                    <a:pt x="311" y="1182"/>
                  </a:lnTo>
                  <a:lnTo>
                    <a:pt x="292" y="1179"/>
                  </a:lnTo>
                  <a:lnTo>
                    <a:pt x="272" y="1174"/>
                  </a:lnTo>
                  <a:lnTo>
                    <a:pt x="255" y="1168"/>
                  </a:lnTo>
                  <a:lnTo>
                    <a:pt x="235" y="1162"/>
                  </a:lnTo>
                  <a:lnTo>
                    <a:pt x="219" y="1155"/>
                  </a:lnTo>
                  <a:lnTo>
                    <a:pt x="201" y="1148"/>
                  </a:lnTo>
                  <a:lnTo>
                    <a:pt x="184" y="1139"/>
                  </a:lnTo>
                  <a:lnTo>
                    <a:pt x="169" y="1131"/>
                  </a:lnTo>
                  <a:lnTo>
                    <a:pt x="153" y="1121"/>
                  </a:lnTo>
                  <a:lnTo>
                    <a:pt x="137" y="1111"/>
                  </a:lnTo>
                  <a:lnTo>
                    <a:pt x="123" y="1100"/>
                  </a:lnTo>
                  <a:lnTo>
                    <a:pt x="110" y="1089"/>
                  </a:lnTo>
                  <a:lnTo>
                    <a:pt x="97" y="1076"/>
                  </a:lnTo>
                  <a:lnTo>
                    <a:pt x="84" y="1064"/>
                  </a:lnTo>
                  <a:lnTo>
                    <a:pt x="73" y="1050"/>
                  </a:lnTo>
                  <a:lnTo>
                    <a:pt x="61" y="1035"/>
                  </a:lnTo>
                  <a:lnTo>
                    <a:pt x="52" y="1021"/>
                  </a:lnTo>
                  <a:lnTo>
                    <a:pt x="42" y="1005"/>
                  </a:lnTo>
                  <a:lnTo>
                    <a:pt x="34" y="989"/>
                  </a:lnTo>
                  <a:lnTo>
                    <a:pt x="26" y="972"/>
                  </a:lnTo>
                  <a:lnTo>
                    <a:pt x="19" y="954"/>
                  </a:lnTo>
                  <a:lnTo>
                    <a:pt x="13" y="936"/>
                  </a:lnTo>
                  <a:lnTo>
                    <a:pt x="9" y="917"/>
                  </a:lnTo>
                  <a:lnTo>
                    <a:pt x="5" y="898"/>
                  </a:lnTo>
                  <a:lnTo>
                    <a:pt x="3" y="878"/>
                  </a:lnTo>
                  <a:lnTo>
                    <a:pt x="1" y="857"/>
                  </a:lnTo>
                  <a:lnTo>
                    <a:pt x="0" y="836"/>
                  </a:lnTo>
                  <a:lnTo>
                    <a:pt x="0" y="831"/>
                  </a:lnTo>
                  <a:lnTo>
                    <a:pt x="0" y="831"/>
                  </a:lnTo>
                  <a:lnTo>
                    <a:pt x="1" y="808"/>
                  </a:lnTo>
                  <a:lnTo>
                    <a:pt x="3" y="787"/>
                  </a:lnTo>
                  <a:lnTo>
                    <a:pt x="5" y="765"/>
                  </a:lnTo>
                  <a:lnTo>
                    <a:pt x="10" y="744"/>
                  </a:lnTo>
                  <a:lnTo>
                    <a:pt x="14" y="725"/>
                  </a:lnTo>
                  <a:lnTo>
                    <a:pt x="20" y="706"/>
                  </a:lnTo>
                  <a:lnTo>
                    <a:pt x="28" y="687"/>
                  </a:lnTo>
                  <a:lnTo>
                    <a:pt x="36" y="669"/>
                  </a:lnTo>
                  <a:lnTo>
                    <a:pt x="44" y="652"/>
                  </a:lnTo>
                  <a:lnTo>
                    <a:pt x="55" y="635"/>
                  </a:lnTo>
                  <a:lnTo>
                    <a:pt x="66" y="620"/>
                  </a:lnTo>
                  <a:lnTo>
                    <a:pt x="78" y="605"/>
                  </a:lnTo>
                  <a:lnTo>
                    <a:pt x="90" y="591"/>
                  </a:lnTo>
                  <a:lnTo>
                    <a:pt x="104" y="578"/>
                  </a:lnTo>
                  <a:lnTo>
                    <a:pt x="118" y="565"/>
                  </a:lnTo>
                  <a:lnTo>
                    <a:pt x="133" y="554"/>
                  </a:lnTo>
                  <a:lnTo>
                    <a:pt x="149" y="542"/>
                  </a:lnTo>
                  <a:lnTo>
                    <a:pt x="166" y="531"/>
                  </a:lnTo>
                  <a:lnTo>
                    <a:pt x="183" y="522"/>
                  </a:lnTo>
                  <a:lnTo>
                    <a:pt x="202" y="513"/>
                  </a:lnTo>
                  <a:lnTo>
                    <a:pt x="220" y="505"/>
                  </a:lnTo>
                  <a:lnTo>
                    <a:pt x="240" y="497"/>
                  </a:lnTo>
                  <a:lnTo>
                    <a:pt x="261" y="491"/>
                  </a:lnTo>
                  <a:lnTo>
                    <a:pt x="281" y="485"/>
                  </a:lnTo>
                  <a:lnTo>
                    <a:pt x="302" y="479"/>
                  </a:lnTo>
                  <a:lnTo>
                    <a:pt x="324" y="474"/>
                  </a:lnTo>
                  <a:lnTo>
                    <a:pt x="346" y="470"/>
                  </a:lnTo>
                  <a:lnTo>
                    <a:pt x="369" y="467"/>
                  </a:lnTo>
                  <a:lnTo>
                    <a:pt x="393" y="464"/>
                  </a:lnTo>
                  <a:lnTo>
                    <a:pt x="417" y="463"/>
                  </a:lnTo>
                  <a:lnTo>
                    <a:pt x="442" y="462"/>
                  </a:lnTo>
                  <a:lnTo>
                    <a:pt x="467" y="461"/>
                  </a:lnTo>
                  <a:lnTo>
                    <a:pt x="467" y="461"/>
                  </a:lnTo>
                  <a:lnTo>
                    <a:pt x="517" y="462"/>
                  </a:lnTo>
                  <a:lnTo>
                    <a:pt x="563" y="464"/>
                  </a:lnTo>
                  <a:lnTo>
                    <a:pt x="606" y="469"/>
                  </a:lnTo>
                  <a:lnTo>
                    <a:pt x="645" y="475"/>
                  </a:lnTo>
                  <a:lnTo>
                    <a:pt x="682" y="481"/>
                  </a:lnTo>
                  <a:lnTo>
                    <a:pt x="717" y="490"/>
                  </a:lnTo>
                  <a:lnTo>
                    <a:pt x="751" y="499"/>
                  </a:lnTo>
                  <a:lnTo>
                    <a:pt x="785" y="509"/>
                  </a:lnTo>
                  <a:lnTo>
                    <a:pt x="785" y="481"/>
                  </a:lnTo>
                  <a:lnTo>
                    <a:pt x="785" y="481"/>
                  </a:lnTo>
                  <a:lnTo>
                    <a:pt x="784" y="451"/>
                  </a:lnTo>
                  <a:lnTo>
                    <a:pt x="780" y="425"/>
                  </a:lnTo>
                  <a:lnTo>
                    <a:pt x="774" y="399"/>
                  </a:lnTo>
                  <a:lnTo>
                    <a:pt x="767" y="375"/>
                  </a:lnTo>
                  <a:lnTo>
                    <a:pt x="756" y="353"/>
                  </a:lnTo>
                  <a:lnTo>
                    <a:pt x="743" y="333"/>
                  </a:lnTo>
                  <a:lnTo>
                    <a:pt x="729" y="315"/>
                  </a:lnTo>
                  <a:lnTo>
                    <a:pt x="712" y="298"/>
                  </a:lnTo>
                  <a:lnTo>
                    <a:pt x="693" y="283"/>
                  </a:lnTo>
                  <a:lnTo>
                    <a:pt x="671" y="271"/>
                  </a:lnTo>
                  <a:lnTo>
                    <a:pt x="649" y="260"/>
                  </a:lnTo>
                  <a:lnTo>
                    <a:pt x="624" y="251"/>
                  </a:lnTo>
                  <a:lnTo>
                    <a:pt x="596" y="243"/>
                  </a:lnTo>
                  <a:lnTo>
                    <a:pt x="566" y="239"/>
                  </a:lnTo>
                  <a:lnTo>
                    <a:pt x="535" y="236"/>
                  </a:lnTo>
                  <a:lnTo>
                    <a:pt x="502" y="235"/>
                  </a:lnTo>
                  <a:lnTo>
                    <a:pt x="502" y="235"/>
                  </a:lnTo>
                  <a:lnTo>
                    <a:pt x="455" y="236"/>
                  </a:lnTo>
                  <a:lnTo>
                    <a:pt x="411" y="240"/>
                  </a:lnTo>
                  <a:lnTo>
                    <a:pt x="368" y="246"/>
                  </a:lnTo>
                  <a:lnTo>
                    <a:pt x="329" y="254"/>
                  </a:lnTo>
                  <a:lnTo>
                    <a:pt x="289" y="265"/>
                  </a:lnTo>
                  <a:lnTo>
                    <a:pt x="250" y="277"/>
                  </a:lnTo>
                  <a:lnTo>
                    <a:pt x="212" y="290"/>
                  </a:lnTo>
                  <a:lnTo>
                    <a:pt x="172" y="307"/>
                  </a:lnTo>
                  <a:lnTo>
                    <a:pt x="100" y="95"/>
                  </a:lnTo>
                  <a:lnTo>
                    <a:pt x="100" y="95"/>
                  </a:lnTo>
                  <a:lnTo>
                    <a:pt x="148" y="75"/>
                  </a:lnTo>
                  <a:lnTo>
                    <a:pt x="196" y="56"/>
                  </a:lnTo>
                  <a:lnTo>
                    <a:pt x="245" y="39"/>
                  </a:lnTo>
                  <a:lnTo>
                    <a:pt x="271" y="32"/>
                  </a:lnTo>
                  <a:lnTo>
                    <a:pt x="296" y="26"/>
                  </a:lnTo>
                  <a:lnTo>
                    <a:pt x="324" y="20"/>
                  </a:lnTo>
                  <a:lnTo>
                    <a:pt x="351" y="14"/>
                  </a:lnTo>
                  <a:lnTo>
                    <a:pt x="380" y="11"/>
                  </a:lnTo>
                  <a:lnTo>
                    <a:pt x="409" y="6"/>
                  </a:lnTo>
                  <a:lnTo>
                    <a:pt x="440" y="3"/>
                  </a:lnTo>
                  <a:lnTo>
                    <a:pt x="471" y="1"/>
                  </a:lnTo>
                  <a:lnTo>
                    <a:pt x="504" y="0"/>
                  </a:lnTo>
                  <a:lnTo>
                    <a:pt x="539" y="0"/>
                  </a:lnTo>
                  <a:lnTo>
                    <a:pt x="539" y="0"/>
                  </a:lnTo>
                  <a:lnTo>
                    <a:pt x="570" y="0"/>
                  </a:lnTo>
                  <a:lnTo>
                    <a:pt x="601" y="1"/>
                  </a:lnTo>
                  <a:lnTo>
                    <a:pt x="630" y="3"/>
                  </a:lnTo>
                  <a:lnTo>
                    <a:pt x="658" y="7"/>
                  </a:lnTo>
                  <a:lnTo>
                    <a:pt x="686" y="12"/>
                  </a:lnTo>
                  <a:lnTo>
                    <a:pt x="712" y="18"/>
                  </a:lnTo>
                  <a:lnTo>
                    <a:pt x="737" y="25"/>
                  </a:lnTo>
                  <a:lnTo>
                    <a:pt x="761" y="32"/>
                  </a:lnTo>
                  <a:lnTo>
                    <a:pt x="785" y="40"/>
                  </a:lnTo>
                  <a:lnTo>
                    <a:pt x="806" y="50"/>
                  </a:lnTo>
                  <a:lnTo>
                    <a:pt x="828" y="61"/>
                  </a:lnTo>
                  <a:lnTo>
                    <a:pt x="848" y="71"/>
                  </a:lnTo>
                  <a:lnTo>
                    <a:pt x="867" y="85"/>
                  </a:lnTo>
                  <a:lnTo>
                    <a:pt x="885" y="98"/>
                  </a:lnTo>
                  <a:lnTo>
                    <a:pt x="903" y="112"/>
                  </a:lnTo>
                  <a:lnTo>
                    <a:pt x="919" y="126"/>
                  </a:lnTo>
                  <a:lnTo>
                    <a:pt x="934" y="143"/>
                  </a:lnTo>
                  <a:lnTo>
                    <a:pt x="948" y="160"/>
                  </a:lnTo>
                  <a:lnTo>
                    <a:pt x="962" y="178"/>
                  </a:lnTo>
                  <a:lnTo>
                    <a:pt x="973" y="197"/>
                  </a:lnTo>
                  <a:lnTo>
                    <a:pt x="985" y="216"/>
                  </a:lnTo>
                  <a:lnTo>
                    <a:pt x="995" y="236"/>
                  </a:lnTo>
                  <a:lnTo>
                    <a:pt x="1005" y="258"/>
                  </a:lnTo>
                  <a:lnTo>
                    <a:pt x="1013" y="279"/>
                  </a:lnTo>
                  <a:lnTo>
                    <a:pt x="1020" y="302"/>
                  </a:lnTo>
                  <a:lnTo>
                    <a:pt x="1027" y="326"/>
                  </a:lnTo>
                  <a:lnTo>
                    <a:pt x="1032" y="351"/>
                  </a:lnTo>
                  <a:lnTo>
                    <a:pt x="1037" y="376"/>
                  </a:lnTo>
                  <a:lnTo>
                    <a:pt x="1040" y="402"/>
                  </a:lnTo>
                  <a:lnTo>
                    <a:pt x="1043" y="429"/>
                  </a:lnTo>
                  <a:lnTo>
                    <a:pt x="1044" y="457"/>
                  </a:lnTo>
                  <a:lnTo>
                    <a:pt x="1044" y="485"/>
                  </a:lnTo>
                  <a:lnTo>
                    <a:pt x="1044" y="1167"/>
                  </a:lnTo>
                  <a:lnTo>
                    <a:pt x="782" y="11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21" descr=" " title=" "/>
            <p:cNvSpPr>
              <a:spLocks/>
            </p:cNvSpPr>
            <p:nvPr userDrawn="1"/>
          </p:nvSpPr>
          <p:spPr bwMode="auto">
            <a:xfrm>
              <a:off x="932309" y="4879372"/>
              <a:ext cx="44673" cy="78145"/>
            </a:xfrm>
            <a:custGeom>
              <a:avLst/>
              <a:gdLst>
                <a:gd name="T0" fmla="*/ 263 w 672"/>
                <a:gd name="T1" fmla="*/ 1172 h 1172"/>
                <a:gd name="T2" fmla="*/ 0 w 672"/>
                <a:gd name="T3" fmla="*/ 1172 h 1172"/>
                <a:gd name="T4" fmla="*/ 0 w 672"/>
                <a:gd name="T5" fmla="*/ 22 h 1172"/>
                <a:gd name="T6" fmla="*/ 263 w 672"/>
                <a:gd name="T7" fmla="*/ 22 h 1172"/>
                <a:gd name="T8" fmla="*/ 263 w 672"/>
                <a:gd name="T9" fmla="*/ 281 h 1172"/>
                <a:gd name="T10" fmla="*/ 263 w 672"/>
                <a:gd name="T11" fmla="*/ 281 h 1172"/>
                <a:gd name="T12" fmla="*/ 277 w 672"/>
                <a:gd name="T13" fmla="*/ 250 h 1172"/>
                <a:gd name="T14" fmla="*/ 293 w 672"/>
                <a:gd name="T15" fmla="*/ 220 h 1172"/>
                <a:gd name="T16" fmla="*/ 311 w 672"/>
                <a:gd name="T17" fmla="*/ 190 h 1172"/>
                <a:gd name="T18" fmla="*/ 329 w 672"/>
                <a:gd name="T19" fmla="*/ 164 h 1172"/>
                <a:gd name="T20" fmla="*/ 349 w 672"/>
                <a:gd name="T21" fmla="*/ 137 h 1172"/>
                <a:gd name="T22" fmla="*/ 371 w 672"/>
                <a:gd name="T23" fmla="*/ 115 h 1172"/>
                <a:gd name="T24" fmla="*/ 393 w 672"/>
                <a:gd name="T25" fmla="*/ 92 h 1172"/>
                <a:gd name="T26" fmla="*/ 418 w 672"/>
                <a:gd name="T27" fmla="*/ 73 h 1172"/>
                <a:gd name="T28" fmla="*/ 445 w 672"/>
                <a:gd name="T29" fmla="*/ 55 h 1172"/>
                <a:gd name="T30" fmla="*/ 472 w 672"/>
                <a:gd name="T31" fmla="*/ 39 h 1172"/>
                <a:gd name="T32" fmla="*/ 501 w 672"/>
                <a:gd name="T33" fmla="*/ 26 h 1172"/>
                <a:gd name="T34" fmla="*/ 516 w 672"/>
                <a:gd name="T35" fmla="*/ 22 h 1172"/>
                <a:gd name="T36" fmla="*/ 532 w 672"/>
                <a:gd name="T37" fmla="*/ 16 h 1172"/>
                <a:gd name="T38" fmla="*/ 549 w 672"/>
                <a:gd name="T39" fmla="*/ 12 h 1172"/>
                <a:gd name="T40" fmla="*/ 564 w 672"/>
                <a:gd name="T41" fmla="*/ 8 h 1172"/>
                <a:gd name="T42" fmla="*/ 581 w 672"/>
                <a:gd name="T43" fmla="*/ 5 h 1172"/>
                <a:gd name="T44" fmla="*/ 599 w 672"/>
                <a:gd name="T45" fmla="*/ 2 h 1172"/>
                <a:gd name="T46" fmla="*/ 615 w 672"/>
                <a:gd name="T47" fmla="*/ 1 h 1172"/>
                <a:gd name="T48" fmla="*/ 633 w 672"/>
                <a:gd name="T49" fmla="*/ 0 h 1172"/>
                <a:gd name="T50" fmla="*/ 652 w 672"/>
                <a:gd name="T51" fmla="*/ 0 h 1172"/>
                <a:gd name="T52" fmla="*/ 672 w 672"/>
                <a:gd name="T53" fmla="*/ 0 h 1172"/>
                <a:gd name="T54" fmla="*/ 672 w 672"/>
                <a:gd name="T55" fmla="*/ 278 h 1172"/>
                <a:gd name="T56" fmla="*/ 656 w 672"/>
                <a:gd name="T57" fmla="*/ 278 h 1172"/>
                <a:gd name="T58" fmla="*/ 656 w 672"/>
                <a:gd name="T59" fmla="*/ 278 h 1172"/>
                <a:gd name="T60" fmla="*/ 635 w 672"/>
                <a:gd name="T61" fmla="*/ 280 h 1172"/>
                <a:gd name="T62" fmla="*/ 613 w 672"/>
                <a:gd name="T63" fmla="*/ 281 h 1172"/>
                <a:gd name="T64" fmla="*/ 593 w 672"/>
                <a:gd name="T65" fmla="*/ 283 h 1172"/>
                <a:gd name="T66" fmla="*/ 572 w 672"/>
                <a:gd name="T67" fmla="*/ 285 h 1172"/>
                <a:gd name="T68" fmla="*/ 553 w 672"/>
                <a:gd name="T69" fmla="*/ 290 h 1172"/>
                <a:gd name="T70" fmla="*/ 534 w 672"/>
                <a:gd name="T71" fmla="*/ 295 h 1172"/>
                <a:gd name="T72" fmla="*/ 515 w 672"/>
                <a:gd name="T73" fmla="*/ 301 h 1172"/>
                <a:gd name="T74" fmla="*/ 497 w 672"/>
                <a:gd name="T75" fmla="*/ 307 h 1172"/>
                <a:gd name="T76" fmla="*/ 479 w 672"/>
                <a:gd name="T77" fmla="*/ 314 h 1172"/>
                <a:gd name="T78" fmla="*/ 463 w 672"/>
                <a:gd name="T79" fmla="*/ 323 h 1172"/>
                <a:gd name="T80" fmla="*/ 446 w 672"/>
                <a:gd name="T81" fmla="*/ 332 h 1172"/>
                <a:gd name="T82" fmla="*/ 430 w 672"/>
                <a:gd name="T83" fmla="*/ 343 h 1172"/>
                <a:gd name="T84" fmla="*/ 415 w 672"/>
                <a:gd name="T85" fmla="*/ 354 h 1172"/>
                <a:gd name="T86" fmla="*/ 400 w 672"/>
                <a:gd name="T87" fmla="*/ 366 h 1172"/>
                <a:gd name="T88" fmla="*/ 386 w 672"/>
                <a:gd name="T89" fmla="*/ 379 h 1172"/>
                <a:gd name="T90" fmla="*/ 373 w 672"/>
                <a:gd name="T91" fmla="*/ 392 h 1172"/>
                <a:gd name="T92" fmla="*/ 360 w 672"/>
                <a:gd name="T93" fmla="*/ 407 h 1172"/>
                <a:gd name="T94" fmla="*/ 348 w 672"/>
                <a:gd name="T95" fmla="*/ 423 h 1172"/>
                <a:gd name="T96" fmla="*/ 337 w 672"/>
                <a:gd name="T97" fmla="*/ 438 h 1172"/>
                <a:gd name="T98" fmla="*/ 326 w 672"/>
                <a:gd name="T99" fmla="*/ 456 h 1172"/>
                <a:gd name="T100" fmla="*/ 317 w 672"/>
                <a:gd name="T101" fmla="*/ 474 h 1172"/>
                <a:gd name="T102" fmla="*/ 308 w 672"/>
                <a:gd name="T103" fmla="*/ 493 h 1172"/>
                <a:gd name="T104" fmla="*/ 300 w 672"/>
                <a:gd name="T105" fmla="*/ 514 h 1172"/>
                <a:gd name="T106" fmla="*/ 292 w 672"/>
                <a:gd name="T107" fmla="*/ 534 h 1172"/>
                <a:gd name="T108" fmla="*/ 286 w 672"/>
                <a:gd name="T109" fmla="*/ 557 h 1172"/>
                <a:gd name="T110" fmla="*/ 280 w 672"/>
                <a:gd name="T111" fmla="*/ 579 h 1172"/>
                <a:gd name="T112" fmla="*/ 275 w 672"/>
                <a:gd name="T113" fmla="*/ 602 h 1172"/>
                <a:gd name="T114" fmla="*/ 270 w 672"/>
                <a:gd name="T115" fmla="*/ 627 h 1172"/>
                <a:gd name="T116" fmla="*/ 268 w 672"/>
                <a:gd name="T117" fmla="*/ 652 h 1172"/>
                <a:gd name="T118" fmla="*/ 265 w 672"/>
                <a:gd name="T119" fmla="*/ 678 h 1172"/>
                <a:gd name="T120" fmla="*/ 264 w 672"/>
                <a:gd name="T121" fmla="*/ 706 h 1172"/>
                <a:gd name="T122" fmla="*/ 263 w 672"/>
                <a:gd name="T123" fmla="*/ 735 h 1172"/>
                <a:gd name="T124" fmla="*/ 263 w 672"/>
                <a:gd name="T125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2" h="1172">
                  <a:moveTo>
                    <a:pt x="263" y="1172"/>
                  </a:moveTo>
                  <a:lnTo>
                    <a:pt x="0" y="1172"/>
                  </a:lnTo>
                  <a:lnTo>
                    <a:pt x="0" y="22"/>
                  </a:lnTo>
                  <a:lnTo>
                    <a:pt x="263" y="22"/>
                  </a:lnTo>
                  <a:lnTo>
                    <a:pt x="263" y="281"/>
                  </a:lnTo>
                  <a:lnTo>
                    <a:pt x="263" y="281"/>
                  </a:lnTo>
                  <a:lnTo>
                    <a:pt x="277" y="250"/>
                  </a:lnTo>
                  <a:lnTo>
                    <a:pt x="293" y="220"/>
                  </a:lnTo>
                  <a:lnTo>
                    <a:pt x="311" y="190"/>
                  </a:lnTo>
                  <a:lnTo>
                    <a:pt x="329" y="164"/>
                  </a:lnTo>
                  <a:lnTo>
                    <a:pt x="349" y="137"/>
                  </a:lnTo>
                  <a:lnTo>
                    <a:pt x="371" y="115"/>
                  </a:lnTo>
                  <a:lnTo>
                    <a:pt x="393" y="92"/>
                  </a:lnTo>
                  <a:lnTo>
                    <a:pt x="418" y="73"/>
                  </a:lnTo>
                  <a:lnTo>
                    <a:pt x="445" y="55"/>
                  </a:lnTo>
                  <a:lnTo>
                    <a:pt x="472" y="39"/>
                  </a:lnTo>
                  <a:lnTo>
                    <a:pt x="501" y="26"/>
                  </a:lnTo>
                  <a:lnTo>
                    <a:pt x="516" y="22"/>
                  </a:lnTo>
                  <a:lnTo>
                    <a:pt x="532" y="16"/>
                  </a:lnTo>
                  <a:lnTo>
                    <a:pt x="549" y="12"/>
                  </a:lnTo>
                  <a:lnTo>
                    <a:pt x="564" y="8"/>
                  </a:lnTo>
                  <a:lnTo>
                    <a:pt x="581" y="5"/>
                  </a:lnTo>
                  <a:lnTo>
                    <a:pt x="599" y="2"/>
                  </a:lnTo>
                  <a:lnTo>
                    <a:pt x="615" y="1"/>
                  </a:lnTo>
                  <a:lnTo>
                    <a:pt x="633" y="0"/>
                  </a:lnTo>
                  <a:lnTo>
                    <a:pt x="652" y="0"/>
                  </a:lnTo>
                  <a:lnTo>
                    <a:pt x="672" y="0"/>
                  </a:lnTo>
                  <a:lnTo>
                    <a:pt x="672" y="278"/>
                  </a:lnTo>
                  <a:lnTo>
                    <a:pt x="656" y="278"/>
                  </a:lnTo>
                  <a:lnTo>
                    <a:pt x="656" y="278"/>
                  </a:lnTo>
                  <a:lnTo>
                    <a:pt x="635" y="280"/>
                  </a:lnTo>
                  <a:lnTo>
                    <a:pt x="613" y="281"/>
                  </a:lnTo>
                  <a:lnTo>
                    <a:pt x="593" y="283"/>
                  </a:lnTo>
                  <a:lnTo>
                    <a:pt x="572" y="285"/>
                  </a:lnTo>
                  <a:lnTo>
                    <a:pt x="553" y="290"/>
                  </a:lnTo>
                  <a:lnTo>
                    <a:pt x="534" y="295"/>
                  </a:lnTo>
                  <a:lnTo>
                    <a:pt x="515" y="301"/>
                  </a:lnTo>
                  <a:lnTo>
                    <a:pt x="497" y="307"/>
                  </a:lnTo>
                  <a:lnTo>
                    <a:pt x="479" y="314"/>
                  </a:lnTo>
                  <a:lnTo>
                    <a:pt x="463" y="323"/>
                  </a:lnTo>
                  <a:lnTo>
                    <a:pt x="446" y="332"/>
                  </a:lnTo>
                  <a:lnTo>
                    <a:pt x="430" y="343"/>
                  </a:lnTo>
                  <a:lnTo>
                    <a:pt x="415" y="354"/>
                  </a:lnTo>
                  <a:lnTo>
                    <a:pt x="400" y="366"/>
                  </a:lnTo>
                  <a:lnTo>
                    <a:pt x="386" y="379"/>
                  </a:lnTo>
                  <a:lnTo>
                    <a:pt x="373" y="392"/>
                  </a:lnTo>
                  <a:lnTo>
                    <a:pt x="360" y="407"/>
                  </a:lnTo>
                  <a:lnTo>
                    <a:pt x="348" y="423"/>
                  </a:lnTo>
                  <a:lnTo>
                    <a:pt x="337" y="438"/>
                  </a:lnTo>
                  <a:lnTo>
                    <a:pt x="326" y="456"/>
                  </a:lnTo>
                  <a:lnTo>
                    <a:pt x="317" y="474"/>
                  </a:lnTo>
                  <a:lnTo>
                    <a:pt x="308" y="493"/>
                  </a:lnTo>
                  <a:lnTo>
                    <a:pt x="300" y="514"/>
                  </a:lnTo>
                  <a:lnTo>
                    <a:pt x="292" y="534"/>
                  </a:lnTo>
                  <a:lnTo>
                    <a:pt x="286" y="557"/>
                  </a:lnTo>
                  <a:lnTo>
                    <a:pt x="280" y="579"/>
                  </a:lnTo>
                  <a:lnTo>
                    <a:pt x="275" y="602"/>
                  </a:lnTo>
                  <a:lnTo>
                    <a:pt x="270" y="627"/>
                  </a:lnTo>
                  <a:lnTo>
                    <a:pt x="268" y="652"/>
                  </a:lnTo>
                  <a:lnTo>
                    <a:pt x="265" y="678"/>
                  </a:lnTo>
                  <a:lnTo>
                    <a:pt x="264" y="706"/>
                  </a:lnTo>
                  <a:lnTo>
                    <a:pt x="263" y="735"/>
                  </a:lnTo>
                  <a:lnTo>
                    <a:pt x="263" y="1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22" descr=" " title=" "/>
            <p:cNvSpPr>
              <a:spLocks noEditPoints="1"/>
            </p:cNvSpPr>
            <p:nvPr userDrawn="1"/>
          </p:nvSpPr>
          <p:spPr bwMode="auto">
            <a:xfrm>
              <a:off x="978849" y="4851501"/>
              <a:ext cx="79345" cy="107616"/>
            </a:xfrm>
            <a:custGeom>
              <a:avLst/>
              <a:gdLst>
                <a:gd name="T0" fmla="*/ 564 w 1191"/>
                <a:gd name="T1" fmla="*/ 646 h 1615"/>
                <a:gd name="T2" fmla="*/ 499 w 1191"/>
                <a:gd name="T3" fmla="*/ 659 h 1615"/>
                <a:gd name="T4" fmla="*/ 441 w 1191"/>
                <a:gd name="T5" fmla="*/ 683 h 1615"/>
                <a:gd name="T6" fmla="*/ 388 w 1191"/>
                <a:gd name="T7" fmla="*/ 720 h 1615"/>
                <a:gd name="T8" fmla="*/ 343 w 1191"/>
                <a:gd name="T9" fmla="*/ 768 h 1615"/>
                <a:gd name="T10" fmla="*/ 307 w 1191"/>
                <a:gd name="T11" fmla="*/ 827 h 1615"/>
                <a:gd name="T12" fmla="*/ 282 w 1191"/>
                <a:gd name="T13" fmla="*/ 895 h 1615"/>
                <a:gd name="T14" fmla="*/ 268 w 1191"/>
                <a:gd name="T15" fmla="*/ 972 h 1615"/>
                <a:gd name="T16" fmla="*/ 266 w 1191"/>
                <a:gd name="T17" fmla="*/ 1036 h 1615"/>
                <a:gd name="T18" fmla="*/ 277 w 1191"/>
                <a:gd name="T19" fmla="*/ 1114 h 1615"/>
                <a:gd name="T20" fmla="*/ 300 w 1191"/>
                <a:gd name="T21" fmla="*/ 1185 h 1615"/>
                <a:gd name="T22" fmla="*/ 333 w 1191"/>
                <a:gd name="T23" fmla="*/ 1246 h 1615"/>
                <a:gd name="T24" fmla="*/ 376 w 1191"/>
                <a:gd name="T25" fmla="*/ 1297 h 1615"/>
                <a:gd name="T26" fmla="*/ 428 w 1191"/>
                <a:gd name="T27" fmla="*/ 1337 h 1615"/>
                <a:gd name="T28" fmla="*/ 485 w 1191"/>
                <a:gd name="T29" fmla="*/ 1365 h 1615"/>
                <a:gd name="T30" fmla="*/ 548 w 1191"/>
                <a:gd name="T31" fmla="*/ 1382 h 1615"/>
                <a:gd name="T32" fmla="*/ 597 w 1191"/>
                <a:gd name="T33" fmla="*/ 1385 h 1615"/>
                <a:gd name="T34" fmla="*/ 663 w 1191"/>
                <a:gd name="T35" fmla="*/ 1378 h 1615"/>
                <a:gd name="T36" fmla="*/ 724 w 1191"/>
                <a:gd name="T37" fmla="*/ 1359 h 1615"/>
                <a:gd name="T38" fmla="*/ 780 w 1191"/>
                <a:gd name="T39" fmla="*/ 1327 h 1615"/>
                <a:gd name="T40" fmla="*/ 830 w 1191"/>
                <a:gd name="T41" fmla="*/ 1284 h 1615"/>
                <a:gd name="T42" fmla="*/ 872 w 1191"/>
                <a:gd name="T43" fmla="*/ 1230 h 1615"/>
                <a:gd name="T44" fmla="*/ 904 w 1191"/>
                <a:gd name="T45" fmla="*/ 1167 h 1615"/>
                <a:gd name="T46" fmla="*/ 924 w 1191"/>
                <a:gd name="T47" fmla="*/ 1095 h 1615"/>
                <a:gd name="T48" fmla="*/ 930 w 1191"/>
                <a:gd name="T49" fmla="*/ 1015 h 1615"/>
                <a:gd name="T50" fmla="*/ 927 w 1191"/>
                <a:gd name="T51" fmla="*/ 954 h 1615"/>
                <a:gd name="T52" fmla="*/ 910 w 1191"/>
                <a:gd name="T53" fmla="*/ 879 h 1615"/>
                <a:gd name="T54" fmla="*/ 881 w 1191"/>
                <a:gd name="T55" fmla="*/ 813 h 1615"/>
                <a:gd name="T56" fmla="*/ 842 w 1191"/>
                <a:gd name="T57" fmla="*/ 758 h 1615"/>
                <a:gd name="T58" fmla="*/ 793 w 1191"/>
                <a:gd name="T59" fmla="*/ 712 h 1615"/>
                <a:gd name="T60" fmla="*/ 738 w 1191"/>
                <a:gd name="T61" fmla="*/ 677 h 1615"/>
                <a:gd name="T62" fmla="*/ 678 w 1191"/>
                <a:gd name="T63" fmla="*/ 655 h 1615"/>
                <a:gd name="T64" fmla="*/ 614 w 1191"/>
                <a:gd name="T65" fmla="*/ 645 h 1615"/>
                <a:gd name="T66" fmla="*/ 927 w 1191"/>
                <a:gd name="T67" fmla="*/ 1399 h 1615"/>
                <a:gd name="T68" fmla="*/ 856 w 1191"/>
                <a:gd name="T69" fmla="*/ 1482 h 1615"/>
                <a:gd name="T70" fmla="*/ 769 w 1191"/>
                <a:gd name="T71" fmla="*/ 1552 h 1615"/>
                <a:gd name="T72" fmla="*/ 663 w 1191"/>
                <a:gd name="T73" fmla="*/ 1597 h 1615"/>
                <a:gd name="T74" fmla="*/ 534 w 1191"/>
                <a:gd name="T75" fmla="*/ 1615 h 1615"/>
                <a:gd name="T76" fmla="*/ 459 w 1191"/>
                <a:gd name="T77" fmla="*/ 1609 h 1615"/>
                <a:gd name="T78" fmla="*/ 361 w 1191"/>
                <a:gd name="T79" fmla="*/ 1584 h 1615"/>
                <a:gd name="T80" fmla="*/ 269 w 1191"/>
                <a:gd name="T81" fmla="*/ 1540 h 1615"/>
                <a:gd name="T82" fmla="*/ 185 w 1191"/>
                <a:gd name="T83" fmla="*/ 1477 h 1615"/>
                <a:gd name="T84" fmla="*/ 113 w 1191"/>
                <a:gd name="T85" fmla="*/ 1396 h 1615"/>
                <a:gd name="T86" fmla="*/ 57 w 1191"/>
                <a:gd name="T87" fmla="*/ 1297 h 1615"/>
                <a:gd name="T88" fmla="*/ 19 w 1191"/>
                <a:gd name="T89" fmla="*/ 1182 h 1615"/>
                <a:gd name="T90" fmla="*/ 1 w 1191"/>
                <a:gd name="T91" fmla="*/ 1050 h 1615"/>
                <a:gd name="T92" fmla="*/ 4 w 1191"/>
                <a:gd name="T93" fmla="*/ 945 h 1615"/>
                <a:gd name="T94" fmla="*/ 26 w 1191"/>
                <a:gd name="T95" fmla="*/ 817 h 1615"/>
                <a:gd name="T96" fmla="*/ 69 w 1191"/>
                <a:gd name="T97" fmla="*/ 706 h 1615"/>
                <a:gd name="T98" fmla="*/ 129 w 1191"/>
                <a:gd name="T99" fmla="*/ 612 h 1615"/>
                <a:gd name="T100" fmla="*/ 203 w 1191"/>
                <a:gd name="T101" fmla="*/ 535 h 1615"/>
                <a:gd name="T102" fmla="*/ 289 w 1191"/>
                <a:gd name="T103" fmla="*/ 478 h 1615"/>
                <a:gd name="T104" fmla="*/ 383 w 1191"/>
                <a:gd name="T105" fmla="*/ 438 h 1615"/>
                <a:gd name="T106" fmla="*/ 484 w 1191"/>
                <a:gd name="T107" fmla="*/ 418 h 1615"/>
                <a:gd name="T108" fmla="*/ 570 w 1191"/>
                <a:gd name="T109" fmla="*/ 417 h 1615"/>
                <a:gd name="T110" fmla="*/ 693 w 1191"/>
                <a:gd name="T111" fmla="*/ 441 h 1615"/>
                <a:gd name="T112" fmla="*/ 794 w 1191"/>
                <a:gd name="T113" fmla="*/ 492 h 1615"/>
                <a:gd name="T114" fmla="*/ 875 w 1191"/>
                <a:gd name="T115" fmla="*/ 560 h 1615"/>
                <a:gd name="T116" fmla="*/ 927 w 1191"/>
                <a:gd name="T117" fmla="*/ 0 h 1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91" h="1615">
                  <a:moveTo>
                    <a:pt x="597" y="644"/>
                  </a:moveTo>
                  <a:lnTo>
                    <a:pt x="597" y="644"/>
                  </a:lnTo>
                  <a:lnTo>
                    <a:pt x="580" y="645"/>
                  </a:lnTo>
                  <a:lnTo>
                    <a:pt x="564" y="646"/>
                  </a:lnTo>
                  <a:lnTo>
                    <a:pt x="547" y="649"/>
                  </a:lnTo>
                  <a:lnTo>
                    <a:pt x="531" y="651"/>
                  </a:lnTo>
                  <a:lnTo>
                    <a:pt x="516" y="655"/>
                  </a:lnTo>
                  <a:lnTo>
                    <a:pt x="499" y="659"/>
                  </a:lnTo>
                  <a:lnTo>
                    <a:pt x="485" y="664"/>
                  </a:lnTo>
                  <a:lnTo>
                    <a:pt x="469" y="670"/>
                  </a:lnTo>
                  <a:lnTo>
                    <a:pt x="455" y="676"/>
                  </a:lnTo>
                  <a:lnTo>
                    <a:pt x="441" y="683"/>
                  </a:lnTo>
                  <a:lnTo>
                    <a:pt x="426" y="692"/>
                  </a:lnTo>
                  <a:lnTo>
                    <a:pt x="413" y="701"/>
                  </a:lnTo>
                  <a:lnTo>
                    <a:pt x="400" y="711"/>
                  </a:lnTo>
                  <a:lnTo>
                    <a:pt x="388" y="720"/>
                  </a:lnTo>
                  <a:lnTo>
                    <a:pt x="375" y="731"/>
                  </a:lnTo>
                  <a:lnTo>
                    <a:pt x="364" y="743"/>
                  </a:lnTo>
                  <a:lnTo>
                    <a:pt x="354" y="755"/>
                  </a:lnTo>
                  <a:lnTo>
                    <a:pt x="343" y="768"/>
                  </a:lnTo>
                  <a:lnTo>
                    <a:pt x="333" y="782"/>
                  </a:lnTo>
                  <a:lnTo>
                    <a:pt x="324" y="797"/>
                  </a:lnTo>
                  <a:lnTo>
                    <a:pt x="315" y="811"/>
                  </a:lnTo>
                  <a:lnTo>
                    <a:pt x="307" y="827"/>
                  </a:lnTo>
                  <a:lnTo>
                    <a:pt x="300" y="843"/>
                  </a:lnTo>
                  <a:lnTo>
                    <a:pt x="293" y="860"/>
                  </a:lnTo>
                  <a:lnTo>
                    <a:pt x="287" y="877"/>
                  </a:lnTo>
                  <a:lnTo>
                    <a:pt x="282" y="895"/>
                  </a:lnTo>
                  <a:lnTo>
                    <a:pt x="277" y="914"/>
                  </a:lnTo>
                  <a:lnTo>
                    <a:pt x="274" y="933"/>
                  </a:lnTo>
                  <a:lnTo>
                    <a:pt x="270" y="952"/>
                  </a:lnTo>
                  <a:lnTo>
                    <a:pt x="268" y="972"/>
                  </a:lnTo>
                  <a:lnTo>
                    <a:pt x="266" y="994"/>
                  </a:lnTo>
                  <a:lnTo>
                    <a:pt x="266" y="1015"/>
                  </a:lnTo>
                  <a:lnTo>
                    <a:pt x="266" y="1015"/>
                  </a:lnTo>
                  <a:lnTo>
                    <a:pt x="266" y="1036"/>
                  </a:lnTo>
                  <a:lnTo>
                    <a:pt x="268" y="1057"/>
                  </a:lnTo>
                  <a:lnTo>
                    <a:pt x="270" y="1076"/>
                  </a:lnTo>
                  <a:lnTo>
                    <a:pt x="274" y="1096"/>
                  </a:lnTo>
                  <a:lnTo>
                    <a:pt x="277" y="1114"/>
                  </a:lnTo>
                  <a:lnTo>
                    <a:pt x="282" y="1133"/>
                  </a:lnTo>
                  <a:lnTo>
                    <a:pt x="287" y="1151"/>
                  </a:lnTo>
                  <a:lnTo>
                    <a:pt x="293" y="1168"/>
                  </a:lnTo>
                  <a:lnTo>
                    <a:pt x="300" y="1185"/>
                  </a:lnTo>
                  <a:lnTo>
                    <a:pt x="307" y="1202"/>
                  </a:lnTo>
                  <a:lnTo>
                    <a:pt x="315" y="1217"/>
                  </a:lnTo>
                  <a:lnTo>
                    <a:pt x="324" y="1231"/>
                  </a:lnTo>
                  <a:lnTo>
                    <a:pt x="333" y="1246"/>
                  </a:lnTo>
                  <a:lnTo>
                    <a:pt x="343" y="1260"/>
                  </a:lnTo>
                  <a:lnTo>
                    <a:pt x="354" y="1273"/>
                  </a:lnTo>
                  <a:lnTo>
                    <a:pt x="365" y="1285"/>
                  </a:lnTo>
                  <a:lnTo>
                    <a:pt x="376" y="1297"/>
                  </a:lnTo>
                  <a:lnTo>
                    <a:pt x="388" y="1308"/>
                  </a:lnTo>
                  <a:lnTo>
                    <a:pt x="401" y="1319"/>
                  </a:lnTo>
                  <a:lnTo>
                    <a:pt x="414" y="1328"/>
                  </a:lnTo>
                  <a:lnTo>
                    <a:pt x="428" y="1337"/>
                  </a:lnTo>
                  <a:lnTo>
                    <a:pt x="442" y="1345"/>
                  </a:lnTo>
                  <a:lnTo>
                    <a:pt x="456" y="1352"/>
                  </a:lnTo>
                  <a:lnTo>
                    <a:pt x="471" y="1359"/>
                  </a:lnTo>
                  <a:lnTo>
                    <a:pt x="485" y="1365"/>
                  </a:lnTo>
                  <a:lnTo>
                    <a:pt x="500" y="1371"/>
                  </a:lnTo>
                  <a:lnTo>
                    <a:pt x="516" y="1375"/>
                  </a:lnTo>
                  <a:lnTo>
                    <a:pt x="531" y="1378"/>
                  </a:lnTo>
                  <a:lnTo>
                    <a:pt x="548" y="1382"/>
                  </a:lnTo>
                  <a:lnTo>
                    <a:pt x="565" y="1383"/>
                  </a:lnTo>
                  <a:lnTo>
                    <a:pt x="580" y="1385"/>
                  </a:lnTo>
                  <a:lnTo>
                    <a:pt x="597" y="1385"/>
                  </a:lnTo>
                  <a:lnTo>
                    <a:pt x="597" y="1385"/>
                  </a:lnTo>
                  <a:lnTo>
                    <a:pt x="614" y="1384"/>
                  </a:lnTo>
                  <a:lnTo>
                    <a:pt x="631" y="1383"/>
                  </a:lnTo>
                  <a:lnTo>
                    <a:pt x="646" y="1382"/>
                  </a:lnTo>
                  <a:lnTo>
                    <a:pt x="663" y="1378"/>
                  </a:lnTo>
                  <a:lnTo>
                    <a:pt x="678" y="1375"/>
                  </a:lnTo>
                  <a:lnTo>
                    <a:pt x="694" y="1370"/>
                  </a:lnTo>
                  <a:lnTo>
                    <a:pt x="709" y="1365"/>
                  </a:lnTo>
                  <a:lnTo>
                    <a:pt x="724" y="1359"/>
                  </a:lnTo>
                  <a:lnTo>
                    <a:pt x="738" y="1352"/>
                  </a:lnTo>
                  <a:lnTo>
                    <a:pt x="752" y="1345"/>
                  </a:lnTo>
                  <a:lnTo>
                    <a:pt x="767" y="1337"/>
                  </a:lnTo>
                  <a:lnTo>
                    <a:pt x="780" y="1327"/>
                  </a:lnTo>
                  <a:lnTo>
                    <a:pt x="793" y="1317"/>
                  </a:lnTo>
                  <a:lnTo>
                    <a:pt x="806" y="1307"/>
                  </a:lnTo>
                  <a:lnTo>
                    <a:pt x="818" y="1296"/>
                  </a:lnTo>
                  <a:lnTo>
                    <a:pt x="830" y="1284"/>
                  </a:lnTo>
                  <a:lnTo>
                    <a:pt x="842" y="1272"/>
                  </a:lnTo>
                  <a:lnTo>
                    <a:pt x="853" y="1259"/>
                  </a:lnTo>
                  <a:lnTo>
                    <a:pt x="862" y="1245"/>
                  </a:lnTo>
                  <a:lnTo>
                    <a:pt x="872" y="1230"/>
                  </a:lnTo>
                  <a:lnTo>
                    <a:pt x="881" y="1216"/>
                  </a:lnTo>
                  <a:lnTo>
                    <a:pt x="889" y="1200"/>
                  </a:lnTo>
                  <a:lnTo>
                    <a:pt x="897" y="1184"/>
                  </a:lnTo>
                  <a:lnTo>
                    <a:pt x="904" y="1167"/>
                  </a:lnTo>
                  <a:lnTo>
                    <a:pt x="910" y="1150"/>
                  </a:lnTo>
                  <a:lnTo>
                    <a:pt x="915" y="1132"/>
                  </a:lnTo>
                  <a:lnTo>
                    <a:pt x="920" y="1114"/>
                  </a:lnTo>
                  <a:lnTo>
                    <a:pt x="924" y="1095"/>
                  </a:lnTo>
                  <a:lnTo>
                    <a:pt x="927" y="1076"/>
                  </a:lnTo>
                  <a:lnTo>
                    <a:pt x="929" y="1056"/>
                  </a:lnTo>
                  <a:lnTo>
                    <a:pt x="930" y="1036"/>
                  </a:lnTo>
                  <a:lnTo>
                    <a:pt x="930" y="1015"/>
                  </a:lnTo>
                  <a:lnTo>
                    <a:pt x="930" y="1015"/>
                  </a:lnTo>
                  <a:lnTo>
                    <a:pt x="930" y="994"/>
                  </a:lnTo>
                  <a:lnTo>
                    <a:pt x="929" y="973"/>
                  </a:lnTo>
                  <a:lnTo>
                    <a:pt x="927" y="954"/>
                  </a:lnTo>
                  <a:lnTo>
                    <a:pt x="924" y="934"/>
                  </a:lnTo>
                  <a:lnTo>
                    <a:pt x="920" y="916"/>
                  </a:lnTo>
                  <a:lnTo>
                    <a:pt x="915" y="897"/>
                  </a:lnTo>
                  <a:lnTo>
                    <a:pt x="910" y="879"/>
                  </a:lnTo>
                  <a:lnTo>
                    <a:pt x="904" y="862"/>
                  </a:lnTo>
                  <a:lnTo>
                    <a:pt x="897" y="846"/>
                  </a:lnTo>
                  <a:lnTo>
                    <a:pt x="889" y="829"/>
                  </a:lnTo>
                  <a:lnTo>
                    <a:pt x="881" y="813"/>
                  </a:lnTo>
                  <a:lnTo>
                    <a:pt x="872" y="799"/>
                  </a:lnTo>
                  <a:lnTo>
                    <a:pt x="862" y="785"/>
                  </a:lnTo>
                  <a:lnTo>
                    <a:pt x="853" y="770"/>
                  </a:lnTo>
                  <a:lnTo>
                    <a:pt x="842" y="758"/>
                  </a:lnTo>
                  <a:lnTo>
                    <a:pt x="830" y="745"/>
                  </a:lnTo>
                  <a:lnTo>
                    <a:pt x="818" y="733"/>
                  </a:lnTo>
                  <a:lnTo>
                    <a:pt x="806" y="723"/>
                  </a:lnTo>
                  <a:lnTo>
                    <a:pt x="793" y="712"/>
                  </a:lnTo>
                  <a:lnTo>
                    <a:pt x="780" y="702"/>
                  </a:lnTo>
                  <a:lnTo>
                    <a:pt x="767" y="694"/>
                  </a:lnTo>
                  <a:lnTo>
                    <a:pt x="752" y="686"/>
                  </a:lnTo>
                  <a:lnTo>
                    <a:pt x="738" y="677"/>
                  </a:lnTo>
                  <a:lnTo>
                    <a:pt x="724" y="671"/>
                  </a:lnTo>
                  <a:lnTo>
                    <a:pt x="709" y="664"/>
                  </a:lnTo>
                  <a:lnTo>
                    <a:pt x="694" y="659"/>
                  </a:lnTo>
                  <a:lnTo>
                    <a:pt x="678" y="655"/>
                  </a:lnTo>
                  <a:lnTo>
                    <a:pt x="663" y="651"/>
                  </a:lnTo>
                  <a:lnTo>
                    <a:pt x="646" y="649"/>
                  </a:lnTo>
                  <a:lnTo>
                    <a:pt x="631" y="646"/>
                  </a:lnTo>
                  <a:lnTo>
                    <a:pt x="614" y="645"/>
                  </a:lnTo>
                  <a:lnTo>
                    <a:pt x="597" y="644"/>
                  </a:lnTo>
                  <a:close/>
                  <a:moveTo>
                    <a:pt x="927" y="1590"/>
                  </a:moveTo>
                  <a:lnTo>
                    <a:pt x="927" y="1399"/>
                  </a:lnTo>
                  <a:lnTo>
                    <a:pt x="927" y="1399"/>
                  </a:lnTo>
                  <a:lnTo>
                    <a:pt x="910" y="1420"/>
                  </a:lnTo>
                  <a:lnTo>
                    <a:pt x="893" y="1442"/>
                  </a:lnTo>
                  <a:lnTo>
                    <a:pt x="875" y="1463"/>
                  </a:lnTo>
                  <a:lnTo>
                    <a:pt x="856" y="1482"/>
                  </a:lnTo>
                  <a:lnTo>
                    <a:pt x="836" y="1501"/>
                  </a:lnTo>
                  <a:lnTo>
                    <a:pt x="815" y="1519"/>
                  </a:lnTo>
                  <a:lnTo>
                    <a:pt x="792" y="1536"/>
                  </a:lnTo>
                  <a:lnTo>
                    <a:pt x="769" y="1552"/>
                  </a:lnTo>
                  <a:lnTo>
                    <a:pt x="744" y="1565"/>
                  </a:lnTo>
                  <a:lnTo>
                    <a:pt x="719" y="1578"/>
                  </a:lnTo>
                  <a:lnTo>
                    <a:pt x="692" y="1589"/>
                  </a:lnTo>
                  <a:lnTo>
                    <a:pt x="663" y="1597"/>
                  </a:lnTo>
                  <a:lnTo>
                    <a:pt x="633" y="1604"/>
                  </a:lnTo>
                  <a:lnTo>
                    <a:pt x="602" y="1610"/>
                  </a:lnTo>
                  <a:lnTo>
                    <a:pt x="568" y="1614"/>
                  </a:lnTo>
                  <a:lnTo>
                    <a:pt x="534" y="1615"/>
                  </a:lnTo>
                  <a:lnTo>
                    <a:pt x="534" y="1615"/>
                  </a:lnTo>
                  <a:lnTo>
                    <a:pt x="509" y="1614"/>
                  </a:lnTo>
                  <a:lnTo>
                    <a:pt x="484" y="1611"/>
                  </a:lnTo>
                  <a:lnTo>
                    <a:pt x="459" y="1609"/>
                  </a:lnTo>
                  <a:lnTo>
                    <a:pt x="434" y="1604"/>
                  </a:lnTo>
                  <a:lnTo>
                    <a:pt x="410" y="1598"/>
                  </a:lnTo>
                  <a:lnTo>
                    <a:pt x="385" y="1592"/>
                  </a:lnTo>
                  <a:lnTo>
                    <a:pt x="361" y="1584"/>
                  </a:lnTo>
                  <a:lnTo>
                    <a:pt x="337" y="1574"/>
                  </a:lnTo>
                  <a:lnTo>
                    <a:pt x="314" y="1565"/>
                  </a:lnTo>
                  <a:lnTo>
                    <a:pt x="290" y="1553"/>
                  </a:lnTo>
                  <a:lnTo>
                    <a:pt x="269" y="1540"/>
                  </a:lnTo>
                  <a:lnTo>
                    <a:pt x="247" y="1525"/>
                  </a:lnTo>
                  <a:lnTo>
                    <a:pt x="226" y="1511"/>
                  </a:lnTo>
                  <a:lnTo>
                    <a:pt x="205" y="1494"/>
                  </a:lnTo>
                  <a:lnTo>
                    <a:pt x="185" y="1477"/>
                  </a:lnTo>
                  <a:lnTo>
                    <a:pt x="166" y="1458"/>
                  </a:lnTo>
                  <a:lnTo>
                    <a:pt x="148" y="1439"/>
                  </a:lnTo>
                  <a:lnTo>
                    <a:pt x="130" y="1418"/>
                  </a:lnTo>
                  <a:lnTo>
                    <a:pt x="113" y="1396"/>
                  </a:lnTo>
                  <a:lnTo>
                    <a:pt x="98" y="1374"/>
                  </a:lnTo>
                  <a:lnTo>
                    <a:pt x="84" y="1348"/>
                  </a:lnTo>
                  <a:lnTo>
                    <a:pt x="70" y="1323"/>
                  </a:lnTo>
                  <a:lnTo>
                    <a:pt x="57" y="1297"/>
                  </a:lnTo>
                  <a:lnTo>
                    <a:pt x="45" y="1271"/>
                  </a:lnTo>
                  <a:lnTo>
                    <a:pt x="36" y="1242"/>
                  </a:lnTo>
                  <a:lnTo>
                    <a:pt x="26" y="1212"/>
                  </a:lnTo>
                  <a:lnTo>
                    <a:pt x="19" y="1182"/>
                  </a:lnTo>
                  <a:lnTo>
                    <a:pt x="12" y="1151"/>
                  </a:lnTo>
                  <a:lnTo>
                    <a:pt x="7" y="1118"/>
                  </a:lnTo>
                  <a:lnTo>
                    <a:pt x="4" y="1084"/>
                  </a:lnTo>
                  <a:lnTo>
                    <a:pt x="1" y="1050"/>
                  </a:lnTo>
                  <a:lnTo>
                    <a:pt x="0" y="1015"/>
                  </a:lnTo>
                  <a:lnTo>
                    <a:pt x="0" y="1015"/>
                  </a:lnTo>
                  <a:lnTo>
                    <a:pt x="1" y="979"/>
                  </a:lnTo>
                  <a:lnTo>
                    <a:pt x="4" y="945"/>
                  </a:lnTo>
                  <a:lnTo>
                    <a:pt x="7" y="911"/>
                  </a:lnTo>
                  <a:lnTo>
                    <a:pt x="12" y="879"/>
                  </a:lnTo>
                  <a:lnTo>
                    <a:pt x="19" y="848"/>
                  </a:lnTo>
                  <a:lnTo>
                    <a:pt x="26" y="817"/>
                  </a:lnTo>
                  <a:lnTo>
                    <a:pt x="35" y="788"/>
                  </a:lnTo>
                  <a:lnTo>
                    <a:pt x="45" y="760"/>
                  </a:lnTo>
                  <a:lnTo>
                    <a:pt x="56" y="732"/>
                  </a:lnTo>
                  <a:lnTo>
                    <a:pt x="69" y="706"/>
                  </a:lnTo>
                  <a:lnTo>
                    <a:pt x="82" y="681"/>
                  </a:lnTo>
                  <a:lnTo>
                    <a:pt x="97" y="657"/>
                  </a:lnTo>
                  <a:lnTo>
                    <a:pt x="112" y="634"/>
                  </a:lnTo>
                  <a:lnTo>
                    <a:pt x="129" y="612"/>
                  </a:lnTo>
                  <a:lnTo>
                    <a:pt x="146" y="591"/>
                  </a:lnTo>
                  <a:lnTo>
                    <a:pt x="165" y="571"/>
                  </a:lnTo>
                  <a:lnTo>
                    <a:pt x="184" y="553"/>
                  </a:lnTo>
                  <a:lnTo>
                    <a:pt x="203" y="535"/>
                  </a:lnTo>
                  <a:lnTo>
                    <a:pt x="223" y="520"/>
                  </a:lnTo>
                  <a:lnTo>
                    <a:pt x="245" y="504"/>
                  </a:lnTo>
                  <a:lnTo>
                    <a:pt x="266" y="490"/>
                  </a:lnTo>
                  <a:lnTo>
                    <a:pt x="289" y="478"/>
                  </a:lnTo>
                  <a:lnTo>
                    <a:pt x="312" y="466"/>
                  </a:lnTo>
                  <a:lnTo>
                    <a:pt x="336" y="455"/>
                  </a:lnTo>
                  <a:lnTo>
                    <a:pt x="359" y="447"/>
                  </a:lnTo>
                  <a:lnTo>
                    <a:pt x="383" y="438"/>
                  </a:lnTo>
                  <a:lnTo>
                    <a:pt x="407" y="431"/>
                  </a:lnTo>
                  <a:lnTo>
                    <a:pt x="432" y="425"/>
                  </a:lnTo>
                  <a:lnTo>
                    <a:pt x="457" y="422"/>
                  </a:lnTo>
                  <a:lnTo>
                    <a:pt x="484" y="418"/>
                  </a:lnTo>
                  <a:lnTo>
                    <a:pt x="509" y="417"/>
                  </a:lnTo>
                  <a:lnTo>
                    <a:pt x="534" y="416"/>
                  </a:lnTo>
                  <a:lnTo>
                    <a:pt x="534" y="416"/>
                  </a:lnTo>
                  <a:lnTo>
                    <a:pt x="570" y="417"/>
                  </a:lnTo>
                  <a:lnTo>
                    <a:pt x="602" y="420"/>
                  </a:lnTo>
                  <a:lnTo>
                    <a:pt x="634" y="425"/>
                  </a:lnTo>
                  <a:lnTo>
                    <a:pt x="664" y="432"/>
                  </a:lnTo>
                  <a:lnTo>
                    <a:pt x="693" y="441"/>
                  </a:lnTo>
                  <a:lnTo>
                    <a:pt x="720" y="451"/>
                  </a:lnTo>
                  <a:lnTo>
                    <a:pt x="745" y="463"/>
                  </a:lnTo>
                  <a:lnTo>
                    <a:pt x="770" y="477"/>
                  </a:lnTo>
                  <a:lnTo>
                    <a:pt x="794" y="492"/>
                  </a:lnTo>
                  <a:lnTo>
                    <a:pt x="816" y="508"/>
                  </a:lnTo>
                  <a:lnTo>
                    <a:pt x="837" y="524"/>
                  </a:lnTo>
                  <a:lnTo>
                    <a:pt x="858" y="541"/>
                  </a:lnTo>
                  <a:lnTo>
                    <a:pt x="875" y="560"/>
                  </a:lnTo>
                  <a:lnTo>
                    <a:pt x="893" y="579"/>
                  </a:lnTo>
                  <a:lnTo>
                    <a:pt x="910" y="598"/>
                  </a:lnTo>
                  <a:lnTo>
                    <a:pt x="927" y="619"/>
                  </a:lnTo>
                  <a:lnTo>
                    <a:pt x="927" y="0"/>
                  </a:lnTo>
                  <a:lnTo>
                    <a:pt x="1191" y="0"/>
                  </a:lnTo>
                  <a:lnTo>
                    <a:pt x="1191" y="1590"/>
                  </a:lnTo>
                  <a:lnTo>
                    <a:pt x="927" y="15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89" descr=" " title=" "/>
            <p:cNvSpPr>
              <a:spLocks noEditPoints="1"/>
            </p:cNvSpPr>
            <p:nvPr userDrawn="1"/>
          </p:nvSpPr>
          <p:spPr bwMode="auto">
            <a:xfrm>
              <a:off x="1066862" y="4851501"/>
              <a:ext cx="12402" cy="12402"/>
            </a:xfrm>
            <a:custGeom>
              <a:avLst/>
              <a:gdLst>
                <a:gd name="T0" fmla="*/ 95 w 186"/>
                <a:gd name="T1" fmla="*/ 85 h 185"/>
                <a:gd name="T2" fmla="*/ 111 w 186"/>
                <a:gd name="T3" fmla="*/ 80 h 185"/>
                <a:gd name="T4" fmla="*/ 111 w 186"/>
                <a:gd name="T5" fmla="*/ 69 h 185"/>
                <a:gd name="T6" fmla="*/ 95 w 186"/>
                <a:gd name="T7" fmla="*/ 64 h 185"/>
                <a:gd name="T8" fmla="*/ 99 w 186"/>
                <a:gd name="T9" fmla="*/ 43 h 185"/>
                <a:gd name="T10" fmla="*/ 114 w 186"/>
                <a:gd name="T11" fmla="*/ 45 h 185"/>
                <a:gd name="T12" fmla="*/ 130 w 186"/>
                <a:gd name="T13" fmla="*/ 55 h 185"/>
                <a:gd name="T14" fmla="*/ 135 w 186"/>
                <a:gd name="T15" fmla="*/ 73 h 185"/>
                <a:gd name="T16" fmla="*/ 131 w 186"/>
                <a:gd name="T17" fmla="*/ 86 h 185"/>
                <a:gd name="T18" fmla="*/ 123 w 186"/>
                <a:gd name="T19" fmla="*/ 94 h 185"/>
                <a:gd name="T20" fmla="*/ 131 w 186"/>
                <a:gd name="T21" fmla="*/ 109 h 185"/>
                <a:gd name="T22" fmla="*/ 133 w 186"/>
                <a:gd name="T23" fmla="*/ 130 h 185"/>
                <a:gd name="T24" fmla="*/ 139 w 186"/>
                <a:gd name="T25" fmla="*/ 142 h 185"/>
                <a:gd name="T26" fmla="*/ 110 w 186"/>
                <a:gd name="T27" fmla="*/ 135 h 185"/>
                <a:gd name="T28" fmla="*/ 108 w 186"/>
                <a:gd name="T29" fmla="*/ 113 h 185"/>
                <a:gd name="T30" fmla="*/ 105 w 186"/>
                <a:gd name="T31" fmla="*/ 106 h 185"/>
                <a:gd name="T32" fmla="*/ 79 w 186"/>
                <a:gd name="T33" fmla="*/ 105 h 185"/>
                <a:gd name="T34" fmla="*/ 55 w 186"/>
                <a:gd name="T35" fmla="*/ 43 h 185"/>
                <a:gd name="T36" fmla="*/ 18 w 186"/>
                <a:gd name="T37" fmla="*/ 92 h 185"/>
                <a:gd name="T38" fmla="*/ 21 w 186"/>
                <a:gd name="T39" fmla="*/ 115 h 185"/>
                <a:gd name="T40" fmla="*/ 40 w 186"/>
                <a:gd name="T41" fmla="*/ 146 h 185"/>
                <a:gd name="T42" fmla="*/ 70 w 186"/>
                <a:gd name="T43" fmla="*/ 165 h 185"/>
                <a:gd name="T44" fmla="*/ 93 w 186"/>
                <a:gd name="T45" fmla="*/ 168 h 185"/>
                <a:gd name="T46" fmla="*/ 107 w 186"/>
                <a:gd name="T47" fmla="*/ 166 h 185"/>
                <a:gd name="T48" fmla="*/ 135 w 186"/>
                <a:gd name="T49" fmla="*/ 155 h 185"/>
                <a:gd name="T50" fmla="*/ 161 w 186"/>
                <a:gd name="T51" fmla="*/ 122 h 185"/>
                <a:gd name="T52" fmla="*/ 167 w 186"/>
                <a:gd name="T53" fmla="*/ 100 h 185"/>
                <a:gd name="T54" fmla="*/ 167 w 186"/>
                <a:gd name="T55" fmla="*/ 85 h 185"/>
                <a:gd name="T56" fmla="*/ 161 w 186"/>
                <a:gd name="T57" fmla="*/ 63 h 185"/>
                <a:gd name="T58" fmla="*/ 135 w 186"/>
                <a:gd name="T59" fmla="*/ 30 h 185"/>
                <a:gd name="T60" fmla="*/ 107 w 186"/>
                <a:gd name="T61" fmla="*/ 19 h 185"/>
                <a:gd name="T62" fmla="*/ 93 w 186"/>
                <a:gd name="T63" fmla="*/ 17 h 185"/>
                <a:gd name="T64" fmla="*/ 70 w 186"/>
                <a:gd name="T65" fmla="*/ 20 h 185"/>
                <a:gd name="T66" fmla="*/ 40 w 186"/>
                <a:gd name="T67" fmla="*/ 39 h 185"/>
                <a:gd name="T68" fmla="*/ 21 w 186"/>
                <a:gd name="T69" fmla="*/ 70 h 185"/>
                <a:gd name="T70" fmla="*/ 18 w 186"/>
                <a:gd name="T71" fmla="*/ 92 h 185"/>
                <a:gd name="T72" fmla="*/ 185 w 186"/>
                <a:gd name="T73" fmla="*/ 102 h 185"/>
                <a:gd name="T74" fmla="*/ 178 w 186"/>
                <a:gd name="T75" fmla="*/ 129 h 185"/>
                <a:gd name="T76" fmla="*/ 165 w 186"/>
                <a:gd name="T77" fmla="*/ 152 h 185"/>
                <a:gd name="T78" fmla="*/ 144 w 186"/>
                <a:gd name="T79" fmla="*/ 170 h 185"/>
                <a:gd name="T80" fmla="*/ 120 w 186"/>
                <a:gd name="T81" fmla="*/ 182 h 185"/>
                <a:gd name="T82" fmla="*/ 93 w 186"/>
                <a:gd name="T83" fmla="*/ 185 h 185"/>
                <a:gd name="T84" fmla="*/ 74 w 186"/>
                <a:gd name="T85" fmla="*/ 184 h 185"/>
                <a:gd name="T86" fmla="*/ 49 w 186"/>
                <a:gd name="T87" fmla="*/ 174 h 185"/>
                <a:gd name="T88" fmla="*/ 27 w 186"/>
                <a:gd name="T89" fmla="*/ 158 h 185"/>
                <a:gd name="T90" fmla="*/ 10 w 186"/>
                <a:gd name="T91" fmla="*/ 137 h 185"/>
                <a:gd name="T92" fmla="*/ 2 w 186"/>
                <a:gd name="T93" fmla="*/ 111 h 185"/>
                <a:gd name="T94" fmla="*/ 0 w 186"/>
                <a:gd name="T95" fmla="*/ 92 h 185"/>
                <a:gd name="T96" fmla="*/ 4 w 186"/>
                <a:gd name="T97" fmla="*/ 64 h 185"/>
                <a:gd name="T98" fmla="*/ 15 w 186"/>
                <a:gd name="T99" fmla="*/ 41 h 185"/>
                <a:gd name="T100" fmla="*/ 33 w 186"/>
                <a:gd name="T101" fmla="*/ 20 h 185"/>
                <a:gd name="T102" fmla="*/ 57 w 186"/>
                <a:gd name="T103" fmla="*/ 7 h 185"/>
                <a:gd name="T104" fmla="*/ 83 w 186"/>
                <a:gd name="T105" fmla="*/ 0 h 185"/>
                <a:gd name="T106" fmla="*/ 102 w 186"/>
                <a:gd name="T107" fmla="*/ 0 h 185"/>
                <a:gd name="T108" fmla="*/ 129 w 186"/>
                <a:gd name="T109" fmla="*/ 7 h 185"/>
                <a:gd name="T110" fmla="*/ 151 w 186"/>
                <a:gd name="T111" fmla="*/ 20 h 185"/>
                <a:gd name="T112" fmla="*/ 169 w 186"/>
                <a:gd name="T113" fmla="*/ 41 h 185"/>
                <a:gd name="T114" fmla="*/ 181 w 186"/>
                <a:gd name="T115" fmla="*/ 64 h 185"/>
                <a:gd name="T116" fmla="*/ 186 w 186"/>
                <a:gd name="T117" fmla="*/ 9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6" h="185">
                  <a:moveTo>
                    <a:pt x="79" y="85"/>
                  </a:moveTo>
                  <a:lnTo>
                    <a:pt x="95" y="85"/>
                  </a:lnTo>
                  <a:lnTo>
                    <a:pt x="95" y="85"/>
                  </a:lnTo>
                  <a:lnTo>
                    <a:pt x="102" y="85"/>
                  </a:lnTo>
                  <a:lnTo>
                    <a:pt x="107" y="82"/>
                  </a:lnTo>
                  <a:lnTo>
                    <a:pt x="111" y="80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69"/>
                  </a:lnTo>
                  <a:lnTo>
                    <a:pt x="108" y="66"/>
                  </a:lnTo>
                  <a:lnTo>
                    <a:pt x="102" y="64"/>
                  </a:lnTo>
                  <a:lnTo>
                    <a:pt x="95" y="64"/>
                  </a:lnTo>
                  <a:lnTo>
                    <a:pt x="79" y="64"/>
                  </a:lnTo>
                  <a:lnTo>
                    <a:pt x="79" y="85"/>
                  </a:lnTo>
                  <a:close/>
                  <a:moveTo>
                    <a:pt x="99" y="43"/>
                  </a:moveTo>
                  <a:lnTo>
                    <a:pt x="99" y="43"/>
                  </a:lnTo>
                  <a:lnTo>
                    <a:pt x="107" y="44"/>
                  </a:lnTo>
                  <a:lnTo>
                    <a:pt x="114" y="45"/>
                  </a:lnTo>
                  <a:lnTo>
                    <a:pt x="120" y="48"/>
                  </a:lnTo>
                  <a:lnTo>
                    <a:pt x="125" y="50"/>
                  </a:lnTo>
                  <a:lnTo>
                    <a:pt x="130" y="55"/>
                  </a:lnTo>
                  <a:lnTo>
                    <a:pt x="132" y="60"/>
                  </a:lnTo>
                  <a:lnTo>
                    <a:pt x="133" y="66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3" y="80"/>
                  </a:lnTo>
                  <a:lnTo>
                    <a:pt x="131" y="86"/>
                  </a:lnTo>
                  <a:lnTo>
                    <a:pt x="129" y="91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127" y="98"/>
                  </a:lnTo>
                  <a:lnTo>
                    <a:pt x="130" y="103"/>
                  </a:lnTo>
                  <a:lnTo>
                    <a:pt x="131" y="109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3" y="130"/>
                  </a:lnTo>
                  <a:lnTo>
                    <a:pt x="133" y="136"/>
                  </a:lnTo>
                  <a:lnTo>
                    <a:pt x="136" y="140"/>
                  </a:lnTo>
                  <a:lnTo>
                    <a:pt x="139" y="142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0" y="135"/>
                  </a:lnTo>
                  <a:lnTo>
                    <a:pt x="108" y="125"/>
                  </a:lnTo>
                  <a:lnTo>
                    <a:pt x="108" y="125"/>
                  </a:lnTo>
                  <a:lnTo>
                    <a:pt x="108" y="113"/>
                  </a:lnTo>
                  <a:lnTo>
                    <a:pt x="107" y="110"/>
                  </a:lnTo>
                  <a:lnTo>
                    <a:pt x="106" y="107"/>
                  </a:lnTo>
                  <a:lnTo>
                    <a:pt x="105" y="106"/>
                  </a:lnTo>
                  <a:lnTo>
                    <a:pt x="102" y="105"/>
                  </a:lnTo>
                  <a:lnTo>
                    <a:pt x="94" y="105"/>
                  </a:lnTo>
                  <a:lnTo>
                    <a:pt x="79" y="105"/>
                  </a:lnTo>
                  <a:lnTo>
                    <a:pt x="79" y="142"/>
                  </a:lnTo>
                  <a:lnTo>
                    <a:pt x="55" y="142"/>
                  </a:lnTo>
                  <a:lnTo>
                    <a:pt x="55" y="43"/>
                  </a:lnTo>
                  <a:lnTo>
                    <a:pt x="99" y="43"/>
                  </a:lnTo>
                  <a:close/>
                  <a:moveTo>
                    <a:pt x="18" y="92"/>
                  </a:moveTo>
                  <a:lnTo>
                    <a:pt x="18" y="92"/>
                  </a:lnTo>
                  <a:lnTo>
                    <a:pt x="19" y="100"/>
                  </a:lnTo>
                  <a:lnTo>
                    <a:pt x="20" y="107"/>
                  </a:lnTo>
                  <a:lnTo>
                    <a:pt x="21" y="115"/>
                  </a:lnTo>
                  <a:lnTo>
                    <a:pt x="24" y="122"/>
                  </a:lnTo>
                  <a:lnTo>
                    <a:pt x="31" y="135"/>
                  </a:lnTo>
                  <a:lnTo>
                    <a:pt x="40" y="146"/>
                  </a:lnTo>
                  <a:lnTo>
                    <a:pt x="51" y="155"/>
                  </a:lnTo>
                  <a:lnTo>
                    <a:pt x="64" y="162"/>
                  </a:lnTo>
                  <a:lnTo>
                    <a:pt x="70" y="165"/>
                  </a:lnTo>
                  <a:lnTo>
                    <a:pt x="77" y="166"/>
                  </a:lnTo>
                  <a:lnTo>
                    <a:pt x="84" y="167"/>
                  </a:lnTo>
                  <a:lnTo>
                    <a:pt x="93" y="168"/>
                  </a:lnTo>
                  <a:lnTo>
                    <a:pt x="93" y="168"/>
                  </a:lnTo>
                  <a:lnTo>
                    <a:pt x="100" y="167"/>
                  </a:lnTo>
                  <a:lnTo>
                    <a:pt x="107" y="166"/>
                  </a:lnTo>
                  <a:lnTo>
                    <a:pt x="114" y="165"/>
                  </a:lnTo>
                  <a:lnTo>
                    <a:pt x="122" y="162"/>
                  </a:lnTo>
                  <a:lnTo>
                    <a:pt x="135" y="155"/>
                  </a:lnTo>
                  <a:lnTo>
                    <a:pt x="145" y="146"/>
                  </a:lnTo>
                  <a:lnTo>
                    <a:pt x="155" y="135"/>
                  </a:lnTo>
                  <a:lnTo>
                    <a:pt x="161" y="122"/>
                  </a:lnTo>
                  <a:lnTo>
                    <a:pt x="163" y="115"/>
                  </a:lnTo>
                  <a:lnTo>
                    <a:pt x="166" y="107"/>
                  </a:lnTo>
                  <a:lnTo>
                    <a:pt x="167" y="100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7" y="85"/>
                  </a:lnTo>
                  <a:lnTo>
                    <a:pt x="166" y="78"/>
                  </a:lnTo>
                  <a:lnTo>
                    <a:pt x="163" y="70"/>
                  </a:lnTo>
                  <a:lnTo>
                    <a:pt x="161" y="63"/>
                  </a:lnTo>
                  <a:lnTo>
                    <a:pt x="155" y="50"/>
                  </a:lnTo>
                  <a:lnTo>
                    <a:pt x="145" y="39"/>
                  </a:lnTo>
                  <a:lnTo>
                    <a:pt x="135" y="30"/>
                  </a:lnTo>
                  <a:lnTo>
                    <a:pt x="122" y="23"/>
                  </a:lnTo>
                  <a:lnTo>
                    <a:pt x="114" y="20"/>
                  </a:lnTo>
                  <a:lnTo>
                    <a:pt x="107" y="19"/>
                  </a:lnTo>
                  <a:lnTo>
                    <a:pt x="100" y="18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84" y="18"/>
                  </a:lnTo>
                  <a:lnTo>
                    <a:pt x="77" y="19"/>
                  </a:lnTo>
                  <a:lnTo>
                    <a:pt x="70" y="20"/>
                  </a:lnTo>
                  <a:lnTo>
                    <a:pt x="63" y="23"/>
                  </a:lnTo>
                  <a:lnTo>
                    <a:pt x="51" y="30"/>
                  </a:lnTo>
                  <a:lnTo>
                    <a:pt x="40" y="39"/>
                  </a:lnTo>
                  <a:lnTo>
                    <a:pt x="31" y="50"/>
                  </a:lnTo>
                  <a:lnTo>
                    <a:pt x="24" y="63"/>
                  </a:lnTo>
                  <a:lnTo>
                    <a:pt x="21" y="70"/>
                  </a:lnTo>
                  <a:lnTo>
                    <a:pt x="20" y="78"/>
                  </a:lnTo>
                  <a:lnTo>
                    <a:pt x="19" y="85"/>
                  </a:lnTo>
                  <a:lnTo>
                    <a:pt x="18" y="92"/>
                  </a:lnTo>
                  <a:close/>
                  <a:moveTo>
                    <a:pt x="186" y="92"/>
                  </a:moveTo>
                  <a:lnTo>
                    <a:pt x="186" y="92"/>
                  </a:lnTo>
                  <a:lnTo>
                    <a:pt x="185" y="102"/>
                  </a:lnTo>
                  <a:lnTo>
                    <a:pt x="184" y="111"/>
                  </a:lnTo>
                  <a:lnTo>
                    <a:pt x="181" y="121"/>
                  </a:lnTo>
                  <a:lnTo>
                    <a:pt x="178" y="129"/>
                  </a:lnTo>
                  <a:lnTo>
                    <a:pt x="174" y="137"/>
                  </a:lnTo>
                  <a:lnTo>
                    <a:pt x="169" y="145"/>
                  </a:lnTo>
                  <a:lnTo>
                    <a:pt x="165" y="152"/>
                  </a:lnTo>
                  <a:lnTo>
                    <a:pt x="159" y="158"/>
                  </a:lnTo>
                  <a:lnTo>
                    <a:pt x="151" y="165"/>
                  </a:lnTo>
                  <a:lnTo>
                    <a:pt x="144" y="170"/>
                  </a:lnTo>
                  <a:lnTo>
                    <a:pt x="137" y="174"/>
                  </a:lnTo>
                  <a:lnTo>
                    <a:pt x="129" y="178"/>
                  </a:lnTo>
                  <a:lnTo>
                    <a:pt x="120" y="182"/>
                  </a:lnTo>
                  <a:lnTo>
                    <a:pt x="112" y="184"/>
                  </a:lnTo>
                  <a:lnTo>
                    <a:pt x="102" y="185"/>
                  </a:lnTo>
                  <a:lnTo>
                    <a:pt x="93" y="185"/>
                  </a:lnTo>
                  <a:lnTo>
                    <a:pt x="93" y="185"/>
                  </a:lnTo>
                  <a:lnTo>
                    <a:pt x="83" y="185"/>
                  </a:lnTo>
                  <a:lnTo>
                    <a:pt x="74" y="184"/>
                  </a:lnTo>
                  <a:lnTo>
                    <a:pt x="65" y="182"/>
                  </a:lnTo>
                  <a:lnTo>
                    <a:pt x="57" y="178"/>
                  </a:lnTo>
                  <a:lnTo>
                    <a:pt x="49" y="174"/>
                  </a:lnTo>
                  <a:lnTo>
                    <a:pt x="40" y="170"/>
                  </a:lnTo>
                  <a:lnTo>
                    <a:pt x="33" y="165"/>
                  </a:lnTo>
                  <a:lnTo>
                    <a:pt x="27" y="158"/>
                  </a:lnTo>
                  <a:lnTo>
                    <a:pt x="21" y="152"/>
                  </a:lnTo>
                  <a:lnTo>
                    <a:pt x="15" y="145"/>
                  </a:lnTo>
                  <a:lnTo>
                    <a:pt x="10" y="137"/>
                  </a:lnTo>
                  <a:lnTo>
                    <a:pt x="7" y="129"/>
                  </a:lnTo>
                  <a:lnTo>
                    <a:pt x="4" y="121"/>
                  </a:lnTo>
                  <a:lnTo>
                    <a:pt x="2" y="111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2" y="74"/>
                  </a:lnTo>
                  <a:lnTo>
                    <a:pt x="4" y="64"/>
                  </a:lnTo>
                  <a:lnTo>
                    <a:pt x="7" y="56"/>
                  </a:lnTo>
                  <a:lnTo>
                    <a:pt x="10" y="48"/>
                  </a:lnTo>
                  <a:lnTo>
                    <a:pt x="15" y="41"/>
                  </a:lnTo>
                  <a:lnTo>
                    <a:pt x="21" y="33"/>
                  </a:lnTo>
                  <a:lnTo>
                    <a:pt x="27" y="26"/>
                  </a:lnTo>
                  <a:lnTo>
                    <a:pt x="33" y="20"/>
                  </a:lnTo>
                  <a:lnTo>
                    <a:pt x="40" y="16"/>
                  </a:lnTo>
                  <a:lnTo>
                    <a:pt x="49" y="11"/>
                  </a:lnTo>
                  <a:lnTo>
                    <a:pt x="57" y="7"/>
                  </a:lnTo>
                  <a:lnTo>
                    <a:pt x="65" y="4"/>
                  </a:lnTo>
                  <a:lnTo>
                    <a:pt x="74" y="1"/>
                  </a:lnTo>
                  <a:lnTo>
                    <a:pt x="83" y="0"/>
                  </a:lnTo>
                  <a:lnTo>
                    <a:pt x="93" y="0"/>
                  </a:lnTo>
                  <a:lnTo>
                    <a:pt x="93" y="0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0" y="4"/>
                  </a:lnTo>
                  <a:lnTo>
                    <a:pt x="129" y="7"/>
                  </a:lnTo>
                  <a:lnTo>
                    <a:pt x="137" y="11"/>
                  </a:lnTo>
                  <a:lnTo>
                    <a:pt x="144" y="16"/>
                  </a:lnTo>
                  <a:lnTo>
                    <a:pt x="151" y="20"/>
                  </a:lnTo>
                  <a:lnTo>
                    <a:pt x="159" y="26"/>
                  </a:lnTo>
                  <a:lnTo>
                    <a:pt x="165" y="33"/>
                  </a:lnTo>
                  <a:lnTo>
                    <a:pt x="169" y="41"/>
                  </a:lnTo>
                  <a:lnTo>
                    <a:pt x="174" y="48"/>
                  </a:lnTo>
                  <a:lnTo>
                    <a:pt x="178" y="56"/>
                  </a:lnTo>
                  <a:lnTo>
                    <a:pt x="181" y="64"/>
                  </a:lnTo>
                  <a:lnTo>
                    <a:pt x="184" y="74"/>
                  </a:lnTo>
                  <a:lnTo>
                    <a:pt x="185" y="82"/>
                  </a:lnTo>
                  <a:lnTo>
                    <a:pt x="18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8"/>
          <p:cNvGrpSpPr>
            <a:grpSpLocks noChangeAspect="1"/>
          </p:cNvGrpSpPr>
          <p:nvPr userDrawn="1"/>
        </p:nvGrpSpPr>
        <p:grpSpPr bwMode="auto">
          <a:xfrm>
            <a:off x="10598984" y="6451865"/>
            <a:ext cx="1176032" cy="170688"/>
            <a:chOff x="0" y="1202"/>
            <a:chExt cx="5760" cy="836"/>
          </a:xfrm>
          <a:solidFill>
            <a:schemeClr val="tx1">
              <a:alpha val="60000"/>
            </a:schemeClr>
          </a:solidFill>
        </p:grpSpPr>
        <p:sp>
          <p:nvSpPr>
            <p:cNvPr id="70" name="Freeform 27"/>
            <p:cNvSpPr>
              <a:spLocks noEditPoints="1"/>
            </p:cNvSpPr>
            <p:nvPr userDrawn="1"/>
          </p:nvSpPr>
          <p:spPr bwMode="auto">
            <a:xfrm>
              <a:off x="0" y="1267"/>
              <a:ext cx="521" cy="757"/>
            </a:xfrm>
            <a:custGeom>
              <a:avLst/>
              <a:gdLst>
                <a:gd name="T0" fmla="*/ 179 w 1043"/>
                <a:gd name="T1" fmla="*/ 1059 h 1513"/>
                <a:gd name="T2" fmla="*/ 0 w 1043"/>
                <a:gd name="T3" fmla="*/ 1059 h 1513"/>
                <a:gd name="T4" fmla="*/ 0 w 1043"/>
                <a:gd name="T5" fmla="*/ 882 h 1513"/>
                <a:gd name="T6" fmla="*/ 198 w 1043"/>
                <a:gd name="T7" fmla="*/ 882 h 1513"/>
                <a:gd name="T8" fmla="*/ 236 w 1043"/>
                <a:gd name="T9" fmla="*/ 582 h 1513"/>
                <a:gd name="T10" fmla="*/ 47 w 1043"/>
                <a:gd name="T11" fmla="*/ 582 h 1513"/>
                <a:gd name="T12" fmla="*/ 47 w 1043"/>
                <a:gd name="T13" fmla="*/ 405 h 1513"/>
                <a:gd name="T14" fmla="*/ 259 w 1043"/>
                <a:gd name="T15" fmla="*/ 405 h 1513"/>
                <a:gd name="T16" fmla="*/ 310 w 1043"/>
                <a:gd name="T17" fmla="*/ 0 h 1513"/>
                <a:gd name="T18" fmla="*/ 470 w 1043"/>
                <a:gd name="T19" fmla="*/ 0 h 1513"/>
                <a:gd name="T20" fmla="*/ 422 w 1043"/>
                <a:gd name="T21" fmla="*/ 405 h 1513"/>
                <a:gd name="T22" fmla="*/ 694 w 1043"/>
                <a:gd name="T23" fmla="*/ 405 h 1513"/>
                <a:gd name="T24" fmla="*/ 747 w 1043"/>
                <a:gd name="T25" fmla="*/ 0 h 1513"/>
                <a:gd name="T26" fmla="*/ 906 w 1043"/>
                <a:gd name="T27" fmla="*/ 0 h 1513"/>
                <a:gd name="T28" fmla="*/ 856 w 1043"/>
                <a:gd name="T29" fmla="*/ 405 h 1513"/>
                <a:gd name="T30" fmla="*/ 1043 w 1043"/>
                <a:gd name="T31" fmla="*/ 405 h 1513"/>
                <a:gd name="T32" fmla="*/ 1043 w 1043"/>
                <a:gd name="T33" fmla="*/ 582 h 1513"/>
                <a:gd name="T34" fmla="*/ 836 w 1043"/>
                <a:gd name="T35" fmla="*/ 582 h 1513"/>
                <a:gd name="T36" fmla="*/ 798 w 1043"/>
                <a:gd name="T37" fmla="*/ 882 h 1513"/>
                <a:gd name="T38" fmla="*/ 996 w 1043"/>
                <a:gd name="T39" fmla="*/ 882 h 1513"/>
                <a:gd name="T40" fmla="*/ 996 w 1043"/>
                <a:gd name="T41" fmla="*/ 1059 h 1513"/>
                <a:gd name="T42" fmla="*/ 778 w 1043"/>
                <a:gd name="T43" fmla="*/ 1059 h 1513"/>
                <a:gd name="T44" fmla="*/ 724 w 1043"/>
                <a:gd name="T45" fmla="*/ 1513 h 1513"/>
                <a:gd name="T46" fmla="*/ 561 w 1043"/>
                <a:gd name="T47" fmla="*/ 1513 h 1513"/>
                <a:gd name="T48" fmla="*/ 615 w 1043"/>
                <a:gd name="T49" fmla="*/ 1059 h 1513"/>
                <a:gd name="T50" fmla="*/ 342 w 1043"/>
                <a:gd name="T51" fmla="*/ 1059 h 1513"/>
                <a:gd name="T52" fmla="*/ 286 w 1043"/>
                <a:gd name="T53" fmla="*/ 1513 h 1513"/>
                <a:gd name="T54" fmla="*/ 124 w 1043"/>
                <a:gd name="T55" fmla="*/ 1513 h 1513"/>
                <a:gd name="T56" fmla="*/ 179 w 1043"/>
                <a:gd name="T57" fmla="*/ 1059 h 1513"/>
                <a:gd name="T58" fmla="*/ 635 w 1043"/>
                <a:gd name="T59" fmla="*/ 882 h 1513"/>
                <a:gd name="T60" fmla="*/ 673 w 1043"/>
                <a:gd name="T61" fmla="*/ 582 h 1513"/>
                <a:gd name="T62" fmla="*/ 398 w 1043"/>
                <a:gd name="T63" fmla="*/ 582 h 1513"/>
                <a:gd name="T64" fmla="*/ 361 w 1043"/>
                <a:gd name="T65" fmla="*/ 882 h 1513"/>
                <a:gd name="T66" fmla="*/ 635 w 1043"/>
                <a:gd name="T67" fmla="*/ 882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3" h="1513">
                  <a:moveTo>
                    <a:pt x="179" y="1059"/>
                  </a:moveTo>
                  <a:lnTo>
                    <a:pt x="0" y="1059"/>
                  </a:lnTo>
                  <a:lnTo>
                    <a:pt x="0" y="882"/>
                  </a:lnTo>
                  <a:lnTo>
                    <a:pt x="198" y="882"/>
                  </a:lnTo>
                  <a:lnTo>
                    <a:pt x="236" y="582"/>
                  </a:lnTo>
                  <a:lnTo>
                    <a:pt x="47" y="582"/>
                  </a:lnTo>
                  <a:lnTo>
                    <a:pt x="47" y="405"/>
                  </a:lnTo>
                  <a:lnTo>
                    <a:pt x="259" y="405"/>
                  </a:lnTo>
                  <a:lnTo>
                    <a:pt x="310" y="0"/>
                  </a:lnTo>
                  <a:lnTo>
                    <a:pt x="470" y="0"/>
                  </a:lnTo>
                  <a:lnTo>
                    <a:pt x="422" y="405"/>
                  </a:lnTo>
                  <a:lnTo>
                    <a:pt x="694" y="405"/>
                  </a:lnTo>
                  <a:lnTo>
                    <a:pt x="747" y="0"/>
                  </a:lnTo>
                  <a:lnTo>
                    <a:pt x="906" y="0"/>
                  </a:lnTo>
                  <a:lnTo>
                    <a:pt x="856" y="405"/>
                  </a:lnTo>
                  <a:lnTo>
                    <a:pt x="1043" y="405"/>
                  </a:lnTo>
                  <a:lnTo>
                    <a:pt x="1043" y="582"/>
                  </a:lnTo>
                  <a:lnTo>
                    <a:pt x="836" y="582"/>
                  </a:lnTo>
                  <a:lnTo>
                    <a:pt x="798" y="882"/>
                  </a:lnTo>
                  <a:lnTo>
                    <a:pt x="996" y="882"/>
                  </a:lnTo>
                  <a:lnTo>
                    <a:pt x="996" y="1059"/>
                  </a:lnTo>
                  <a:lnTo>
                    <a:pt x="778" y="1059"/>
                  </a:lnTo>
                  <a:lnTo>
                    <a:pt x="724" y="1513"/>
                  </a:lnTo>
                  <a:lnTo>
                    <a:pt x="561" y="1513"/>
                  </a:lnTo>
                  <a:lnTo>
                    <a:pt x="615" y="1059"/>
                  </a:lnTo>
                  <a:lnTo>
                    <a:pt x="342" y="1059"/>
                  </a:lnTo>
                  <a:lnTo>
                    <a:pt x="286" y="1513"/>
                  </a:lnTo>
                  <a:lnTo>
                    <a:pt x="124" y="1513"/>
                  </a:lnTo>
                  <a:lnTo>
                    <a:pt x="179" y="1059"/>
                  </a:lnTo>
                  <a:close/>
                  <a:moveTo>
                    <a:pt x="635" y="882"/>
                  </a:moveTo>
                  <a:lnTo>
                    <a:pt x="673" y="582"/>
                  </a:lnTo>
                  <a:lnTo>
                    <a:pt x="398" y="582"/>
                  </a:lnTo>
                  <a:lnTo>
                    <a:pt x="361" y="882"/>
                  </a:lnTo>
                  <a:lnTo>
                    <a:pt x="635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8"/>
            <p:cNvSpPr>
              <a:spLocks noEditPoints="1"/>
            </p:cNvSpPr>
            <p:nvPr userDrawn="1"/>
          </p:nvSpPr>
          <p:spPr bwMode="auto">
            <a:xfrm>
              <a:off x="631" y="1263"/>
              <a:ext cx="555" cy="761"/>
            </a:xfrm>
            <a:custGeom>
              <a:avLst/>
              <a:gdLst>
                <a:gd name="T0" fmla="*/ 486 w 1109"/>
                <a:gd name="T1" fmla="*/ 0 h 1522"/>
                <a:gd name="T2" fmla="*/ 653 w 1109"/>
                <a:gd name="T3" fmla="*/ 10 h 1522"/>
                <a:gd name="T4" fmla="*/ 729 w 1109"/>
                <a:gd name="T5" fmla="*/ 25 h 1522"/>
                <a:gd name="T6" fmla="*/ 797 w 1109"/>
                <a:gd name="T7" fmla="*/ 45 h 1522"/>
                <a:gd name="T8" fmla="*/ 858 w 1109"/>
                <a:gd name="T9" fmla="*/ 72 h 1522"/>
                <a:gd name="T10" fmla="*/ 894 w 1109"/>
                <a:gd name="T11" fmla="*/ 93 h 1522"/>
                <a:gd name="T12" fmla="*/ 941 w 1109"/>
                <a:gd name="T13" fmla="*/ 133 h 1522"/>
                <a:gd name="T14" fmla="*/ 980 w 1109"/>
                <a:gd name="T15" fmla="*/ 181 h 1522"/>
                <a:gd name="T16" fmla="*/ 999 w 1109"/>
                <a:gd name="T17" fmla="*/ 216 h 1522"/>
                <a:gd name="T18" fmla="*/ 1021 w 1109"/>
                <a:gd name="T19" fmla="*/ 278 h 1522"/>
                <a:gd name="T20" fmla="*/ 1029 w 1109"/>
                <a:gd name="T21" fmla="*/ 349 h 1522"/>
                <a:gd name="T22" fmla="*/ 1029 w 1109"/>
                <a:gd name="T23" fmla="*/ 402 h 1522"/>
                <a:gd name="T24" fmla="*/ 1015 w 1109"/>
                <a:gd name="T25" fmla="*/ 480 h 1522"/>
                <a:gd name="T26" fmla="*/ 982 w 1109"/>
                <a:gd name="T27" fmla="*/ 553 h 1522"/>
                <a:gd name="T28" fmla="*/ 950 w 1109"/>
                <a:gd name="T29" fmla="*/ 600 h 1522"/>
                <a:gd name="T30" fmla="*/ 886 w 1109"/>
                <a:gd name="T31" fmla="*/ 655 h 1522"/>
                <a:gd name="T32" fmla="*/ 803 w 1109"/>
                <a:gd name="T33" fmla="*/ 696 h 1522"/>
                <a:gd name="T34" fmla="*/ 771 w 1109"/>
                <a:gd name="T35" fmla="*/ 715 h 1522"/>
                <a:gd name="T36" fmla="*/ 883 w 1109"/>
                <a:gd name="T37" fmla="*/ 744 h 1522"/>
                <a:gd name="T38" fmla="*/ 974 w 1109"/>
                <a:gd name="T39" fmla="*/ 792 h 1522"/>
                <a:gd name="T40" fmla="*/ 1022 w 1109"/>
                <a:gd name="T41" fmla="*/ 833 h 1522"/>
                <a:gd name="T42" fmla="*/ 1076 w 1109"/>
                <a:gd name="T43" fmla="*/ 908 h 1522"/>
                <a:gd name="T44" fmla="*/ 1105 w 1109"/>
                <a:gd name="T45" fmla="*/ 1003 h 1522"/>
                <a:gd name="T46" fmla="*/ 1109 w 1109"/>
                <a:gd name="T47" fmla="*/ 1076 h 1522"/>
                <a:gd name="T48" fmla="*/ 1104 w 1109"/>
                <a:gd name="T49" fmla="*/ 1157 h 1522"/>
                <a:gd name="T50" fmla="*/ 1085 w 1109"/>
                <a:gd name="T51" fmla="*/ 1230 h 1522"/>
                <a:gd name="T52" fmla="*/ 1066 w 1109"/>
                <a:gd name="T53" fmla="*/ 1274 h 1522"/>
                <a:gd name="T54" fmla="*/ 1028 w 1109"/>
                <a:gd name="T55" fmla="*/ 1332 h 1522"/>
                <a:gd name="T56" fmla="*/ 980 w 1109"/>
                <a:gd name="T57" fmla="*/ 1383 h 1522"/>
                <a:gd name="T58" fmla="*/ 944 w 1109"/>
                <a:gd name="T59" fmla="*/ 1413 h 1522"/>
                <a:gd name="T60" fmla="*/ 881 w 1109"/>
                <a:gd name="T61" fmla="*/ 1451 h 1522"/>
                <a:gd name="T62" fmla="*/ 810 w 1109"/>
                <a:gd name="T63" fmla="*/ 1480 h 1522"/>
                <a:gd name="T64" fmla="*/ 759 w 1109"/>
                <a:gd name="T65" fmla="*/ 1496 h 1522"/>
                <a:gd name="T66" fmla="*/ 676 w 1109"/>
                <a:gd name="T67" fmla="*/ 1512 h 1522"/>
                <a:gd name="T68" fmla="*/ 587 w 1109"/>
                <a:gd name="T69" fmla="*/ 1521 h 1522"/>
                <a:gd name="T70" fmla="*/ 0 w 1109"/>
                <a:gd name="T71" fmla="*/ 0 h 1522"/>
                <a:gd name="T72" fmla="*/ 502 w 1109"/>
                <a:gd name="T73" fmla="*/ 630 h 1522"/>
                <a:gd name="T74" fmla="*/ 601 w 1109"/>
                <a:gd name="T75" fmla="*/ 616 h 1522"/>
                <a:gd name="T76" fmla="*/ 676 w 1109"/>
                <a:gd name="T77" fmla="*/ 587 h 1522"/>
                <a:gd name="T78" fmla="*/ 711 w 1109"/>
                <a:gd name="T79" fmla="*/ 558 h 1522"/>
                <a:gd name="T80" fmla="*/ 747 w 1109"/>
                <a:gd name="T81" fmla="*/ 502 h 1522"/>
                <a:gd name="T82" fmla="*/ 765 w 1109"/>
                <a:gd name="T83" fmla="*/ 434 h 1522"/>
                <a:gd name="T84" fmla="*/ 765 w 1109"/>
                <a:gd name="T85" fmla="*/ 381 h 1522"/>
                <a:gd name="T86" fmla="*/ 747 w 1109"/>
                <a:gd name="T87" fmla="*/ 317 h 1522"/>
                <a:gd name="T88" fmla="*/ 708 w 1109"/>
                <a:gd name="T89" fmla="*/ 268 h 1522"/>
                <a:gd name="T90" fmla="*/ 672 w 1109"/>
                <a:gd name="T91" fmla="*/ 245 h 1522"/>
                <a:gd name="T92" fmla="*/ 598 w 1109"/>
                <a:gd name="T93" fmla="*/ 221 h 1522"/>
                <a:gd name="T94" fmla="*/ 503 w 1109"/>
                <a:gd name="T95" fmla="*/ 210 h 1522"/>
                <a:gd name="T96" fmla="*/ 271 w 1109"/>
                <a:gd name="T97" fmla="*/ 630 h 1522"/>
                <a:gd name="T98" fmla="*/ 497 w 1109"/>
                <a:gd name="T99" fmla="*/ 1313 h 1522"/>
                <a:gd name="T100" fmla="*/ 612 w 1109"/>
                <a:gd name="T101" fmla="*/ 1304 h 1522"/>
                <a:gd name="T102" fmla="*/ 707 w 1109"/>
                <a:gd name="T103" fmla="*/ 1278 h 1522"/>
                <a:gd name="T104" fmla="*/ 756 w 1109"/>
                <a:gd name="T105" fmla="*/ 1250 h 1522"/>
                <a:gd name="T106" fmla="*/ 795 w 1109"/>
                <a:gd name="T107" fmla="*/ 1214 h 1522"/>
                <a:gd name="T108" fmla="*/ 819 w 1109"/>
                <a:gd name="T109" fmla="*/ 1182 h 1522"/>
                <a:gd name="T110" fmla="*/ 842 w 1109"/>
                <a:gd name="T111" fmla="*/ 1118 h 1522"/>
                <a:gd name="T112" fmla="*/ 846 w 1109"/>
                <a:gd name="T113" fmla="*/ 1057 h 1522"/>
                <a:gd name="T114" fmla="*/ 835 w 1109"/>
                <a:gd name="T115" fmla="*/ 977 h 1522"/>
                <a:gd name="T116" fmla="*/ 797 w 1109"/>
                <a:gd name="T117" fmla="*/ 914 h 1522"/>
                <a:gd name="T118" fmla="*/ 759 w 1109"/>
                <a:gd name="T119" fmla="*/ 881 h 1522"/>
                <a:gd name="T120" fmla="*/ 681 w 1109"/>
                <a:gd name="T121" fmla="*/ 846 h 1522"/>
                <a:gd name="T122" fmla="*/ 579 w 1109"/>
                <a:gd name="T123" fmla="*/ 828 h 1522"/>
                <a:gd name="T124" fmla="*/ 271 w 1109"/>
                <a:gd name="T125" fmla="*/ 824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09" h="1522">
                  <a:moveTo>
                    <a:pt x="0" y="0"/>
                  </a:moveTo>
                  <a:lnTo>
                    <a:pt x="486" y="0"/>
                  </a:lnTo>
                  <a:lnTo>
                    <a:pt x="486" y="0"/>
                  </a:lnTo>
                  <a:lnTo>
                    <a:pt x="544" y="2"/>
                  </a:lnTo>
                  <a:lnTo>
                    <a:pt x="601" y="5"/>
                  </a:lnTo>
                  <a:lnTo>
                    <a:pt x="653" y="10"/>
                  </a:lnTo>
                  <a:lnTo>
                    <a:pt x="704" y="19"/>
                  </a:lnTo>
                  <a:lnTo>
                    <a:pt x="704" y="19"/>
                  </a:lnTo>
                  <a:lnTo>
                    <a:pt x="729" y="25"/>
                  </a:lnTo>
                  <a:lnTo>
                    <a:pt x="752" y="31"/>
                  </a:lnTo>
                  <a:lnTo>
                    <a:pt x="775" y="38"/>
                  </a:lnTo>
                  <a:lnTo>
                    <a:pt x="797" y="45"/>
                  </a:lnTo>
                  <a:lnTo>
                    <a:pt x="817" y="54"/>
                  </a:lnTo>
                  <a:lnTo>
                    <a:pt x="838" y="63"/>
                  </a:lnTo>
                  <a:lnTo>
                    <a:pt x="858" y="72"/>
                  </a:lnTo>
                  <a:lnTo>
                    <a:pt x="875" y="82"/>
                  </a:lnTo>
                  <a:lnTo>
                    <a:pt x="875" y="82"/>
                  </a:lnTo>
                  <a:lnTo>
                    <a:pt x="894" y="93"/>
                  </a:lnTo>
                  <a:lnTo>
                    <a:pt x="910" y="106"/>
                  </a:lnTo>
                  <a:lnTo>
                    <a:pt x="926" y="120"/>
                  </a:lnTo>
                  <a:lnTo>
                    <a:pt x="941" y="133"/>
                  </a:lnTo>
                  <a:lnTo>
                    <a:pt x="955" y="147"/>
                  </a:lnTo>
                  <a:lnTo>
                    <a:pt x="967" y="163"/>
                  </a:lnTo>
                  <a:lnTo>
                    <a:pt x="980" y="181"/>
                  </a:lnTo>
                  <a:lnTo>
                    <a:pt x="990" y="198"/>
                  </a:lnTo>
                  <a:lnTo>
                    <a:pt x="990" y="198"/>
                  </a:lnTo>
                  <a:lnTo>
                    <a:pt x="999" y="216"/>
                  </a:lnTo>
                  <a:lnTo>
                    <a:pt x="1008" y="236"/>
                  </a:lnTo>
                  <a:lnTo>
                    <a:pt x="1015" y="256"/>
                  </a:lnTo>
                  <a:lnTo>
                    <a:pt x="1021" y="278"/>
                  </a:lnTo>
                  <a:lnTo>
                    <a:pt x="1025" y="300"/>
                  </a:lnTo>
                  <a:lnTo>
                    <a:pt x="1028" y="325"/>
                  </a:lnTo>
                  <a:lnTo>
                    <a:pt x="1029" y="349"/>
                  </a:lnTo>
                  <a:lnTo>
                    <a:pt x="1031" y="374"/>
                  </a:lnTo>
                  <a:lnTo>
                    <a:pt x="1031" y="374"/>
                  </a:lnTo>
                  <a:lnTo>
                    <a:pt x="1029" y="402"/>
                  </a:lnTo>
                  <a:lnTo>
                    <a:pt x="1027" y="428"/>
                  </a:lnTo>
                  <a:lnTo>
                    <a:pt x="1022" y="454"/>
                  </a:lnTo>
                  <a:lnTo>
                    <a:pt x="1015" y="480"/>
                  </a:lnTo>
                  <a:lnTo>
                    <a:pt x="1006" y="505"/>
                  </a:lnTo>
                  <a:lnTo>
                    <a:pt x="995" y="530"/>
                  </a:lnTo>
                  <a:lnTo>
                    <a:pt x="982" y="553"/>
                  </a:lnTo>
                  <a:lnTo>
                    <a:pt x="967" y="576"/>
                  </a:lnTo>
                  <a:lnTo>
                    <a:pt x="967" y="576"/>
                  </a:lnTo>
                  <a:lnTo>
                    <a:pt x="950" y="600"/>
                  </a:lnTo>
                  <a:lnTo>
                    <a:pt x="931" y="620"/>
                  </a:lnTo>
                  <a:lnTo>
                    <a:pt x="909" y="639"/>
                  </a:lnTo>
                  <a:lnTo>
                    <a:pt x="886" y="655"/>
                  </a:lnTo>
                  <a:lnTo>
                    <a:pt x="859" y="671"/>
                  </a:lnTo>
                  <a:lnTo>
                    <a:pt x="832" y="684"/>
                  </a:lnTo>
                  <a:lnTo>
                    <a:pt x="803" y="696"/>
                  </a:lnTo>
                  <a:lnTo>
                    <a:pt x="771" y="705"/>
                  </a:lnTo>
                  <a:lnTo>
                    <a:pt x="771" y="715"/>
                  </a:lnTo>
                  <a:lnTo>
                    <a:pt x="771" y="715"/>
                  </a:lnTo>
                  <a:lnTo>
                    <a:pt x="810" y="722"/>
                  </a:lnTo>
                  <a:lnTo>
                    <a:pt x="848" y="732"/>
                  </a:lnTo>
                  <a:lnTo>
                    <a:pt x="883" y="744"/>
                  </a:lnTo>
                  <a:lnTo>
                    <a:pt x="916" y="758"/>
                  </a:lnTo>
                  <a:lnTo>
                    <a:pt x="947" y="773"/>
                  </a:lnTo>
                  <a:lnTo>
                    <a:pt x="974" y="792"/>
                  </a:lnTo>
                  <a:lnTo>
                    <a:pt x="999" y="811"/>
                  </a:lnTo>
                  <a:lnTo>
                    <a:pt x="1022" y="833"/>
                  </a:lnTo>
                  <a:lnTo>
                    <a:pt x="1022" y="833"/>
                  </a:lnTo>
                  <a:lnTo>
                    <a:pt x="1043" y="856"/>
                  </a:lnTo>
                  <a:lnTo>
                    <a:pt x="1061" y="881"/>
                  </a:lnTo>
                  <a:lnTo>
                    <a:pt x="1076" y="908"/>
                  </a:lnTo>
                  <a:lnTo>
                    <a:pt x="1088" y="937"/>
                  </a:lnTo>
                  <a:lnTo>
                    <a:pt x="1098" y="969"/>
                  </a:lnTo>
                  <a:lnTo>
                    <a:pt x="1105" y="1003"/>
                  </a:lnTo>
                  <a:lnTo>
                    <a:pt x="1108" y="1038"/>
                  </a:lnTo>
                  <a:lnTo>
                    <a:pt x="1109" y="1076"/>
                  </a:lnTo>
                  <a:lnTo>
                    <a:pt x="1109" y="1076"/>
                  </a:lnTo>
                  <a:lnTo>
                    <a:pt x="1109" y="1103"/>
                  </a:lnTo>
                  <a:lnTo>
                    <a:pt x="1107" y="1131"/>
                  </a:lnTo>
                  <a:lnTo>
                    <a:pt x="1104" y="1157"/>
                  </a:lnTo>
                  <a:lnTo>
                    <a:pt x="1099" y="1182"/>
                  </a:lnTo>
                  <a:lnTo>
                    <a:pt x="1092" y="1207"/>
                  </a:lnTo>
                  <a:lnTo>
                    <a:pt x="1085" y="1230"/>
                  </a:lnTo>
                  <a:lnTo>
                    <a:pt x="1076" y="1252"/>
                  </a:lnTo>
                  <a:lnTo>
                    <a:pt x="1066" y="1274"/>
                  </a:lnTo>
                  <a:lnTo>
                    <a:pt x="1066" y="1274"/>
                  </a:lnTo>
                  <a:lnTo>
                    <a:pt x="1054" y="1294"/>
                  </a:lnTo>
                  <a:lnTo>
                    <a:pt x="1041" y="1313"/>
                  </a:lnTo>
                  <a:lnTo>
                    <a:pt x="1028" y="1332"/>
                  </a:lnTo>
                  <a:lnTo>
                    <a:pt x="1014" y="1351"/>
                  </a:lnTo>
                  <a:lnTo>
                    <a:pt x="998" y="1367"/>
                  </a:lnTo>
                  <a:lnTo>
                    <a:pt x="980" y="1383"/>
                  </a:lnTo>
                  <a:lnTo>
                    <a:pt x="963" y="1399"/>
                  </a:lnTo>
                  <a:lnTo>
                    <a:pt x="944" y="1413"/>
                  </a:lnTo>
                  <a:lnTo>
                    <a:pt x="944" y="1413"/>
                  </a:lnTo>
                  <a:lnTo>
                    <a:pt x="923" y="1426"/>
                  </a:lnTo>
                  <a:lnTo>
                    <a:pt x="903" y="1439"/>
                  </a:lnTo>
                  <a:lnTo>
                    <a:pt x="881" y="1451"/>
                  </a:lnTo>
                  <a:lnTo>
                    <a:pt x="858" y="1461"/>
                  </a:lnTo>
                  <a:lnTo>
                    <a:pt x="835" y="1471"/>
                  </a:lnTo>
                  <a:lnTo>
                    <a:pt x="810" y="1480"/>
                  </a:lnTo>
                  <a:lnTo>
                    <a:pt x="785" y="1489"/>
                  </a:lnTo>
                  <a:lnTo>
                    <a:pt x="759" y="1496"/>
                  </a:lnTo>
                  <a:lnTo>
                    <a:pt x="759" y="1496"/>
                  </a:lnTo>
                  <a:lnTo>
                    <a:pt x="731" y="1502"/>
                  </a:lnTo>
                  <a:lnTo>
                    <a:pt x="704" y="1508"/>
                  </a:lnTo>
                  <a:lnTo>
                    <a:pt x="676" y="1512"/>
                  </a:lnTo>
                  <a:lnTo>
                    <a:pt x="647" y="1515"/>
                  </a:lnTo>
                  <a:lnTo>
                    <a:pt x="618" y="1519"/>
                  </a:lnTo>
                  <a:lnTo>
                    <a:pt x="587" y="1521"/>
                  </a:lnTo>
                  <a:lnTo>
                    <a:pt x="526" y="1522"/>
                  </a:lnTo>
                  <a:lnTo>
                    <a:pt x="0" y="1522"/>
                  </a:lnTo>
                  <a:lnTo>
                    <a:pt x="0" y="0"/>
                  </a:lnTo>
                  <a:close/>
                  <a:moveTo>
                    <a:pt x="462" y="630"/>
                  </a:moveTo>
                  <a:lnTo>
                    <a:pt x="462" y="630"/>
                  </a:lnTo>
                  <a:lnTo>
                    <a:pt x="502" y="630"/>
                  </a:lnTo>
                  <a:lnTo>
                    <a:pt x="538" y="627"/>
                  </a:lnTo>
                  <a:lnTo>
                    <a:pt x="571" y="623"/>
                  </a:lnTo>
                  <a:lnTo>
                    <a:pt x="601" y="616"/>
                  </a:lnTo>
                  <a:lnTo>
                    <a:pt x="628" y="608"/>
                  </a:lnTo>
                  <a:lnTo>
                    <a:pt x="653" y="598"/>
                  </a:lnTo>
                  <a:lnTo>
                    <a:pt x="676" y="587"/>
                  </a:lnTo>
                  <a:lnTo>
                    <a:pt x="695" y="572"/>
                  </a:lnTo>
                  <a:lnTo>
                    <a:pt x="695" y="572"/>
                  </a:lnTo>
                  <a:lnTo>
                    <a:pt x="711" y="558"/>
                  </a:lnTo>
                  <a:lnTo>
                    <a:pt x="726" y="540"/>
                  </a:lnTo>
                  <a:lnTo>
                    <a:pt x="737" y="523"/>
                  </a:lnTo>
                  <a:lnTo>
                    <a:pt x="747" y="502"/>
                  </a:lnTo>
                  <a:lnTo>
                    <a:pt x="756" y="480"/>
                  </a:lnTo>
                  <a:lnTo>
                    <a:pt x="761" y="457"/>
                  </a:lnTo>
                  <a:lnTo>
                    <a:pt x="765" y="434"/>
                  </a:lnTo>
                  <a:lnTo>
                    <a:pt x="765" y="408"/>
                  </a:lnTo>
                  <a:lnTo>
                    <a:pt x="765" y="408"/>
                  </a:lnTo>
                  <a:lnTo>
                    <a:pt x="765" y="381"/>
                  </a:lnTo>
                  <a:lnTo>
                    <a:pt x="761" y="358"/>
                  </a:lnTo>
                  <a:lnTo>
                    <a:pt x="755" y="336"/>
                  </a:lnTo>
                  <a:lnTo>
                    <a:pt x="747" y="317"/>
                  </a:lnTo>
                  <a:lnTo>
                    <a:pt x="736" y="299"/>
                  </a:lnTo>
                  <a:lnTo>
                    <a:pt x="724" y="283"/>
                  </a:lnTo>
                  <a:lnTo>
                    <a:pt x="708" y="268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72" y="245"/>
                  </a:lnTo>
                  <a:lnTo>
                    <a:pt x="649" y="236"/>
                  </a:lnTo>
                  <a:lnTo>
                    <a:pt x="625" y="227"/>
                  </a:lnTo>
                  <a:lnTo>
                    <a:pt x="598" y="221"/>
                  </a:lnTo>
                  <a:lnTo>
                    <a:pt x="569" y="216"/>
                  </a:lnTo>
                  <a:lnTo>
                    <a:pt x="538" y="213"/>
                  </a:lnTo>
                  <a:lnTo>
                    <a:pt x="503" y="210"/>
                  </a:lnTo>
                  <a:lnTo>
                    <a:pt x="468" y="210"/>
                  </a:lnTo>
                  <a:lnTo>
                    <a:pt x="271" y="210"/>
                  </a:lnTo>
                  <a:lnTo>
                    <a:pt x="271" y="630"/>
                  </a:lnTo>
                  <a:lnTo>
                    <a:pt x="462" y="630"/>
                  </a:lnTo>
                  <a:close/>
                  <a:moveTo>
                    <a:pt x="497" y="1313"/>
                  </a:moveTo>
                  <a:lnTo>
                    <a:pt x="497" y="1313"/>
                  </a:lnTo>
                  <a:lnTo>
                    <a:pt x="538" y="1311"/>
                  </a:lnTo>
                  <a:lnTo>
                    <a:pt x="577" y="1308"/>
                  </a:lnTo>
                  <a:lnTo>
                    <a:pt x="612" y="1304"/>
                  </a:lnTo>
                  <a:lnTo>
                    <a:pt x="646" y="1297"/>
                  </a:lnTo>
                  <a:lnTo>
                    <a:pt x="678" y="1288"/>
                  </a:lnTo>
                  <a:lnTo>
                    <a:pt x="707" y="1278"/>
                  </a:lnTo>
                  <a:lnTo>
                    <a:pt x="733" y="1265"/>
                  </a:lnTo>
                  <a:lnTo>
                    <a:pt x="756" y="1250"/>
                  </a:lnTo>
                  <a:lnTo>
                    <a:pt x="756" y="1250"/>
                  </a:lnTo>
                  <a:lnTo>
                    <a:pt x="778" y="1233"/>
                  </a:lnTo>
                  <a:lnTo>
                    <a:pt x="787" y="1224"/>
                  </a:lnTo>
                  <a:lnTo>
                    <a:pt x="795" y="1214"/>
                  </a:lnTo>
                  <a:lnTo>
                    <a:pt x="804" y="1204"/>
                  </a:lnTo>
                  <a:lnTo>
                    <a:pt x="811" y="1193"/>
                  </a:lnTo>
                  <a:lnTo>
                    <a:pt x="819" y="1182"/>
                  </a:lnTo>
                  <a:lnTo>
                    <a:pt x="824" y="1170"/>
                  </a:lnTo>
                  <a:lnTo>
                    <a:pt x="835" y="1145"/>
                  </a:lnTo>
                  <a:lnTo>
                    <a:pt x="842" y="1118"/>
                  </a:lnTo>
                  <a:lnTo>
                    <a:pt x="846" y="1089"/>
                  </a:lnTo>
                  <a:lnTo>
                    <a:pt x="846" y="1057"/>
                  </a:lnTo>
                  <a:lnTo>
                    <a:pt x="846" y="1057"/>
                  </a:lnTo>
                  <a:lnTo>
                    <a:pt x="846" y="1028"/>
                  </a:lnTo>
                  <a:lnTo>
                    <a:pt x="842" y="1001"/>
                  </a:lnTo>
                  <a:lnTo>
                    <a:pt x="835" y="977"/>
                  </a:lnTo>
                  <a:lnTo>
                    <a:pt x="824" y="953"/>
                  </a:lnTo>
                  <a:lnTo>
                    <a:pt x="813" y="933"/>
                  </a:lnTo>
                  <a:lnTo>
                    <a:pt x="797" y="914"/>
                  </a:lnTo>
                  <a:lnTo>
                    <a:pt x="779" y="897"/>
                  </a:lnTo>
                  <a:lnTo>
                    <a:pt x="759" y="881"/>
                  </a:lnTo>
                  <a:lnTo>
                    <a:pt x="759" y="881"/>
                  </a:lnTo>
                  <a:lnTo>
                    <a:pt x="736" y="868"/>
                  </a:lnTo>
                  <a:lnTo>
                    <a:pt x="710" y="856"/>
                  </a:lnTo>
                  <a:lnTo>
                    <a:pt x="681" y="846"/>
                  </a:lnTo>
                  <a:lnTo>
                    <a:pt x="649" y="838"/>
                  </a:lnTo>
                  <a:lnTo>
                    <a:pt x="615" y="833"/>
                  </a:lnTo>
                  <a:lnTo>
                    <a:pt x="579" y="828"/>
                  </a:lnTo>
                  <a:lnTo>
                    <a:pt x="539" y="825"/>
                  </a:lnTo>
                  <a:lnTo>
                    <a:pt x="497" y="824"/>
                  </a:lnTo>
                  <a:lnTo>
                    <a:pt x="271" y="824"/>
                  </a:lnTo>
                  <a:lnTo>
                    <a:pt x="271" y="1313"/>
                  </a:lnTo>
                  <a:lnTo>
                    <a:pt x="497" y="13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9"/>
            <p:cNvSpPr>
              <a:spLocks noEditPoints="1"/>
            </p:cNvSpPr>
            <p:nvPr userDrawn="1"/>
          </p:nvSpPr>
          <p:spPr bwMode="auto">
            <a:xfrm>
              <a:off x="1295" y="1202"/>
              <a:ext cx="520" cy="836"/>
            </a:xfrm>
            <a:custGeom>
              <a:avLst/>
              <a:gdLst>
                <a:gd name="T0" fmla="*/ 267 w 1041"/>
                <a:gd name="T1" fmla="*/ 425 h 1672"/>
                <a:gd name="T2" fmla="*/ 296 w 1041"/>
                <a:gd name="T3" fmla="*/ 585 h 1672"/>
                <a:gd name="T4" fmla="*/ 417 w 1041"/>
                <a:gd name="T5" fmla="*/ 512 h 1672"/>
                <a:gd name="T6" fmla="*/ 459 w 1041"/>
                <a:gd name="T7" fmla="*/ 496 h 1672"/>
                <a:gd name="T8" fmla="*/ 524 w 1041"/>
                <a:gd name="T9" fmla="*/ 479 h 1672"/>
                <a:gd name="T10" fmla="*/ 590 w 1041"/>
                <a:gd name="T11" fmla="*/ 473 h 1672"/>
                <a:gd name="T12" fmla="*/ 642 w 1041"/>
                <a:gd name="T13" fmla="*/ 476 h 1672"/>
                <a:gd name="T14" fmla="*/ 715 w 1041"/>
                <a:gd name="T15" fmla="*/ 489 h 1672"/>
                <a:gd name="T16" fmla="*/ 780 w 1041"/>
                <a:gd name="T17" fmla="*/ 514 h 1672"/>
                <a:gd name="T18" fmla="*/ 821 w 1041"/>
                <a:gd name="T19" fmla="*/ 537 h 1672"/>
                <a:gd name="T20" fmla="*/ 875 w 1041"/>
                <a:gd name="T21" fmla="*/ 579 h 1672"/>
                <a:gd name="T22" fmla="*/ 923 w 1041"/>
                <a:gd name="T23" fmla="*/ 630 h 1672"/>
                <a:gd name="T24" fmla="*/ 950 w 1041"/>
                <a:gd name="T25" fmla="*/ 671 h 1672"/>
                <a:gd name="T26" fmla="*/ 984 w 1041"/>
                <a:gd name="T27" fmla="*/ 738 h 1672"/>
                <a:gd name="T28" fmla="*/ 1012 w 1041"/>
                <a:gd name="T29" fmla="*/ 813 h 1672"/>
                <a:gd name="T30" fmla="*/ 1025 w 1041"/>
                <a:gd name="T31" fmla="*/ 869 h 1672"/>
                <a:gd name="T32" fmla="*/ 1036 w 1041"/>
                <a:gd name="T33" fmla="*/ 958 h 1672"/>
                <a:gd name="T34" fmla="*/ 1041 w 1041"/>
                <a:gd name="T35" fmla="*/ 1054 h 1672"/>
                <a:gd name="T36" fmla="*/ 1039 w 1041"/>
                <a:gd name="T37" fmla="*/ 1125 h 1672"/>
                <a:gd name="T38" fmla="*/ 1025 w 1041"/>
                <a:gd name="T39" fmla="*/ 1224 h 1672"/>
                <a:gd name="T40" fmla="*/ 1000 w 1041"/>
                <a:gd name="T41" fmla="*/ 1315 h 1672"/>
                <a:gd name="T42" fmla="*/ 978 w 1041"/>
                <a:gd name="T43" fmla="*/ 1371 h 1672"/>
                <a:gd name="T44" fmla="*/ 939 w 1041"/>
                <a:gd name="T45" fmla="*/ 1445 h 1672"/>
                <a:gd name="T46" fmla="*/ 892 w 1041"/>
                <a:gd name="T47" fmla="*/ 1509 h 1672"/>
                <a:gd name="T48" fmla="*/ 857 w 1041"/>
                <a:gd name="T49" fmla="*/ 1547 h 1672"/>
                <a:gd name="T50" fmla="*/ 799 w 1041"/>
                <a:gd name="T51" fmla="*/ 1593 h 1672"/>
                <a:gd name="T52" fmla="*/ 737 w 1041"/>
                <a:gd name="T53" fmla="*/ 1630 h 1672"/>
                <a:gd name="T54" fmla="*/ 692 w 1041"/>
                <a:gd name="T55" fmla="*/ 1649 h 1672"/>
                <a:gd name="T56" fmla="*/ 623 w 1041"/>
                <a:gd name="T57" fmla="*/ 1666 h 1672"/>
                <a:gd name="T58" fmla="*/ 552 w 1041"/>
                <a:gd name="T59" fmla="*/ 1672 h 1672"/>
                <a:gd name="T60" fmla="*/ 513 w 1041"/>
                <a:gd name="T61" fmla="*/ 1671 h 1672"/>
                <a:gd name="T62" fmla="*/ 453 w 1041"/>
                <a:gd name="T63" fmla="*/ 1657 h 1672"/>
                <a:gd name="T64" fmla="*/ 394 w 1041"/>
                <a:gd name="T65" fmla="*/ 1636 h 1672"/>
                <a:gd name="T66" fmla="*/ 353 w 1041"/>
                <a:gd name="T67" fmla="*/ 1614 h 1672"/>
                <a:gd name="T68" fmla="*/ 296 w 1041"/>
                <a:gd name="T69" fmla="*/ 1576 h 1672"/>
                <a:gd name="T70" fmla="*/ 241 w 1041"/>
                <a:gd name="T71" fmla="*/ 1528 h 1672"/>
                <a:gd name="T72" fmla="*/ 0 w 1041"/>
                <a:gd name="T73" fmla="*/ 1644 h 1672"/>
                <a:gd name="T74" fmla="*/ 267 w 1041"/>
                <a:gd name="T75" fmla="*/ 1356 h 1672"/>
                <a:gd name="T76" fmla="*/ 341 w 1041"/>
                <a:gd name="T77" fmla="*/ 1410 h 1672"/>
                <a:gd name="T78" fmla="*/ 386 w 1041"/>
                <a:gd name="T79" fmla="*/ 1430 h 1672"/>
                <a:gd name="T80" fmla="*/ 443 w 1041"/>
                <a:gd name="T81" fmla="*/ 1446 h 1672"/>
                <a:gd name="T82" fmla="*/ 497 w 1041"/>
                <a:gd name="T83" fmla="*/ 1451 h 1672"/>
                <a:gd name="T84" fmla="*/ 577 w 1041"/>
                <a:gd name="T85" fmla="*/ 1438 h 1672"/>
                <a:gd name="T86" fmla="*/ 647 w 1041"/>
                <a:gd name="T87" fmla="*/ 1396 h 1672"/>
                <a:gd name="T88" fmla="*/ 687 w 1041"/>
                <a:gd name="T89" fmla="*/ 1352 h 1672"/>
                <a:gd name="T90" fmla="*/ 713 w 1041"/>
                <a:gd name="T91" fmla="*/ 1311 h 1672"/>
                <a:gd name="T92" fmla="*/ 745 w 1041"/>
                <a:gd name="T93" fmla="*/ 1230 h 1672"/>
                <a:gd name="T94" fmla="*/ 763 w 1041"/>
                <a:gd name="T95" fmla="*/ 1104 h 1672"/>
                <a:gd name="T96" fmla="*/ 763 w 1041"/>
                <a:gd name="T97" fmla="*/ 1016 h 1672"/>
                <a:gd name="T98" fmla="*/ 750 w 1041"/>
                <a:gd name="T99" fmla="*/ 905 h 1672"/>
                <a:gd name="T100" fmla="*/ 719 w 1041"/>
                <a:gd name="T101" fmla="*/ 815 h 1672"/>
                <a:gd name="T102" fmla="*/ 699 w 1041"/>
                <a:gd name="T103" fmla="*/ 779 h 1672"/>
                <a:gd name="T104" fmla="*/ 673 w 1041"/>
                <a:gd name="T105" fmla="*/ 748 h 1672"/>
                <a:gd name="T106" fmla="*/ 641 w 1041"/>
                <a:gd name="T107" fmla="*/ 725 h 1672"/>
                <a:gd name="T108" fmla="*/ 606 w 1041"/>
                <a:gd name="T109" fmla="*/ 709 h 1672"/>
                <a:gd name="T110" fmla="*/ 517 w 1041"/>
                <a:gd name="T111" fmla="*/ 694 h 1672"/>
                <a:gd name="T112" fmla="*/ 487 w 1041"/>
                <a:gd name="T113" fmla="*/ 697 h 1672"/>
                <a:gd name="T114" fmla="*/ 442 w 1041"/>
                <a:gd name="T115" fmla="*/ 707 h 1672"/>
                <a:gd name="T116" fmla="*/ 395 w 1041"/>
                <a:gd name="T117" fmla="*/ 726 h 1672"/>
                <a:gd name="T118" fmla="*/ 299 w 1041"/>
                <a:gd name="T119" fmla="*/ 793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1" h="1672">
                  <a:moveTo>
                    <a:pt x="0" y="0"/>
                  </a:moveTo>
                  <a:lnTo>
                    <a:pt x="267" y="0"/>
                  </a:lnTo>
                  <a:lnTo>
                    <a:pt x="267" y="425"/>
                  </a:lnTo>
                  <a:lnTo>
                    <a:pt x="260" y="616"/>
                  </a:lnTo>
                  <a:lnTo>
                    <a:pt x="260" y="616"/>
                  </a:lnTo>
                  <a:lnTo>
                    <a:pt x="296" y="585"/>
                  </a:lnTo>
                  <a:lnTo>
                    <a:pt x="335" y="559"/>
                  </a:lnTo>
                  <a:lnTo>
                    <a:pt x="375" y="534"/>
                  </a:lnTo>
                  <a:lnTo>
                    <a:pt x="417" y="512"/>
                  </a:lnTo>
                  <a:lnTo>
                    <a:pt x="417" y="512"/>
                  </a:lnTo>
                  <a:lnTo>
                    <a:pt x="437" y="503"/>
                  </a:lnTo>
                  <a:lnTo>
                    <a:pt x="459" y="496"/>
                  </a:lnTo>
                  <a:lnTo>
                    <a:pt x="481" y="489"/>
                  </a:lnTo>
                  <a:lnTo>
                    <a:pt x="503" y="483"/>
                  </a:lnTo>
                  <a:lnTo>
                    <a:pt x="524" y="479"/>
                  </a:lnTo>
                  <a:lnTo>
                    <a:pt x="546" y="476"/>
                  </a:lnTo>
                  <a:lnTo>
                    <a:pt x="568" y="474"/>
                  </a:lnTo>
                  <a:lnTo>
                    <a:pt x="590" y="473"/>
                  </a:lnTo>
                  <a:lnTo>
                    <a:pt x="590" y="473"/>
                  </a:lnTo>
                  <a:lnTo>
                    <a:pt x="616" y="474"/>
                  </a:lnTo>
                  <a:lnTo>
                    <a:pt x="642" y="476"/>
                  </a:lnTo>
                  <a:lnTo>
                    <a:pt x="667" y="479"/>
                  </a:lnTo>
                  <a:lnTo>
                    <a:pt x="692" y="483"/>
                  </a:lnTo>
                  <a:lnTo>
                    <a:pt x="715" y="489"/>
                  </a:lnTo>
                  <a:lnTo>
                    <a:pt x="737" y="496"/>
                  </a:lnTo>
                  <a:lnTo>
                    <a:pt x="759" y="505"/>
                  </a:lnTo>
                  <a:lnTo>
                    <a:pt x="780" y="514"/>
                  </a:lnTo>
                  <a:lnTo>
                    <a:pt x="780" y="514"/>
                  </a:lnTo>
                  <a:lnTo>
                    <a:pt x="801" y="525"/>
                  </a:lnTo>
                  <a:lnTo>
                    <a:pt x="821" y="537"/>
                  </a:lnTo>
                  <a:lnTo>
                    <a:pt x="840" y="550"/>
                  </a:lnTo>
                  <a:lnTo>
                    <a:pt x="857" y="563"/>
                  </a:lnTo>
                  <a:lnTo>
                    <a:pt x="875" y="579"/>
                  </a:lnTo>
                  <a:lnTo>
                    <a:pt x="892" y="595"/>
                  </a:lnTo>
                  <a:lnTo>
                    <a:pt x="907" y="613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36" y="650"/>
                  </a:lnTo>
                  <a:lnTo>
                    <a:pt x="950" y="671"/>
                  </a:lnTo>
                  <a:lnTo>
                    <a:pt x="962" y="691"/>
                  </a:lnTo>
                  <a:lnTo>
                    <a:pt x="974" y="714"/>
                  </a:lnTo>
                  <a:lnTo>
                    <a:pt x="984" y="738"/>
                  </a:lnTo>
                  <a:lnTo>
                    <a:pt x="994" y="761"/>
                  </a:lnTo>
                  <a:lnTo>
                    <a:pt x="1003" y="787"/>
                  </a:lnTo>
                  <a:lnTo>
                    <a:pt x="1012" y="813"/>
                  </a:lnTo>
                  <a:lnTo>
                    <a:pt x="1012" y="813"/>
                  </a:lnTo>
                  <a:lnTo>
                    <a:pt x="1017" y="841"/>
                  </a:lnTo>
                  <a:lnTo>
                    <a:pt x="1025" y="869"/>
                  </a:lnTo>
                  <a:lnTo>
                    <a:pt x="1029" y="898"/>
                  </a:lnTo>
                  <a:lnTo>
                    <a:pt x="1033" y="927"/>
                  </a:lnTo>
                  <a:lnTo>
                    <a:pt x="1036" y="958"/>
                  </a:lnTo>
                  <a:lnTo>
                    <a:pt x="1039" y="988"/>
                  </a:lnTo>
                  <a:lnTo>
                    <a:pt x="1041" y="1020"/>
                  </a:lnTo>
                  <a:lnTo>
                    <a:pt x="1041" y="1054"/>
                  </a:lnTo>
                  <a:lnTo>
                    <a:pt x="1041" y="1054"/>
                  </a:lnTo>
                  <a:lnTo>
                    <a:pt x="1041" y="1090"/>
                  </a:lnTo>
                  <a:lnTo>
                    <a:pt x="1039" y="1125"/>
                  </a:lnTo>
                  <a:lnTo>
                    <a:pt x="1035" y="1158"/>
                  </a:lnTo>
                  <a:lnTo>
                    <a:pt x="1030" y="1192"/>
                  </a:lnTo>
                  <a:lnTo>
                    <a:pt x="1025" y="1224"/>
                  </a:lnTo>
                  <a:lnTo>
                    <a:pt x="1019" y="1256"/>
                  </a:lnTo>
                  <a:lnTo>
                    <a:pt x="1010" y="1286"/>
                  </a:lnTo>
                  <a:lnTo>
                    <a:pt x="1000" y="1315"/>
                  </a:lnTo>
                  <a:lnTo>
                    <a:pt x="1000" y="1315"/>
                  </a:lnTo>
                  <a:lnTo>
                    <a:pt x="990" y="1343"/>
                  </a:lnTo>
                  <a:lnTo>
                    <a:pt x="978" y="1371"/>
                  </a:lnTo>
                  <a:lnTo>
                    <a:pt x="966" y="1397"/>
                  </a:lnTo>
                  <a:lnTo>
                    <a:pt x="953" y="1422"/>
                  </a:lnTo>
                  <a:lnTo>
                    <a:pt x="939" y="1445"/>
                  </a:lnTo>
                  <a:lnTo>
                    <a:pt x="924" y="1468"/>
                  </a:lnTo>
                  <a:lnTo>
                    <a:pt x="908" y="1489"/>
                  </a:lnTo>
                  <a:lnTo>
                    <a:pt x="892" y="1509"/>
                  </a:lnTo>
                  <a:lnTo>
                    <a:pt x="892" y="1509"/>
                  </a:lnTo>
                  <a:lnTo>
                    <a:pt x="875" y="1528"/>
                  </a:lnTo>
                  <a:lnTo>
                    <a:pt x="857" y="1547"/>
                  </a:lnTo>
                  <a:lnTo>
                    <a:pt x="839" y="1563"/>
                  </a:lnTo>
                  <a:lnTo>
                    <a:pt x="820" y="1579"/>
                  </a:lnTo>
                  <a:lnTo>
                    <a:pt x="799" y="1593"/>
                  </a:lnTo>
                  <a:lnTo>
                    <a:pt x="779" y="1607"/>
                  </a:lnTo>
                  <a:lnTo>
                    <a:pt x="759" y="1620"/>
                  </a:lnTo>
                  <a:lnTo>
                    <a:pt x="737" y="1630"/>
                  </a:lnTo>
                  <a:lnTo>
                    <a:pt x="737" y="1630"/>
                  </a:lnTo>
                  <a:lnTo>
                    <a:pt x="713" y="1640"/>
                  </a:lnTo>
                  <a:lnTo>
                    <a:pt x="692" y="1649"/>
                  </a:lnTo>
                  <a:lnTo>
                    <a:pt x="668" y="1656"/>
                  </a:lnTo>
                  <a:lnTo>
                    <a:pt x="647" y="1662"/>
                  </a:lnTo>
                  <a:lnTo>
                    <a:pt x="623" y="1666"/>
                  </a:lnTo>
                  <a:lnTo>
                    <a:pt x="600" y="1669"/>
                  </a:lnTo>
                  <a:lnTo>
                    <a:pt x="577" y="1672"/>
                  </a:lnTo>
                  <a:lnTo>
                    <a:pt x="552" y="1672"/>
                  </a:lnTo>
                  <a:lnTo>
                    <a:pt x="552" y="1672"/>
                  </a:lnTo>
                  <a:lnTo>
                    <a:pt x="533" y="1672"/>
                  </a:lnTo>
                  <a:lnTo>
                    <a:pt x="513" y="1671"/>
                  </a:lnTo>
                  <a:lnTo>
                    <a:pt x="492" y="1668"/>
                  </a:lnTo>
                  <a:lnTo>
                    <a:pt x="474" y="1663"/>
                  </a:lnTo>
                  <a:lnTo>
                    <a:pt x="453" y="1657"/>
                  </a:lnTo>
                  <a:lnTo>
                    <a:pt x="433" y="1652"/>
                  </a:lnTo>
                  <a:lnTo>
                    <a:pt x="414" y="1644"/>
                  </a:lnTo>
                  <a:lnTo>
                    <a:pt x="394" y="1636"/>
                  </a:lnTo>
                  <a:lnTo>
                    <a:pt x="394" y="1636"/>
                  </a:lnTo>
                  <a:lnTo>
                    <a:pt x="373" y="1625"/>
                  </a:lnTo>
                  <a:lnTo>
                    <a:pt x="353" y="1614"/>
                  </a:lnTo>
                  <a:lnTo>
                    <a:pt x="334" y="1602"/>
                  </a:lnTo>
                  <a:lnTo>
                    <a:pt x="315" y="1589"/>
                  </a:lnTo>
                  <a:lnTo>
                    <a:pt x="296" y="1576"/>
                  </a:lnTo>
                  <a:lnTo>
                    <a:pt x="277" y="1561"/>
                  </a:lnTo>
                  <a:lnTo>
                    <a:pt x="258" y="1545"/>
                  </a:lnTo>
                  <a:lnTo>
                    <a:pt x="241" y="1528"/>
                  </a:lnTo>
                  <a:lnTo>
                    <a:pt x="234" y="1528"/>
                  </a:lnTo>
                  <a:lnTo>
                    <a:pt x="210" y="1644"/>
                  </a:lnTo>
                  <a:lnTo>
                    <a:pt x="0" y="1644"/>
                  </a:lnTo>
                  <a:lnTo>
                    <a:pt x="0" y="0"/>
                  </a:lnTo>
                  <a:close/>
                  <a:moveTo>
                    <a:pt x="267" y="1356"/>
                  </a:moveTo>
                  <a:lnTo>
                    <a:pt x="267" y="1356"/>
                  </a:lnTo>
                  <a:lnTo>
                    <a:pt x="296" y="1381"/>
                  </a:lnTo>
                  <a:lnTo>
                    <a:pt x="327" y="1401"/>
                  </a:lnTo>
                  <a:lnTo>
                    <a:pt x="341" y="1410"/>
                  </a:lnTo>
                  <a:lnTo>
                    <a:pt x="356" y="1417"/>
                  </a:lnTo>
                  <a:lnTo>
                    <a:pt x="372" y="1425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415" y="1439"/>
                  </a:lnTo>
                  <a:lnTo>
                    <a:pt x="443" y="1446"/>
                  </a:lnTo>
                  <a:lnTo>
                    <a:pt x="471" y="1449"/>
                  </a:lnTo>
                  <a:lnTo>
                    <a:pt x="497" y="1451"/>
                  </a:lnTo>
                  <a:lnTo>
                    <a:pt x="497" y="1451"/>
                  </a:lnTo>
                  <a:lnTo>
                    <a:pt x="524" y="1449"/>
                  </a:lnTo>
                  <a:lnTo>
                    <a:pt x="552" y="1445"/>
                  </a:lnTo>
                  <a:lnTo>
                    <a:pt x="577" y="1438"/>
                  </a:lnTo>
                  <a:lnTo>
                    <a:pt x="602" y="1426"/>
                  </a:lnTo>
                  <a:lnTo>
                    <a:pt x="625" y="1413"/>
                  </a:lnTo>
                  <a:lnTo>
                    <a:pt x="647" y="1396"/>
                  </a:lnTo>
                  <a:lnTo>
                    <a:pt x="668" y="1375"/>
                  </a:lnTo>
                  <a:lnTo>
                    <a:pt x="687" y="1352"/>
                  </a:lnTo>
                  <a:lnTo>
                    <a:pt x="687" y="1352"/>
                  </a:lnTo>
                  <a:lnTo>
                    <a:pt x="697" y="1340"/>
                  </a:lnTo>
                  <a:lnTo>
                    <a:pt x="706" y="1326"/>
                  </a:lnTo>
                  <a:lnTo>
                    <a:pt x="713" y="1311"/>
                  </a:lnTo>
                  <a:lnTo>
                    <a:pt x="721" y="1297"/>
                  </a:lnTo>
                  <a:lnTo>
                    <a:pt x="734" y="1265"/>
                  </a:lnTo>
                  <a:lnTo>
                    <a:pt x="745" y="1230"/>
                  </a:lnTo>
                  <a:lnTo>
                    <a:pt x="754" y="1190"/>
                  </a:lnTo>
                  <a:lnTo>
                    <a:pt x="760" y="1150"/>
                  </a:lnTo>
                  <a:lnTo>
                    <a:pt x="763" y="1104"/>
                  </a:lnTo>
                  <a:lnTo>
                    <a:pt x="764" y="1058"/>
                  </a:lnTo>
                  <a:lnTo>
                    <a:pt x="764" y="1058"/>
                  </a:lnTo>
                  <a:lnTo>
                    <a:pt x="763" y="1016"/>
                  </a:lnTo>
                  <a:lnTo>
                    <a:pt x="760" y="976"/>
                  </a:lnTo>
                  <a:lnTo>
                    <a:pt x="756" y="940"/>
                  </a:lnTo>
                  <a:lnTo>
                    <a:pt x="750" y="905"/>
                  </a:lnTo>
                  <a:lnTo>
                    <a:pt x="741" y="873"/>
                  </a:lnTo>
                  <a:lnTo>
                    <a:pt x="731" y="843"/>
                  </a:lnTo>
                  <a:lnTo>
                    <a:pt x="719" y="815"/>
                  </a:lnTo>
                  <a:lnTo>
                    <a:pt x="706" y="790"/>
                  </a:lnTo>
                  <a:lnTo>
                    <a:pt x="706" y="790"/>
                  </a:lnTo>
                  <a:lnTo>
                    <a:pt x="699" y="779"/>
                  </a:lnTo>
                  <a:lnTo>
                    <a:pt x="690" y="768"/>
                  </a:lnTo>
                  <a:lnTo>
                    <a:pt x="681" y="758"/>
                  </a:lnTo>
                  <a:lnTo>
                    <a:pt x="673" y="748"/>
                  </a:lnTo>
                  <a:lnTo>
                    <a:pt x="663" y="739"/>
                  </a:lnTo>
                  <a:lnTo>
                    <a:pt x="652" y="732"/>
                  </a:lnTo>
                  <a:lnTo>
                    <a:pt x="641" y="725"/>
                  </a:lnTo>
                  <a:lnTo>
                    <a:pt x="631" y="719"/>
                  </a:lnTo>
                  <a:lnTo>
                    <a:pt x="618" y="713"/>
                  </a:lnTo>
                  <a:lnTo>
                    <a:pt x="606" y="709"/>
                  </a:lnTo>
                  <a:lnTo>
                    <a:pt x="578" y="700"/>
                  </a:lnTo>
                  <a:lnTo>
                    <a:pt x="549" y="696"/>
                  </a:lnTo>
                  <a:lnTo>
                    <a:pt x="517" y="694"/>
                  </a:lnTo>
                  <a:lnTo>
                    <a:pt x="517" y="694"/>
                  </a:lnTo>
                  <a:lnTo>
                    <a:pt x="503" y="696"/>
                  </a:lnTo>
                  <a:lnTo>
                    <a:pt x="487" y="697"/>
                  </a:lnTo>
                  <a:lnTo>
                    <a:pt x="472" y="698"/>
                  </a:lnTo>
                  <a:lnTo>
                    <a:pt x="456" y="703"/>
                  </a:lnTo>
                  <a:lnTo>
                    <a:pt x="442" y="707"/>
                  </a:lnTo>
                  <a:lnTo>
                    <a:pt x="426" y="713"/>
                  </a:lnTo>
                  <a:lnTo>
                    <a:pt x="410" y="719"/>
                  </a:lnTo>
                  <a:lnTo>
                    <a:pt x="395" y="726"/>
                  </a:lnTo>
                  <a:lnTo>
                    <a:pt x="363" y="745"/>
                  </a:lnTo>
                  <a:lnTo>
                    <a:pt x="331" y="767"/>
                  </a:lnTo>
                  <a:lnTo>
                    <a:pt x="299" y="793"/>
                  </a:lnTo>
                  <a:lnTo>
                    <a:pt x="267" y="822"/>
                  </a:lnTo>
                  <a:lnTo>
                    <a:pt x="267" y="1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30"/>
            <p:cNvSpPr>
              <a:spLocks/>
            </p:cNvSpPr>
            <p:nvPr userDrawn="1"/>
          </p:nvSpPr>
          <p:spPr bwMode="auto">
            <a:xfrm>
              <a:off x="1852" y="1263"/>
              <a:ext cx="887" cy="761"/>
            </a:xfrm>
            <a:custGeom>
              <a:avLst/>
              <a:gdLst>
                <a:gd name="T0" fmla="*/ 0 w 1774"/>
                <a:gd name="T1" fmla="*/ 0 h 1522"/>
                <a:gd name="T2" fmla="*/ 277 w 1774"/>
                <a:gd name="T3" fmla="*/ 0 h 1522"/>
                <a:gd name="T4" fmla="*/ 409 w 1774"/>
                <a:gd name="T5" fmla="*/ 769 h 1522"/>
                <a:gd name="T6" fmla="*/ 409 w 1774"/>
                <a:gd name="T7" fmla="*/ 769 h 1522"/>
                <a:gd name="T8" fmla="*/ 447 w 1774"/>
                <a:gd name="T9" fmla="*/ 1013 h 1522"/>
                <a:gd name="T10" fmla="*/ 447 w 1774"/>
                <a:gd name="T11" fmla="*/ 1013 h 1522"/>
                <a:gd name="T12" fmla="*/ 483 w 1774"/>
                <a:gd name="T13" fmla="*/ 1255 h 1522"/>
                <a:gd name="T14" fmla="*/ 493 w 1774"/>
                <a:gd name="T15" fmla="*/ 1255 h 1522"/>
                <a:gd name="T16" fmla="*/ 493 w 1774"/>
                <a:gd name="T17" fmla="*/ 1255 h 1522"/>
                <a:gd name="T18" fmla="*/ 543 w 1774"/>
                <a:gd name="T19" fmla="*/ 1012 h 1522"/>
                <a:gd name="T20" fmla="*/ 543 w 1774"/>
                <a:gd name="T21" fmla="*/ 1012 h 1522"/>
                <a:gd name="T22" fmla="*/ 594 w 1774"/>
                <a:gd name="T23" fmla="*/ 769 h 1522"/>
                <a:gd name="T24" fmla="*/ 780 w 1774"/>
                <a:gd name="T25" fmla="*/ 0 h 1522"/>
                <a:gd name="T26" fmla="*/ 1014 w 1774"/>
                <a:gd name="T27" fmla="*/ 0 h 1522"/>
                <a:gd name="T28" fmla="*/ 1200 w 1774"/>
                <a:gd name="T29" fmla="*/ 769 h 1522"/>
                <a:gd name="T30" fmla="*/ 1200 w 1774"/>
                <a:gd name="T31" fmla="*/ 769 h 1522"/>
                <a:gd name="T32" fmla="*/ 1251 w 1774"/>
                <a:gd name="T33" fmla="*/ 1009 h 1522"/>
                <a:gd name="T34" fmla="*/ 1251 w 1774"/>
                <a:gd name="T35" fmla="*/ 1009 h 1522"/>
                <a:gd name="T36" fmla="*/ 1303 w 1774"/>
                <a:gd name="T37" fmla="*/ 1255 h 1522"/>
                <a:gd name="T38" fmla="*/ 1312 w 1774"/>
                <a:gd name="T39" fmla="*/ 1255 h 1522"/>
                <a:gd name="T40" fmla="*/ 1312 w 1774"/>
                <a:gd name="T41" fmla="*/ 1255 h 1522"/>
                <a:gd name="T42" fmla="*/ 1348 w 1774"/>
                <a:gd name="T43" fmla="*/ 1010 h 1522"/>
                <a:gd name="T44" fmla="*/ 1348 w 1774"/>
                <a:gd name="T45" fmla="*/ 1010 h 1522"/>
                <a:gd name="T46" fmla="*/ 1385 w 1774"/>
                <a:gd name="T47" fmla="*/ 769 h 1522"/>
                <a:gd name="T48" fmla="*/ 1517 w 1774"/>
                <a:gd name="T49" fmla="*/ 0 h 1522"/>
                <a:gd name="T50" fmla="*/ 1774 w 1774"/>
                <a:gd name="T51" fmla="*/ 0 h 1522"/>
                <a:gd name="T52" fmla="*/ 1483 w 1774"/>
                <a:gd name="T53" fmla="*/ 1522 h 1522"/>
                <a:gd name="T54" fmla="*/ 1149 w 1774"/>
                <a:gd name="T55" fmla="*/ 1522 h 1522"/>
                <a:gd name="T56" fmla="*/ 960 w 1774"/>
                <a:gd name="T57" fmla="*/ 722 h 1522"/>
                <a:gd name="T58" fmla="*/ 960 w 1774"/>
                <a:gd name="T59" fmla="*/ 722 h 1522"/>
                <a:gd name="T60" fmla="*/ 925 w 1774"/>
                <a:gd name="T61" fmla="*/ 546 h 1522"/>
                <a:gd name="T62" fmla="*/ 925 w 1774"/>
                <a:gd name="T63" fmla="*/ 546 h 1522"/>
                <a:gd name="T64" fmla="*/ 908 w 1774"/>
                <a:gd name="T65" fmla="*/ 459 h 1522"/>
                <a:gd name="T66" fmla="*/ 893 w 1774"/>
                <a:gd name="T67" fmla="*/ 370 h 1522"/>
                <a:gd name="T68" fmla="*/ 884 w 1774"/>
                <a:gd name="T69" fmla="*/ 370 h 1522"/>
                <a:gd name="T70" fmla="*/ 884 w 1774"/>
                <a:gd name="T71" fmla="*/ 370 h 1522"/>
                <a:gd name="T72" fmla="*/ 849 w 1774"/>
                <a:gd name="T73" fmla="*/ 546 h 1522"/>
                <a:gd name="T74" fmla="*/ 849 w 1774"/>
                <a:gd name="T75" fmla="*/ 546 h 1522"/>
                <a:gd name="T76" fmla="*/ 815 w 1774"/>
                <a:gd name="T77" fmla="*/ 722 h 1522"/>
                <a:gd name="T78" fmla="*/ 630 w 1774"/>
                <a:gd name="T79" fmla="*/ 1522 h 1522"/>
                <a:gd name="T80" fmla="*/ 303 w 1774"/>
                <a:gd name="T81" fmla="*/ 1522 h 1522"/>
                <a:gd name="T82" fmla="*/ 0 w 1774"/>
                <a:gd name="T83" fmla="*/ 0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74" h="1522">
                  <a:moveTo>
                    <a:pt x="0" y="0"/>
                  </a:moveTo>
                  <a:lnTo>
                    <a:pt x="277" y="0"/>
                  </a:lnTo>
                  <a:lnTo>
                    <a:pt x="409" y="769"/>
                  </a:lnTo>
                  <a:lnTo>
                    <a:pt x="409" y="769"/>
                  </a:lnTo>
                  <a:lnTo>
                    <a:pt x="447" y="1013"/>
                  </a:lnTo>
                  <a:lnTo>
                    <a:pt x="447" y="1013"/>
                  </a:lnTo>
                  <a:lnTo>
                    <a:pt x="483" y="1255"/>
                  </a:lnTo>
                  <a:lnTo>
                    <a:pt x="493" y="1255"/>
                  </a:lnTo>
                  <a:lnTo>
                    <a:pt x="493" y="1255"/>
                  </a:lnTo>
                  <a:lnTo>
                    <a:pt x="543" y="1012"/>
                  </a:lnTo>
                  <a:lnTo>
                    <a:pt x="543" y="1012"/>
                  </a:lnTo>
                  <a:lnTo>
                    <a:pt x="594" y="769"/>
                  </a:lnTo>
                  <a:lnTo>
                    <a:pt x="780" y="0"/>
                  </a:lnTo>
                  <a:lnTo>
                    <a:pt x="1014" y="0"/>
                  </a:lnTo>
                  <a:lnTo>
                    <a:pt x="1200" y="769"/>
                  </a:lnTo>
                  <a:lnTo>
                    <a:pt x="1200" y="769"/>
                  </a:lnTo>
                  <a:lnTo>
                    <a:pt x="1251" y="1009"/>
                  </a:lnTo>
                  <a:lnTo>
                    <a:pt x="1251" y="1009"/>
                  </a:lnTo>
                  <a:lnTo>
                    <a:pt x="1303" y="1255"/>
                  </a:lnTo>
                  <a:lnTo>
                    <a:pt x="1312" y="1255"/>
                  </a:lnTo>
                  <a:lnTo>
                    <a:pt x="1312" y="1255"/>
                  </a:lnTo>
                  <a:lnTo>
                    <a:pt x="1348" y="1010"/>
                  </a:lnTo>
                  <a:lnTo>
                    <a:pt x="1348" y="1010"/>
                  </a:lnTo>
                  <a:lnTo>
                    <a:pt x="1385" y="769"/>
                  </a:lnTo>
                  <a:lnTo>
                    <a:pt x="1517" y="0"/>
                  </a:lnTo>
                  <a:lnTo>
                    <a:pt x="1774" y="0"/>
                  </a:lnTo>
                  <a:lnTo>
                    <a:pt x="1483" y="1522"/>
                  </a:lnTo>
                  <a:lnTo>
                    <a:pt x="1149" y="1522"/>
                  </a:lnTo>
                  <a:lnTo>
                    <a:pt x="960" y="722"/>
                  </a:lnTo>
                  <a:lnTo>
                    <a:pt x="960" y="722"/>
                  </a:lnTo>
                  <a:lnTo>
                    <a:pt x="925" y="546"/>
                  </a:lnTo>
                  <a:lnTo>
                    <a:pt x="925" y="546"/>
                  </a:lnTo>
                  <a:lnTo>
                    <a:pt x="908" y="459"/>
                  </a:lnTo>
                  <a:lnTo>
                    <a:pt x="893" y="370"/>
                  </a:lnTo>
                  <a:lnTo>
                    <a:pt x="884" y="370"/>
                  </a:lnTo>
                  <a:lnTo>
                    <a:pt x="884" y="370"/>
                  </a:lnTo>
                  <a:lnTo>
                    <a:pt x="849" y="546"/>
                  </a:lnTo>
                  <a:lnTo>
                    <a:pt x="849" y="546"/>
                  </a:lnTo>
                  <a:lnTo>
                    <a:pt x="815" y="722"/>
                  </a:lnTo>
                  <a:lnTo>
                    <a:pt x="630" y="1522"/>
                  </a:lnTo>
                  <a:lnTo>
                    <a:pt x="303" y="15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31"/>
            <p:cNvSpPr>
              <a:spLocks noEditPoints="1"/>
            </p:cNvSpPr>
            <p:nvPr userDrawn="1"/>
          </p:nvSpPr>
          <p:spPr bwMode="auto">
            <a:xfrm>
              <a:off x="2770" y="1438"/>
              <a:ext cx="543" cy="600"/>
            </a:xfrm>
            <a:custGeom>
              <a:avLst/>
              <a:gdLst>
                <a:gd name="T0" fmla="*/ 3 w 1086"/>
                <a:gd name="T1" fmla="*/ 533 h 1199"/>
                <a:gd name="T2" fmla="*/ 24 w 1086"/>
                <a:gd name="T3" fmla="*/ 404 h 1199"/>
                <a:gd name="T4" fmla="*/ 55 w 1086"/>
                <a:gd name="T5" fmla="*/ 320 h 1199"/>
                <a:gd name="T6" fmla="*/ 112 w 1086"/>
                <a:gd name="T7" fmla="*/ 221 h 1199"/>
                <a:gd name="T8" fmla="*/ 164 w 1086"/>
                <a:gd name="T9" fmla="*/ 159 h 1199"/>
                <a:gd name="T10" fmla="*/ 245 w 1086"/>
                <a:gd name="T11" fmla="*/ 90 h 1199"/>
                <a:gd name="T12" fmla="*/ 337 w 1086"/>
                <a:gd name="T13" fmla="*/ 41 h 1199"/>
                <a:gd name="T14" fmla="*/ 411 w 1086"/>
                <a:gd name="T15" fmla="*/ 16 h 1199"/>
                <a:gd name="T16" fmla="*/ 516 w 1086"/>
                <a:gd name="T17" fmla="*/ 1 h 1199"/>
                <a:gd name="T18" fmla="*/ 594 w 1086"/>
                <a:gd name="T19" fmla="*/ 3 h 1199"/>
                <a:gd name="T20" fmla="*/ 698 w 1086"/>
                <a:gd name="T21" fmla="*/ 23 h 1199"/>
                <a:gd name="T22" fmla="*/ 772 w 1086"/>
                <a:gd name="T23" fmla="*/ 52 h 1199"/>
                <a:gd name="T24" fmla="*/ 862 w 1086"/>
                <a:gd name="T25" fmla="*/ 106 h 1199"/>
                <a:gd name="T26" fmla="*/ 922 w 1086"/>
                <a:gd name="T27" fmla="*/ 159 h 1199"/>
                <a:gd name="T28" fmla="*/ 988 w 1086"/>
                <a:gd name="T29" fmla="*/ 244 h 1199"/>
                <a:gd name="T30" fmla="*/ 1041 w 1086"/>
                <a:gd name="T31" fmla="*/ 348 h 1199"/>
                <a:gd name="T32" fmla="*/ 1068 w 1086"/>
                <a:gd name="T33" fmla="*/ 435 h 1199"/>
                <a:gd name="T34" fmla="*/ 1086 w 1086"/>
                <a:gd name="T35" fmla="*/ 566 h 1199"/>
                <a:gd name="T36" fmla="*/ 1083 w 1086"/>
                <a:gd name="T37" fmla="*/ 671 h 1199"/>
                <a:gd name="T38" fmla="*/ 1061 w 1086"/>
                <a:gd name="T39" fmla="*/ 797 h 1199"/>
                <a:gd name="T40" fmla="*/ 1029 w 1086"/>
                <a:gd name="T41" fmla="*/ 882 h 1199"/>
                <a:gd name="T42" fmla="*/ 972 w 1086"/>
                <a:gd name="T43" fmla="*/ 981 h 1199"/>
                <a:gd name="T44" fmla="*/ 922 w 1086"/>
                <a:gd name="T45" fmla="*/ 1043 h 1199"/>
                <a:gd name="T46" fmla="*/ 840 w 1086"/>
                <a:gd name="T47" fmla="*/ 1110 h 1199"/>
                <a:gd name="T48" fmla="*/ 749 w 1086"/>
                <a:gd name="T49" fmla="*/ 1160 h 1199"/>
                <a:gd name="T50" fmla="*/ 673 w 1086"/>
                <a:gd name="T51" fmla="*/ 1184 h 1199"/>
                <a:gd name="T52" fmla="*/ 568 w 1086"/>
                <a:gd name="T53" fmla="*/ 1199 h 1199"/>
                <a:gd name="T54" fmla="*/ 490 w 1086"/>
                <a:gd name="T55" fmla="*/ 1198 h 1199"/>
                <a:gd name="T56" fmla="*/ 386 w 1086"/>
                <a:gd name="T57" fmla="*/ 1177 h 1199"/>
                <a:gd name="T58" fmla="*/ 314 w 1086"/>
                <a:gd name="T59" fmla="*/ 1150 h 1199"/>
                <a:gd name="T60" fmla="*/ 224 w 1086"/>
                <a:gd name="T61" fmla="*/ 1096 h 1199"/>
                <a:gd name="T62" fmla="*/ 164 w 1086"/>
                <a:gd name="T63" fmla="*/ 1043 h 1199"/>
                <a:gd name="T64" fmla="*/ 96 w 1086"/>
                <a:gd name="T65" fmla="*/ 957 h 1199"/>
                <a:gd name="T66" fmla="*/ 45 w 1086"/>
                <a:gd name="T67" fmla="*/ 854 h 1199"/>
                <a:gd name="T68" fmla="*/ 17 w 1086"/>
                <a:gd name="T69" fmla="*/ 767 h 1199"/>
                <a:gd name="T70" fmla="*/ 1 w 1086"/>
                <a:gd name="T71" fmla="*/ 636 h 1199"/>
                <a:gd name="T72" fmla="*/ 275 w 1086"/>
                <a:gd name="T73" fmla="*/ 601 h 1199"/>
                <a:gd name="T74" fmla="*/ 292 w 1086"/>
                <a:gd name="T75" fmla="*/ 757 h 1199"/>
                <a:gd name="T76" fmla="*/ 346 w 1086"/>
                <a:gd name="T77" fmla="*/ 877 h 1199"/>
                <a:gd name="T78" fmla="*/ 395 w 1086"/>
                <a:gd name="T79" fmla="*/ 931 h 1199"/>
                <a:gd name="T80" fmla="*/ 443 w 1086"/>
                <a:gd name="T81" fmla="*/ 960 h 1199"/>
                <a:gd name="T82" fmla="*/ 512 w 1086"/>
                <a:gd name="T83" fmla="*/ 979 h 1199"/>
                <a:gd name="T84" fmla="*/ 602 w 1086"/>
                <a:gd name="T85" fmla="*/ 973 h 1199"/>
                <a:gd name="T86" fmla="*/ 654 w 1086"/>
                <a:gd name="T87" fmla="*/ 955 h 1199"/>
                <a:gd name="T88" fmla="*/ 701 w 1086"/>
                <a:gd name="T89" fmla="*/ 923 h 1199"/>
                <a:gd name="T90" fmla="*/ 757 w 1086"/>
                <a:gd name="T91" fmla="*/ 850 h 1199"/>
                <a:gd name="T92" fmla="*/ 802 w 1086"/>
                <a:gd name="T93" fmla="*/ 720 h 1199"/>
                <a:gd name="T94" fmla="*/ 813 w 1086"/>
                <a:gd name="T95" fmla="*/ 601 h 1199"/>
                <a:gd name="T96" fmla="*/ 794 w 1086"/>
                <a:gd name="T97" fmla="*/ 444 h 1199"/>
                <a:gd name="T98" fmla="*/ 740 w 1086"/>
                <a:gd name="T99" fmla="*/ 323 h 1199"/>
                <a:gd name="T100" fmla="*/ 689 w 1086"/>
                <a:gd name="T101" fmla="*/ 268 h 1199"/>
                <a:gd name="T102" fmla="*/ 641 w 1086"/>
                <a:gd name="T103" fmla="*/ 239 h 1199"/>
                <a:gd name="T104" fmla="*/ 573 w 1086"/>
                <a:gd name="T105" fmla="*/ 221 h 1199"/>
                <a:gd name="T106" fmla="*/ 482 w 1086"/>
                <a:gd name="T107" fmla="*/ 225 h 1199"/>
                <a:gd name="T108" fmla="*/ 430 w 1086"/>
                <a:gd name="T109" fmla="*/ 244 h 1199"/>
                <a:gd name="T110" fmla="*/ 384 w 1086"/>
                <a:gd name="T111" fmla="*/ 278 h 1199"/>
                <a:gd name="T112" fmla="*/ 328 w 1086"/>
                <a:gd name="T113" fmla="*/ 349 h 1199"/>
                <a:gd name="T114" fmla="*/ 285 w 1086"/>
                <a:gd name="T115" fmla="*/ 480 h 1199"/>
                <a:gd name="T116" fmla="*/ 275 w 1086"/>
                <a:gd name="T117" fmla="*/ 601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86" h="1199">
                  <a:moveTo>
                    <a:pt x="0" y="601"/>
                  </a:moveTo>
                  <a:lnTo>
                    <a:pt x="0" y="601"/>
                  </a:lnTo>
                  <a:lnTo>
                    <a:pt x="1" y="566"/>
                  </a:lnTo>
                  <a:lnTo>
                    <a:pt x="3" y="533"/>
                  </a:lnTo>
                  <a:lnTo>
                    <a:pt x="6" y="499"/>
                  </a:lnTo>
                  <a:lnTo>
                    <a:pt x="11" y="467"/>
                  </a:lnTo>
                  <a:lnTo>
                    <a:pt x="17" y="435"/>
                  </a:lnTo>
                  <a:lnTo>
                    <a:pt x="24" y="404"/>
                  </a:lnTo>
                  <a:lnTo>
                    <a:pt x="33" y="375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55" y="320"/>
                  </a:lnTo>
                  <a:lnTo>
                    <a:pt x="68" y="294"/>
                  </a:lnTo>
                  <a:lnTo>
                    <a:pt x="81" y="268"/>
                  </a:lnTo>
                  <a:lnTo>
                    <a:pt x="96" y="244"/>
                  </a:lnTo>
                  <a:lnTo>
                    <a:pt x="112" y="221"/>
                  </a:lnTo>
                  <a:lnTo>
                    <a:pt x="128" y="199"/>
                  </a:lnTo>
                  <a:lnTo>
                    <a:pt x="145" y="17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83" y="140"/>
                  </a:lnTo>
                  <a:lnTo>
                    <a:pt x="203" y="122"/>
                  </a:lnTo>
                  <a:lnTo>
                    <a:pt x="224" y="106"/>
                  </a:lnTo>
                  <a:lnTo>
                    <a:pt x="245" y="90"/>
                  </a:lnTo>
                  <a:lnTo>
                    <a:pt x="267" y="77"/>
                  </a:lnTo>
                  <a:lnTo>
                    <a:pt x="289" y="64"/>
                  </a:lnTo>
                  <a:lnTo>
                    <a:pt x="314" y="52"/>
                  </a:lnTo>
                  <a:lnTo>
                    <a:pt x="337" y="41"/>
                  </a:lnTo>
                  <a:lnTo>
                    <a:pt x="337" y="41"/>
                  </a:lnTo>
                  <a:lnTo>
                    <a:pt x="362" y="32"/>
                  </a:lnTo>
                  <a:lnTo>
                    <a:pt x="386" y="23"/>
                  </a:lnTo>
                  <a:lnTo>
                    <a:pt x="411" y="16"/>
                  </a:lnTo>
                  <a:lnTo>
                    <a:pt x="437" y="10"/>
                  </a:lnTo>
                  <a:lnTo>
                    <a:pt x="464" y="6"/>
                  </a:lnTo>
                  <a:lnTo>
                    <a:pt x="490" y="3"/>
                  </a:lnTo>
                  <a:lnTo>
                    <a:pt x="516" y="1"/>
                  </a:lnTo>
                  <a:lnTo>
                    <a:pt x="542" y="0"/>
                  </a:lnTo>
                  <a:lnTo>
                    <a:pt x="542" y="0"/>
                  </a:lnTo>
                  <a:lnTo>
                    <a:pt x="568" y="1"/>
                  </a:lnTo>
                  <a:lnTo>
                    <a:pt x="594" y="3"/>
                  </a:lnTo>
                  <a:lnTo>
                    <a:pt x="621" y="6"/>
                  </a:lnTo>
                  <a:lnTo>
                    <a:pt x="647" y="10"/>
                  </a:lnTo>
                  <a:lnTo>
                    <a:pt x="673" y="16"/>
                  </a:lnTo>
                  <a:lnTo>
                    <a:pt x="698" y="23"/>
                  </a:lnTo>
                  <a:lnTo>
                    <a:pt x="722" y="32"/>
                  </a:lnTo>
                  <a:lnTo>
                    <a:pt x="749" y="41"/>
                  </a:lnTo>
                  <a:lnTo>
                    <a:pt x="749" y="41"/>
                  </a:lnTo>
                  <a:lnTo>
                    <a:pt x="772" y="52"/>
                  </a:lnTo>
                  <a:lnTo>
                    <a:pt x="795" y="64"/>
                  </a:lnTo>
                  <a:lnTo>
                    <a:pt x="818" y="77"/>
                  </a:lnTo>
                  <a:lnTo>
                    <a:pt x="840" y="90"/>
                  </a:lnTo>
                  <a:lnTo>
                    <a:pt x="862" y="106"/>
                  </a:lnTo>
                  <a:lnTo>
                    <a:pt x="882" y="122"/>
                  </a:lnTo>
                  <a:lnTo>
                    <a:pt x="903" y="140"/>
                  </a:lnTo>
                  <a:lnTo>
                    <a:pt x="922" y="159"/>
                  </a:lnTo>
                  <a:lnTo>
                    <a:pt x="922" y="159"/>
                  </a:lnTo>
                  <a:lnTo>
                    <a:pt x="939" y="179"/>
                  </a:lnTo>
                  <a:lnTo>
                    <a:pt x="956" y="199"/>
                  </a:lnTo>
                  <a:lnTo>
                    <a:pt x="972" y="221"/>
                  </a:lnTo>
                  <a:lnTo>
                    <a:pt x="988" y="244"/>
                  </a:lnTo>
                  <a:lnTo>
                    <a:pt x="1003" y="268"/>
                  </a:lnTo>
                  <a:lnTo>
                    <a:pt x="1016" y="294"/>
                  </a:lnTo>
                  <a:lnTo>
                    <a:pt x="1029" y="320"/>
                  </a:lnTo>
                  <a:lnTo>
                    <a:pt x="1041" y="348"/>
                  </a:lnTo>
                  <a:lnTo>
                    <a:pt x="1041" y="348"/>
                  </a:lnTo>
                  <a:lnTo>
                    <a:pt x="1051" y="375"/>
                  </a:lnTo>
                  <a:lnTo>
                    <a:pt x="1061" y="404"/>
                  </a:lnTo>
                  <a:lnTo>
                    <a:pt x="1068" y="435"/>
                  </a:lnTo>
                  <a:lnTo>
                    <a:pt x="1076" y="467"/>
                  </a:lnTo>
                  <a:lnTo>
                    <a:pt x="1080" y="499"/>
                  </a:lnTo>
                  <a:lnTo>
                    <a:pt x="1083" y="533"/>
                  </a:lnTo>
                  <a:lnTo>
                    <a:pt x="1086" y="566"/>
                  </a:lnTo>
                  <a:lnTo>
                    <a:pt x="1086" y="601"/>
                  </a:lnTo>
                  <a:lnTo>
                    <a:pt x="1086" y="601"/>
                  </a:lnTo>
                  <a:lnTo>
                    <a:pt x="1086" y="636"/>
                  </a:lnTo>
                  <a:lnTo>
                    <a:pt x="1083" y="671"/>
                  </a:lnTo>
                  <a:lnTo>
                    <a:pt x="1080" y="703"/>
                  </a:lnTo>
                  <a:lnTo>
                    <a:pt x="1076" y="735"/>
                  </a:lnTo>
                  <a:lnTo>
                    <a:pt x="1068" y="767"/>
                  </a:lnTo>
                  <a:lnTo>
                    <a:pt x="1061" y="797"/>
                  </a:lnTo>
                  <a:lnTo>
                    <a:pt x="1051" y="826"/>
                  </a:lnTo>
                  <a:lnTo>
                    <a:pt x="1041" y="854"/>
                  </a:lnTo>
                  <a:lnTo>
                    <a:pt x="1041" y="854"/>
                  </a:lnTo>
                  <a:lnTo>
                    <a:pt x="1029" y="882"/>
                  </a:lnTo>
                  <a:lnTo>
                    <a:pt x="1016" y="908"/>
                  </a:lnTo>
                  <a:lnTo>
                    <a:pt x="1003" y="934"/>
                  </a:lnTo>
                  <a:lnTo>
                    <a:pt x="988" y="957"/>
                  </a:lnTo>
                  <a:lnTo>
                    <a:pt x="972" y="981"/>
                  </a:lnTo>
                  <a:lnTo>
                    <a:pt x="956" y="1003"/>
                  </a:lnTo>
                  <a:lnTo>
                    <a:pt x="939" y="1024"/>
                  </a:lnTo>
                  <a:lnTo>
                    <a:pt x="922" y="1043"/>
                  </a:lnTo>
                  <a:lnTo>
                    <a:pt x="922" y="1043"/>
                  </a:lnTo>
                  <a:lnTo>
                    <a:pt x="903" y="1062"/>
                  </a:lnTo>
                  <a:lnTo>
                    <a:pt x="882" y="1080"/>
                  </a:lnTo>
                  <a:lnTo>
                    <a:pt x="862" y="1096"/>
                  </a:lnTo>
                  <a:lnTo>
                    <a:pt x="840" y="1110"/>
                  </a:lnTo>
                  <a:lnTo>
                    <a:pt x="818" y="1125"/>
                  </a:lnTo>
                  <a:lnTo>
                    <a:pt x="795" y="1138"/>
                  </a:lnTo>
                  <a:lnTo>
                    <a:pt x="772" y="1150"/>
                  </a:lnTo>
                  <a:lnTo>
                    <a:pt x="749" y="1160"/>
                  </a:lnTo>
                  <a:lnTo>
                    <a:pt x="749" y="1160"/>
                  </a:lnTo>
                  <a:lnTo>
                    <a:pt x="722" y="1168"/>
                  </a:lnTo>
                  <a:lnTo>
                    <a:pt x="698" y="1177"/>
                  </a:lnTo>
                  <a:lnTo>
                    <a:pt x="673" y="1184"/>
                  </a:lnTo>
                  <a:lnTo>
                    <a:pt x="647" y="1189"/>
                  </a:lnTo>
                  <a:lnTo>
                    <a:pt x="621" y="1193"/>
                  </a:lnTo>
                  <a:lnTo>
                    <a:pt x="594" y="1198"/>
                  </a:lnTo>
                  <a:lnTo>
                    <a:pt x="568" y="1199"/>
                  </a:lnTo>
                  <a:lnTo>
                    <a:pt x="542" y="1199"/>
                  </a:lnTo>
                  <a:lnTo>
                    <a:pt x="542" y="1199"/>
                  </a:lnTo>
                  <a:lnTo>
                    <a:pt x="516" y="1199"/>
                  </a:lnTo>
                  <a:lnTo>
                    <a:pt x="490" y="1198"/>
                  </a:lnTo>
                  <a:lnTo>
                    <a:pt x="464" y="1193"/>
                  </a:lnTo>
                  <a:lnTo>
                    <a:pt x="437" y="1189"/>
                  </a:lnTo>
                  <a:lnTo>
                    <a:pt x="411" y="1184"/>
                  </a:lnTo>
                  <a:lnTo>
                    <a:pt x="386" y="1177"/>
                  </a:lnTo>
                  <a:lnTo>
                    <a:pt x="362" y="1168"/>
                  </a:lnTo>
                  <a:lnTo>
                    <a:pt x="337" y="1160"/>
                  </a:lnTo>
                  <a:lnTo>
                    <a:pt x="337" y="1160"/>
                  </a:lnTo>
                  <a:lnTo>
                    <a:pt x="314" y="1150"/>
                  </a:lnTo>
                  <a:lnTo>
                    <a:pt x="289" y="1138"/>
                  </a:lnTo>
                  <a:lnTo>
                    <a:pt x="267" y="1125"/>
                  </a:lnTo>
                  <a:lnTo>
                    <a:pt x="245" y="1110"/>
                  </a:lnTo>
                  <a:lnTo>
                    <a:pt x="224" y="1096"/>
                  </a:lnTo>
                  <a:lnTo>
                    <a:pt x="203" y="1080"/>
                  </a:lnTo>
                  <a:lnTo>
                    <a:pt x="183" y="1062"/>
                  </a:lnTo>
                  <a:lnTo>
                    <a:pt x="164" y="1043"/>
                  </a:lnTo>
                  <a:lnTo>
                    <a:pt x="164" y="1043"/>
                  </a:lnTo>
                  <a:lnTo>
                    <a:pt x="145" y="1024"/>
                  </a:lnTo>
                  <a:lnTo>
                    <a:pt x="128" y="1003"/>
                  </a:lnTo>
                  <a:lnTo>
                    <a:pt x="112" y="981"/>
                  </a:lnTo>
                  <a:lnTo>
                    <a:pt x="96" y="957"/>
                  </a:lnTo>
                  <a:lnTo>
                    <a:pt x="81" y="934"/>
                  </a:lnTo>
                  <a:lnTo>
                    <a:pt x="68" y="908"/>
                  </a:lnTo>
                  <a:lnTo>
                    <a:pt x="55" y="882"/>
                  </a:lnTo>
                  <a:lnTo>
                    <a:pt x="45" y="854"/>
                  </a:lnTo>
                  <a:lnTo>
                    <a:pt x="45" y="854"/>
                  </a:lnTo>
                  <a:lnTo>
                    <a:pt x="33" y="826"/>
                  </a:lnTo>
                  <a:lnTo>
                    <a:pt x="24" y="797"/>
                  </a:lnTo>
                  <a:lnTo>
                    <a:pt x="17" y="767"/>
                  </a:lnTo>
                  <a:lnTo>
                    <a:pt x="11" y="735"/>
                  </a:lnTo>
                  <a:lnTo>
                    <a:pt x="6" y="703"/>
                  </a:lnTo>
                  <a:lnTo>
                    <a:pt x="3" y="671"/>
                  </a:lnTo>
                  <a:lnTo>
                    <a:pt x="1" y="636"/>
                  </a:lnTo>
                  <a:lnTo>
                    <a:pt x="0" y="601"/>
                  </a:lnTo>
                  <a:lnTo>
                    <a:pt x="0" y="601"/>
                  </a:lnTo>
                  <a:close/>
                  <a:moveTo>
                    <a:pt x="275" y="601"/>
                  </a:moveTo>
                  <a:lnTo>
                    <a:pt x="275" y="601"/>
                  </a:lnTo>
                  <a:lnTo>
                    <a:pt x="276" y="643"/>
                  </a:lnTo>
                  <a:lnTo>
                    <a:pt x="279" y="682"/>
                  </a:lnTo>
                  <a:lnTo>
                    <a:pt x="285" y="720"/>
                  </a:lnTo>
                  <a:lnTo>
                    <a:pt x="292" y="757"/>
                  </a:lnTo>
                  <a:lnTo>
                    <a:pt x="302" y="790"/>
                  </a:lnTo>
                  <a:lnTo>
                    <a:pt x="314" y="821"/>
                  </a:lnTo>
                  <a:lnTo>
                    <a:pt x="328" y="850"/>
                  </a:lnTo>
                  <a:lnTo>
                    <a:pt x="346" y="877"/>
                  </a:lnTo>
                  <a:lnTo>
                    <a:pt x="346" y="877"/>
                  </a:lnTo>
                  <a:lnTo>
                    <a:pt x="363" y="901"/>
                  </a:lnTo>
                  <a:lnTo>
                    <a:pt x="384" y="923"/>
                  </a:lnTo>
                  <a:lnTo>
                    <a:pt x="395" y="931"/>
                  </a:lnTo>
                  <a:lnTo>
                    <a:pt x="407" y="940"/>
                  </a:lnTo>
                  <a:lnTo>
                    <a:pt x="418" y="947"/>
                  </a:lnTo>
                  <a:lnTo>
                    <a:pt x="430" y="955"/>
                  </a:lnTo>
                  <a:lnTo>
                    <a:pt x="443" y="960"/>
                  </a:lnTo>
                  <a:lnTo>
                    <a:pt x="455" y="966"/>
                  </a:lnTo>
                  <a:lnTo>
                    <a:pt x="469" y="971"/>
                  </a:lnTo>
                  <a:lnTo>
                    <a:pt x="482" y="973"/>
                  </a:lnTo>
                  <a:lnTo>
                    <a:pt x="512" y="979"/>
                  </a:lnTo>
                  <a:lnTo>
                    <a:pt x="542" y="981"/>
                  </a:lnTo>
                  <a:lnTo>
                    <a:pt x="542" y="981"/>
                  </a:lnTo>
                  <a:lnTo>
                    <a:pt x="573" y="979"/>
                  </a:lnTo>
                  <a:lnTo>
                    <a:pt x="602" y="973"/>
                  </a:lnTo>
                  <a:lnTo>
                    <a:pt x="615" y="971"/>
                  </a:lnTo>
                  <a:lnTo>
                    <a:pt x="629" y="966"/>
                  </a:lnTo>
                  <a:lnTo>
                    <a:pt x="641" y="960"/>
                  </a:lnTo>
                  <a:lnTo>
                    <a:pt x="654" y="955"/>
                  </a:lnTo>
                  <a:lnTo>
                    <a:pt x="666" y="947"/>
                  </a:lnTo>
                  <a:lnTo>
                    <a:pt x="679" y="940"/>
                  </a:lnTo>
                  <a:lnTo>
                    <a:pt x="689" y="931"/>
                  </a:lnTo>
                  <a:lnTo>
                    <a:pt x="701" y="923"/>
                  </a:lnTo>
                  <a:lnTo>
                    <a:pt x="721" y="901"/>
                  </a:lnTo>
                  <a:lnTo>
                    <a:pt x="740" y="877"/>
                  </a:lnTo>
                  <a:lnTo>
                    <a:pt x="740" y="877"/>
                  </a:lnTo>
                  <a:lnTo>
                    <a:pt x="757" y="850"/>
                  </a:lnTo>
                  <a:lnTo>
                    <a:pt x="772" y="821"/>
                  </a:lnTo>
                  <a:lnTo>
                    <a:pt x="783" y="790"/>
                  </a:lnTo>
                  <a:lnTo>
                    <a:pt x="794" y="757"/>
                  </a:lnTo>
                  <a:lnTo>
                    <a:pt x="802" y="720"/>
                  </a:lnTo>
                  <a:lnTo>
                    <a:pt x="807" y="682"/>
                  </a:lnTo>
                  <a:lnTo>
                    <a:pt x="811" y="643"/>
                  </a:lnTo>
                  <a:lnTo>
                    <a:pt x="813" y="601"/>
                  </a:lnTo>
                  <a:lnTo>
                    <a:pt x="813" y="601"/>
                  </a:lnTo>
                  <a:lnTo>
                    <a:pt x="811" y="559"/>
                  </a:lnTo>
                  <a:lnTo>
                    <a:pt x="807" y="518"/>
                  </a:lnTo>
                  <a:lnTo>
                    <a:pt x="802" y="480"/>
                  </a:lnTo>
                  <a:lnTo>
                    <a:pt x="794" y="444"/>
                  </a:lnTo>
                  <a:lnTo>
                    <a:pt x="783" y="410"/>
                  </a:lnTo>
                  <a:lnTo>
                    <a:pt x="772" y="380"/>
                  </a:lnTo>
                  <a:lnTo>
                    <a:pt x="757" y="349"/>
                  </a:lnTo>
                  <a:lnTo>
                    <a:pt x="740" y="323"/>
                  </a:lnTo>
                  <a:lnTo>
                    <a:pt x="740" y="323"/>
                  </a:lnTo>
                  <a:lnTo>
                    <a:pt x="721" y="298"/>
                  </a:lnTo>
                  <a:lnTo>
                    <a:pt x="701" y="278"/>
                  </a:lnTo>
                  <a:lnTo>
                    <a:pt x="689" y="268"/>
                  </a:lnTo>
                  <a:lnTo>
                    <a:pt x="679" y="260"/>
                  </a:lnTo>
                  <a:lnTo>
                    <a:pt x="666" y="252"/>
                  </a:lnTo>
                  <a:lnTo>
                    <a:pt x="654" y="244"/>
                  </a:lnTo>
                  <a:lnTo>
                    <a:pt x="641" y="239"/>
                  </a:lnTo>
                  <a:lnTo>
                    <a:pt x="629" y="234"/>
                  </a:lnTo>
                  <a:lnTo>
                    <a:pt x="615" y="230"/>
                  </a:lnTo>
                  <a:lnTo>
                    <a:pt x="602" y="225"/>
                  </a:lnTo>
                  <a:lnTo>
                    <a:pt x="573" y="221"/>
                  </a:lnTo>
                  <a:lnTo>
                    <a:pt x="542" y="220"/>
                  </a:lnTo>
                  <a:lnTo>
                    <a:pt x="542" y="220"/>
                  </a:lnTo>
                  <a:lnTo>
                    <a:pt x="512" y="221"/>
                  </a:lnTo>
                  <a:lnTo>
                    <a:pt x="482" y="225"/>
                  </a:lnTo>
                  <a:lnTo>
                    <a:pt x="469" y="230"/>
                  </a:lnTo>
                  <a:lnTo>
                    <a:pt x="455" y="234"/>
                  </a:lnTo>
                  <a:lnTo>
                    <a:pt x="443" y="239"/>
                  </a:lnTo>
                  <a:lnTo>
                    <a:pt x="430" y="244"/>
                  </a:lnTo>
                  <a:lnTo>
                    <a:pt x="418" y="252"/>
                  </a:lnTo>
                  <a:lnTo>
                    <a:pt x="407" y="260"/>
                  </a:lnTo>
                  <a:lnTo>
                    <a:pt x="395" y="268"/>
                  </a:lnTo>
                  <a:lnTo>
                    <a:pt x="384" y="278"/>
                  </a:lnTo>
                  <a:lnTo>
                    <a:pt x="363" y="298"/>
                  </a:lnTo>
                  <a:lnTo>
                    <a:pt x="346" y="323"/>
                  </a:lnTo>
                  <a:lnTo>
                    <a:pt x="346" y="323"/>
                  </a:lnTo>
                  <a:lnTo>
                    <a:pt x="328" y="349"/>
                  </a:lnTo>
                  <a:lnTo>
                    <a:pt x="314" y="380"/>
                  </a:lnTo>
                  <a:lnTo>
                    <a:pt x="302" y="410"/>
                  </a:lnTo>
                  <a:lnTo>
                    <a:pt x="292" y="444"/>
                  </a:lnTo>
                  <a:lnTo>
                    <a:pt x="285" y="480"/>
                  </a:lnTo>
                  <a:lnTo>
                    <a:pt x="279" y="518"/>
                  </a:lnTo>
                  <a:lnTo>
                    <a:pt x="276" y="559"/>
                  </a:lnTo>
                  <a:lnTo>
                    <a:pt x="275" y="601"/>
                  </a:lnTo>
                  <a:lnTo>
                    <a:pt x="275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32"/>
            <p:cNvSpPr>
              <a:spLocks/>
            </p:cNvSpPr>
            <p:nvPr userDrawn="1"/>
          </p:nvSpPr>
          <p:spPr bwMode="auto">
            <a:xfrm>
              <a:off x="3420" y="1438"/>
              <a:ext cx="351" cy="586"/>
            </a:xfrm>
            <a:custGeom>
              <a:avLst/>
              <a:gdLst>
                <a:gd name="T0" fmla="*/ 0 w 702"/>
                <a:gd name="T1" fmla="*/ 28 h 1171"/>
                <a:gd name="T2" fmla="*/ 221 w 702"/>
                <a:gd name="T3" fmla="*/ 28 h 1171"/>
                <a:gd name="T4" fmla="*/ 240 w 702"/>
                <a:gd name="T5" fmla="*/ 231 h 1171"/>
                <a:gd name="T6" fmla="*/ 248 w 702"/>
                <a:gd name="T7" fmla="*/ 231 h 1171"/>
                <a:gd name="T8" fmla="*/ 248 w 702"/>
                <a:gd name="T9" fmla="*/ 231 h 1171"/>
                <a:gd name="T10" fmla="*/ 264 w 702"/>
                <a:gd name="T11" fmla="*/ 204 h 1171"/>
                <a:gd name="T12" fmla="*/ 280 w 702"/>
                <a:gd name="T13" fmla="*/ 179 h 1171"/>
                <a:gd name="T14" fmla="*/ 298 w 702"/>
                <a:gd name="T15" fmla="*/ 154 h 1171"/>
                <a:gd name="T16" fmla="*/ 315 w 702"/>
                <a:gd name="T17" fmla="*/ 132 h 1171"/>
                <a:gd name="T18" fmla="*/ 334 w 702"/>
                <a:gd name="T19" fmla="*/ 112 h 1171"/>
                <a:gd name="T20" fmla="*/ 353 w 702"/>
                <a:gd name="T21" fmla="*/ 93 h 1171"/>
                <a:gd name="T22" fmla="*/ 373 w 702"/>
                <a:gd name="T23" fmla="*/ 76 h 1171"/>
                <a:gd name="T24" fmla="*/ 395 w 702"/>
                <a:gd name="T25" fmla="*/ 60 h 1171"/>
                <a:gd name="T26" fmla="*/ 395 w 702"/>
                <a:gd name="T27" fmla="*/ 60 h 1171"/>
                <a:gd name="T28" fmla="*/ 417 w 702"/>
                <a:gd name="T29" fmla="*/ 46 h 1171"/>
                <a:gd name="T30" fmla="*/ 439 w 702"/>
                <a:gd name="T31" fmla="*/ 33 h 1171"/>
                <a:gd name="T32" fmla="*/ 461 w 702"/>
                <a:gd name="T33" fmla="*/ 23 h 1171"/>
                <a:gd name="T34" fmla="*/ 482 w 702"/>
                <a:gd name="T35" fmla="*/ 14 h 1171"/>
                <a:gd name="T36" fmla="*/ 504 w 702"/>
                <a:gd name="T37" fmla="*/ 9 h 1171"/>
                <a:gd name="T38" fmla="*/ 526 w 702"/>
                <a:gd name="T39" fmla="*/ 4 h 1171"/>
                <a:gd name="T40" fmla="*/ 549 w 702"/>
                <a:gd name="T41" fmla="*/ 1 h 1171"/>
                <a:gd name="T42" fmla="*/ 571 w 702"/>
                <a:gd name="T43" fmla="*/ 0 h 1171"/>
                <a:gd name="T44" fmla="*/ 571 w 702"/>
                <a:gd name="T45" fmla="*/ 0 h 1171"/>
                <a:gd name="T46" fmla="*/ 610 w 702"/>
                <a:gd name="T47" fmla="*/ 1 h 1171"/>
                <a:gd name="T48" fmla="*/ 645 w 702"/>
                <a:gd name="T49" fmla="*/ 6 h 1171"/>
                <a:gd name="T50" fmla="*/ 661 w 702"/>
                <a:gd name="T51" fmla="*/ 10 h 1171"/>
                <a:gd name="T52" fmla="*/ 676 w 702"/>
                <a:gd name="T53" fmla="*/ 13 h 1171"/>
                <a:gd name="T54" fmla="*/ 689 w 702"/>
                <a:gd name="T55" fmla="*/ 19 h 1171"/>
                <a:gd name="T56" fmla="*/ 702 w 702"/>
                <a:gd name="T57" fmla="*/ 23 h 1171"/>
                <a:gd name="T58" fmla="*/ 655 w 702"/>
                <a:gd name="T59" fmla="*/ 256 h 1171"/>
                <a:gd name="T60" fmla="*/ 655 w 702"/>
                <a:gd name="T61" fmla="*/ 256 h 1171"/>
                <a:gd name="T62" fmla="*/ 626 w 702"/>
                <a:gd name="T63" fmla="*/ 249 h 1171"/>
                <a:gd name="T64" fmla="*/ 600 w 702"/>
                <a:gd name="T65" fmla="*/ 243 h 1171"/>
                <a:gd name="T66" fmla="*/ 600 w 702"/>
                <a:gd name="T67" fmla="*/ 243 h 1171"/>
                <a:gd name="T68" fmla="*/ 571 w 702"/>
                <a:gd name="T69" fmla="*/ 239 h 1171"/>
                <a:gd name="T70" fmla="*/ 536 w 702"/>
                <a:gd name="T71" fmla="*/ 237 h 1171"/>
                <a:gd name="T72" fmla="*/ 536 w 702"/>
                <a:gd name="T73" fmla="*/ 237 h 1171"/>
                <a:gd name="T74" fmla="*/ 520 w 702"/>
                <a:gd name="T75" fmla="*/ 239 h 1171"/>
                <a:gd name="T76" fmla="*/ 503 w 702"/>
                <a:gd name="T77" fmla="*/ 241 h 1171"/>
                <a:gd name="T78" fmla="*/ 485 w 702"/>
                <a:gd name="T79" fmla="*/ 246 h 1171"/>
                <a:gd name="T80" fmla="*/ 468 w 702"/>
                <a:gd name="T81" fmla="*/ 250 h 1171"/>
                <a:gd name="T82" fmla="*/ 450 w 702"/>
                <a:gd name="T83" fmla="*/ 259 h 1171"/>
                <a:gd name="T84" fmla="*/ 431 w 702"/>
                <a:gd name="T85" fmla="*/ 268 h 1171"/>
                <a:gd name="T86" fmla="*/ 414 w 702"/>
                <a:gd name="T87" fmla="*/ 278 h 1171"/>
                <a:gd name="T88" fmla="*/ 395 w 702"/>
                <a:gd name="T89" fmla="*/ 290 h 1171"/>
                <a:gd name="T90" fmla="*/ 395 w 702"/>
                <a:gd name="T91" fmla="*/ 290 h 1171"/>
                <a:gd name="T92" fmla="*/ 376 w 702"/>
                <a:gd name="T93" fmla="*/ 304 h 1171"/>
                <a:gd name="T94" fmla="*/ 359 w 702"/>
                <a:gd name="T95" fmla="*/ 322 h 1171"/>
                <a:gd name="T96" fmla="*/ 341 w 702"/>
                <a:gd name="T97" fmla="*/ 340 h 1171"/>
                <a:gd name="T98" fmla="*/ 325 w 702"/>
                <a:gd name="T99" fmla="*/ 362 h 1171"/>
                <a:gd name="T100" fmla="*/ 309 w 702"/>
                <a:gd name="T101" fmla="*/ 386 h 1171"/>
                <a:gd name="T102" fmla="*/ 295 w 702"/>
                <a:gd name="T103" fmla="*/ 413 h 1171"/>
                <a:gd name="T104" fmla="*/ 280 w 702"/>
                <a:gd name="T105" fmla="*/ 442 h 1171"/>
                <a:gd name="T106" fmla="*/ 267 w 702"/>
                <a:gd name="T107" fmla="*/ 473 h 1171"/>
                <a:gd name="T108" fmla="*/ 267 w 702"/>
                <a:gd name="T109" fmla="*/ 1171 h 1171"/>
                <a:gd name="T110" fmla="*/ 0 w 702"/>
                <a:gd name="T111" fmla="*/ 1171 h 1171"/>
                <a:gd name="T112" fmla="*/ 0 w 702"/>
                <a:gd name="T113" fmla="*/ 28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2" h="1171">
                  <a:moveTo>
                    <a:pt x="0" y="28"/>
                  </a:moveTo>
                  <a:lnTo>
                    <a:pt x="221" y="28"/>
                  </a:lnTo>
                  <a:lnTo>
                    <a:pt x="240" y="231"/>
                  </a:lnTo>
                  <a:lnTo>
                    <a:pt x="248" y="231"/>
                  </a:lnTo>
                  <a:lnTo>
                    <a:pt x="248" y="231"/>
                  </a:lnTo>
                  <a:lnTo>
                    <a:pt x="264" y="204"/>
                  </a:lnTo>
                  <a:lnTo>
                    <a:pt x="280" y="179"/>
                  </a:lnTo>
                  <a:lnTo>
                    <a:pt x="298" y="154"/>
                  </a:lnTo>
                  <a:lnTo>
                    <a:pt x="315" y="132"/>
                  </a:lnTo>
                  <a:lnTo>
                    <a:pt x="334" y="112"/>
                  </a:lnTo>
                  <a:lnTo>
                    <a:pt x="353" y="93"/>
                  </a:lnTo>
                  <a:lnTo>
                    <a:pt x="373" y="76"/>
                  </a:lnTo>
                  <a:lnTo>
                    <a:pt x="395" y="60"/>
                  </a:lnTo>
                  <a:lnTo>
                    <a:pt x="395" y="60"/>
                  </a:lnTo>
                  <a:lnTo>
                    <a:pt x="417" y="46"/>
                  </a:lnTo>
                  <a:lnTo>
                    <a:pt x="439" y="33"/>
                  </a:lnTo>
                  <a:lnTo>
                    <a:pt x="461" y="23"/>
                  </a:lnTo>
                  <a:lnTo>
                    <a:pt x="482" y="14"/>
                  </a:lnTo>
                  <a:lnTo>
                    <a:pt x="504" y="9"/>
                  </a:lnTo>
                  <a:lnTo>
                    <a:pt x="526" y="4"/>
                  </a:lnTo>
                  <a:lnTo>
                    <a:pt x="549" y="1"/>
                  </a:lnTo>
                  <a:lnTo>
                    <a:pt x="571" y="0"/>
                  </a:lnTo>
                  <a:lnTo>
                    <a:pt x="571" y="0"/>
                  </a:lnTo>
                  <a:lnTo>
                    <a:pt x="610" y="1"/>
                  </a:lnTo>
                  <a:lnTo>
                    <a:pt x="645" y="6"/>
                  </a:lnTo>
                  <a:lnTo>
                    <a:pt x="661" y="10"/>
                  </a:lnTo>
                  <a:lnTo>
                    <a:pt x="676" y="13"/>
                  </a:lnTo>
                  <a:lnTo>
                    <a:pt x="689" y="19"/>
                  </a:lnTo>
                  <a:lnTo>
                    <a:pt x="702" y="23"/>
                  </a:lnTo>
                  <a:lnTo>
                    <a:pt x="655" y="256"/>
                  </a:lnTo>
                  <a:lnTo>
                    <a:pt x="655" y="256"/>
                  </a:lnTo>
                  <a:lnTo>
                    <a:pt x="626" y="249"/>
                  </a:lnTo>
                  <a:lnTo>
                    <a:pt x="600" y="243"/>
                  </a:lnTo>
                  <a:lnTo>
                    <a:pt x="600" y="243"/>
                  </a:lnTo>
                  <a:lnTo>
                    <a:pt x="571" y="239"/>
                  </a:lnTo>
                  <a:lnTo>
                    <a:pt x="536" y="237"/>
                  </a:lnTo>
                  <a:lnTo>
                    <a:pt x="536" y="237"/>
                  </a:lnTo>
                  <a:lnTo>
                    <a:pt x="520" y="239"/>
                  </a:lnTo>
                  <a:lnTo>
                    <a:pt x="503" y="241"/>
                  </a:lnTo>
                  <a:lnTo>
                    <a:pt x="485" y="246"/>
                  </a:lnTo>
                  <a:lnTo>
                    <a:pt x="468" y="250"/>
                  </a:lnTo>
                  <a:lnTo>
                    <a:pt x="450" y="259"/>
                  </a:lnTo>
                  <a:lnTo>
                    <a:pt x="431" y="268"/>
                  </a:lnTo>
                  <a:lnTo>
                    <a:pt x="414" y="278"/>
                  </a:lnTo>
                  <a:lnTo>
                    <a:pt x="395" y="290"/>
                  </a:lnTo>
                  <a:lnTo>
                    <a:pt x="395" y="290"/>
                  </a:lnTo>
                  <a:lnTo>
                    <a:pt x="376" y="304"/>
                  </a:lnTo>
                  <a:lnTo>
                    <a:pt x="359" y="322"/>
                  </a:lnTo>
                  <a:lnTo>
                    <a:pt x="341" y="340"/>
                  </a:lnTo>
                  <a:lnTo>
                    <a:pt x="325" y="362"/>
                  </a:lnTo>
                  <a:lnTo>
                    <a:pt x="309" y="386"/>
                  </a:lnTo>
                  <a:lnTo>
                    <a:pt x="295" y="413"/>
                  </a:lnTo>
                  <a:lnTo>
                    <a:pt x="280" y="442"/>
                  </a:lnTo>
                  <a:lnTo>
                    <a:pt x="267" y="473"/>
                  </a:lnTo>
                  <a:lnTo>
                    <a:pt x="267" y="1171"/>
                  </a:lnTo>
                  <a:lnTo>
                    <a:pt x="0" y="1171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33"/>
            <p:cNvSpPr>
              <a:spLocks/>
            </p:cNvSpPr>
            <p:nvPr userDrawn="1"/>
          </p:nvSpPr>
          <p:spPr bwMode="auto">
            <a:xfrm>
              <a:off x="3841" y="1202"/>
              <a:ext cx="200" cy="836"/>
            </a:xfrm>
            <a:custGeom>
              <a:avLst/>
              <a:gdLst>
                <a:gd name="T0" fmla="*/ 0 w 402"/>
                <a:gd name="T1" fmla="*/ 0 h 1672"/>
                <a:gd name="T2" fmla="*/ 268 w 402"/>
                <a:gd name="T3" fmla="*/ 0 h 1672"/>
                <a:gd name="T4" fmla="*/ 268 w 402"/>
                <a:gd name="T5" fmla="*/ 1365 h 1672"/>
                <a:gd name="T6" fmla="*/ 268 w 402"/>
                <a:gd name="T7" fmla="*/ 1365 h 1672"/>
                <a:gd name="T8" fmla="*/ 268 w 402"/>
                <a:gd name="T9" fmla="*/ 1388 h 1672"/>
                <a:gd name="T10" fmla="*/ 272 w 402"/>
                <a:gd name="T11" fmla="*/ 1407 h 1672"/>
                <a:gd name="T12" fmla="*/ 278 w 402"/>
                <a:gd name="T13" fmla="*/ 1422 h 1672"/>
                <a:gd name="T14" fmla="*/ 281 w 402"/>
                <a:gd name="T15" fmla="*/ 1429 h 1672"/>
                <a:gd name="T16" fmla="*/ 285 w 402"/>
                <a:gd name="T17" fmla="*/ 1433 h 1672"/>
                <a:gd name="T18" fmla="*/ 285 w 402"/>
                <a:gd name="T19" fmla="*/ 1433 h 1672"/>
                <a:gd name="T20" fmla="*/ 296 w 402"/>
                <a:gd name="T21" fmla="*/ 1442 h 1672"/>
                <a:gd name="T22" fmla="*/ 306 w 402"/>
                <a:gd name="T23" fmla="*/ 1448 h 1672"/>
                <a:gd name="T24" fmla="*/ 315 w 402"/>
                <a:gd name="T25" fmla="*/ 1452 h 1672"/>
                <a:gd name="T26" fmla="*/ 326 w 402"/>
                <a:gd name="T27" fmla="*/ 1454 h 1672"/>
                <a:gd name="T28" fmla="*/ 326 w 402"/>
                <a:gd name="T29" fmla="*/ 1454 h 1672"/>
                <a:gd name="T30" fmla="*/ 344 w 402"/>
                <a:gd name="T31" fmla="*/ 1454 h 1672"/>
                <a:gd name="T32" fmla="*/ 344 w 402"/>
                <a:gd name="T33" fmla="*/ 1454 h 1672"/>
                <a:gd name="T34" fmla="*/ 354 w 402"/>
                <a:gd name="T35" fmla="*/ 1452 h 1672"/>
                <a:gd name="T36" fmla="*/ 367 w 402"/>
                <a:gd name="T37" fmla="*/ 1449 h 1672"/>
                <a:gd name="T38" fmla="*/ 402 w 402"/>
                <a:gd name="T39" fmla="*/ 1649 h 1672"/>
                <a:gd name="T40" fmla="*/ 402 w 402"/>
                <a:gd name="T41" fmla="*/ 1649 h 1672"/>
                <a:gd name="T42" fmla="*/ 389 w 402"/>
                <a:gd name="T43" fmla="*/ 1655 h 1672"/>
                <a:gd name="T44" fmla="*/ 373 w 402"/>
                <a:gd name="T45" fmla="*/ 1659 h 1672"/>
                <a:gd name="T46" fmla="*/ 357 w 402"/>
                <a:gd name="T47" fmla="*/ 1663 h 1672"/>
                <a:gd name="T48" fmla="*/ 341 w 402"/>
                <a:gd name="T49" fmla="*/ 1666 h 1672"/>
                <a:gd name="T50" fmla="*/ 303 w 402"/>
                <a:gd name="T51" fmla="*/ 1671 h 1672"/>
                <a:gd name="T52" fmla="*/ 261 w 402"/>
                <a:gd name="T53" fmla="*/ 1672 h 1672"/>
                <a:gd name="T54" fmla="*/ 261 w 402"/>
                <a:gd name="T55" fmla="*/ 1672 h 1672"/>
                <a:gd name="T56" fmla="*/ 226 w 402"/>
                <a:gd name="T57" fmla="*/ 1671 h 1672"/>
                <a:gd name="T58" fmla="*/ 194 w 402"/>
                <a:gd name="T59" fmla="*/ 1668 h 1672"/>
                <a:gd name="T60" fmla="*/ 165 w 402"/>
                <a:gd name="T61" fmla="*/ 1660 h 1672"/>
                <a:gd name="T62" fmla="*/ 137 w 402"/>
                <a:gd name="T63" fmla="*/ 1650 h 1672"/>
                <a:gd name="T64" fmla="*/ 125 w 402"/>
                <a:gd name="T65" fmla="*/ 1646 h 1672"/>
                <a:gd name="T66" fmla="*/ 114 w 402"/>
                <a:gd name="T67" fmla="*/ 1639 h 1672"/>
                <a:gd name="T68" fmla="*/ 102 w 402"/>
                <a:gd name="T69" fmla="*/ 1631 h 1672"/>
                <a:gd name="T70" fmla="*/ 92 w 402"/>
                <a:gd name="T71" fmla="*/ 1624 h 1672"/>
                <a:gd name="T72" fmla="*/ 83 w 402"/>
                <a:gd name="T73" fmla="*/ 1615 h 1672"/>
                <a:gd name="T74" fmla="*/ 73 w 402"/>
                <a:gd name="T75" fmla="*/ 1607 h 1672"/>
                <a:gd name="T76" fmla="*/ 66 w 402"/>
                <a:gd name="T77" fmla="*/ 1596 h 1672"/>
                <a:gd name="T78" fmla="*/ 59 w 402"/>
                <a:gd name="T79" fmla="*/ 1586 h 1672"/>
                <a:gd name="T80" fmla="*/ 59 w 402"/>
                <a:gd name="T81" fmla="*/ 1586 h 1672"/>
                <a:gd name="T82" fmla="*/ 44 w 402"/>
                <a:gd name="T83" fmla="*/ 1564 h 1672"/>
                <a:gd name="T84" fmla="*/ 32 w 402"/>
                <a:gd name="T85" fmla="*/ 1540 h 1672"/>
                <a:gd name="T86" fmla="*/ 22 w 402"/>
                <a:gd name="T87" fmla="*/ 1513 h 1672"/>
                <a:gd name="T88" fmla="*/ 15 w 402"/>
                <a:gd name="T89" fmla="*/ 1484 h 1672"/>
                <a:gd name="T90" fmla="*/ 8 w 402"/>
                <a:gd name="T91" fmla="*/ 1454 h 1672"/>
                <a:gd name="T92" fmla="*/ 3 w 402"/>
                <a:gd name="T93" fmla="*/ 1422 h 1672"/>
                <a:gd name="T94" fmla="*/ 0 w 402"/>
                <a:gd name="T95" fmla="*/ 1387 h 1672"/>
                <a:gd name="T96" fmla="*/ 0 w 402"/>
                <a:gd name="T97" fmla="*/ 1350 h 1672"/>
                <a:gd name="T98" fmla="*/ 0 w 402"/>
                <a:gd name="T99" fmla="*/ 0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2" h="1672">
                  <a:moveTo>
                    <a:pt x="0" y="0"/>
                  </a:moveTo>
                  <a:lnTo>
                    <a:pt x="268" y="0"/>
                  </a:lnTo>
                  <a:lnTo>
                    <a:pt x="268" y="1365"/>
                  </a:lnTo>
                  <a:lnTo>
                    <a:pt x="268" y="1365"/>
                  </a:lnTo>
                  <a:lnTo>
                    <a:pt x="268" y="1388"/>
                  </a:lnTo>
                  <a:lnTo>
                    <a:pt x="272" y="1407"/>
                  </a:lnTo>
                  <a:lnTo>
                    <a:pt x="278" y="1422"/>
                  </a:lnTo>
                  <a:lnTo>
                    <a:pt x="281" y="1429"/>
                  </a:lnTo>
                  <a:lnTo>
                    <a:pt x="285" y="1433"/>
                  </a:lnTo>
                  <a:lnTo>
                    <a:pt x="285" y="1433"/>
                  </a:lnTo>
                  <a:lnTo>
                    <a:pt x="296" y="1442"/>
                  </a:lnTo>
                  <a:lnTo>
                    <a:pt x="306" y="1448"/>
                  </a:lnTo>
                  <a:lnTo>
                    <a:pt x="315" y="1452"/>
                  </a:lnTo>
                  <a:lnTo>
                    <a:pt x="326" y="1454"/>
                  </a:lnTo>
                  <a:lnTo>
                    <a:pt x="326" y="1454"/>
                  </a:lnTo>
                  <a:lnTo>
                    <a:pt x="344" y="1454"/>
                  </a:lnTo>
                  <a:lnTo>
                    <a:pt x="344" y="1454"/>
                  </a:lnTo>
                  <a:lnTo>
                    <a:pt x="354" y="1452"/>
                  </a:lnTo>
                  <a:lnTo>
                    <a:pt x="367" y="1449"/>
                  </a:lnTo>
                  <a:lnTo>
                    <a:pt x="402" y="1649"/>
                  </a:lnTo>
                  <a:lnTo>
                    <a:pt x="402" y="1649"/>
                  </a:lnTo>
                  <a:lnTo>
                    <a:pt x="389" y="1655"/>
                  </a:lnTo>
                  <a:lnTo>
                    <a:pt x="373" y="1659"/>
                  </a:lnTo>
                  <a:lnTo>
                    <a:pt x="357" y="1663"/>
                  </a:lnTo>
                  <a:lnTo>
                    <a:pt x="341" y="1666"/>
                  </a:lnTo>
                  <a:lnTo>
                    <a:pt x="303" y="1671"/>
                  </a:lnTo>
                  <a:lnTo>
                    <a:pt x="261" y="1672"/>
                  </a:lnTo>
                  <a:lnTo>
                    <a:pt x="261" y="1672"/>
                  </a:lnTo>
                  <a:lnTo>
                    <a:pt x="226" y="1671"/>
                  </a:lnTo>
                  <a:lnTo>
                    <a:pt x="194" y="1668"/>
                  </a:lnTo>
                  <a:lnTo>
                    <a:pt x="165" y="1660"/>
                  </a:lnTo>
                  <a:lnTo>
                    <a:pt x="137" y="1650"/>
                  </a:lnTo>
                  <a:lnTo>
                    <a:pt x="125" y="1646"/>
                  </a:lnTo>
                  <a:lnTo>
                    <a:pt x="114" y="1639"/>
                  </a:lnTo>
                  <a:lnTo>
                    <a:pt x="102" y="1631"/>
                  </a:lnTo>
                  <a:lnTo>
                    <a:pt x="92" y="1624"/>
                  </a:lnTo>
                  <a:lnTo>
                    <a:pt x="83" y="1615"/>
                  </a:lnTo>
                  <a:lnTo>
                    <a:pt x="73" y="1607"/>
                  </a:lnTo>
                  <a:lnTo>
                    <a:pt x="66" y="1596"/>
                  </a:lnTo>
                  <a:lnTo>
                    <a:pt x="59" y="1586"/>
                  </a:lnTo>
                  <a:lnTo>
                    <a:pt x="59" y="1586"/>
                  </a:lnTo>
                  <a:lnTo>
                    <a:pt x="44" y="1564"/>
                  </a:lnTo>
                  <a:lnTo>
                    <a:pt x="32" y="1540"/>
                  </a:lnTo>
                  <a:lnTo>
                    <a:pt x="22" y="1513"/>
                  </a:lnTo>
                  <a:lnTo>
                    <a:pt x="15" y="1484"/>
                  </a:lnTo>
                  <a:lnTo>
                    <a:pt x="8" y="1454"/>
                  </a:lnTo>
                  <a:lnTo>
                    <a:pt x="3" y="1422"/>
                  </a:lnTo>
                  <a:lnTo>
                    <a:pt x="0" y="1387"/>
                  </a:lnTo>
                  <a:lnTo>
                    <a:pt x="0" y="13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34"/>
            <p:cNvSpPr>
              <a:spLocks noEditPoints="1"/>
            </p:cNvSpPr>
            <p:nvPr userDrawn="1"/>
          </p:nvSpPr>
          <p:spPr bwMode="auto">
            <a:xfrm>
              <a:off x="4093" y="1202"/>
              <a:ext cx="521" cy="836"/>
            </a:xfrm>
            <a:custGeom>
              <a:avLst/>
              <a:gdLst>
                <a:gd name="T0" fmla="*/ 1 w 1043"/>
                <a:gd name="T1" fmla="*/ 1039 h 1672"/>
                <a:gd name="T2" fmla="*/ 10 w 1043"/>
                <a:gd name="T3" fmla="*/ 942 h 1672"/>
                <a:gd name="T4" fmla="*/ 32 w 1043"/>
                <a:gd name="T5" fmla="*/ 851 h 1672"/>
                <a:gd name="T6" fmla="*/ 52 w 1043"/>
                <a:gd name="T7" fmla="*/ 795 h 1672"/>
                <a:gd name="T8" fmla="*/ 89 w 1043"/>
                <a:gd name="T9" fmla="*/ 719 h 1672"/>
                <a:gd name="T10" fmla="*/ 132 w 1043"/>
                <a:gd name="T11" fmla="*/ 653 h 1672"/>
                <a:gd name="T12" fmla="*/ 166 w 1043"/>
                <a:gd name="T13" fmla="*/ 616 h 1672"/>
                <a:gd name="T14" fmla="*/ 221 w 1043"/>
                <a:gd name="T15" fmla="*/ 566 h 1672"/>
                <a:gd name="T16" fmla="*/ 282 w 1043"/>
                <a:gd name="T17" fmla="*/ 527 h 1672"/>
                <a:gd name="T18" fmla="*/ 326 w 1043"/>
                <a:gd name="T19" fmla="*/ 505 h 1672"/>
                <a:gd name="T20" fmla="*/ 393 w 1043"/>
                <a:gd name="T21" fmla="*/ 483 h 1672"/>
                <a:gd name="T22" fmla="*/ 461 w 1043"/>
                <a:gd name="T23" fmla="*/ 474 h 1672"/>
                <a:gd name="T24" fmla="*/ 509 w 1043"/>
                <a:gd name="T25" fmla="*/ 474 h 1672"/>
                <a:gd name="T26" fmla="*/ 574 w 1043"/>
                <a:gd name="T27" fmla="*/ 482 h 1672"/>
                <a:gd name="T28" fmla="*/ 632 w 1043"/>
                <a:gd name="T29" fmla="*/ 499 h 1672"/>
                <a:gd name="T30" fmla="*/ 683 w 1043"/>
                <a:gd name="T31" fmla="*/ 525 h 1672"/>
                <a:gd name="T32" fmla="*/ 784 w 1043"/>
                <a:gd name="T33" fmla="*/ 600 h 1672"/>
                <a:gd name="T34" fmla="*/ 1043 w 1043"/>
                <a:gd name="T35" fmla="*/ 0 h 1672"/>
                <a:gd name="T36" fmla="*/ 803 w 1043"/>
                <a:gd name="T37" fmla="*/ 1521 h 1672"/>
                <a:gd name="T38" fmla="*/ 760 w 1043"/>
                <a:gd name="T39" fmla="*/ 1551 h 1672"/>
                <a:gd name="T40" fmla="*/ 647 w 1043"/>
                <a:gd name="T41" fmla="*/ 1628 h 1672"/>
                <a:gd name="T42" fmla="*/ 605 w 1043"/>
                <a:gd name="T43" fmla="*/ 1647 h 1672"/>
                <a:gd name="T44" fmla="*/ 539 w 1043"/>
                <a:gd name="T45" fmla="*/ 1666 h 1672"/>
                <a:gd name="T46" fmla="*/ 470 w 1043"/>
                <a:gd name="T47" fmla="*/ 1672 h 1672"/>
                <a:gd name="T48" fmla="*/ 417 w 1043"/>
                <a:gd name="T49" fmla="*/ 1671 h 1672"/>
                <a:gd name="T50" fmla="*/ 343 w 1043"/>
                <a:gd name="T51" fmla="*/ 1657 h 1672"/>
                <a:gd name="T52" fmla="*/ 276 w 1043"/>
                <a:gd name="T53" fmla="*/ 1633 h 1672"/>
                <a:gd name="T54" fmla="*/ 215 w 1043"/>
                <a:gd name="T55" fmla="*/ 1598 h 1672"/>
                <a:gd name="T56" fmla="*/ 160 w 1043"/>
                <a:gd name="T57" fmla="*/ 1553 h 1672"/>
                <a:gd name="T58" fmla="*/ 126 w 1043"/>
                <a:gd name="T59" fmla="*/ 1515 h 1672"/>
                <a:gd name="T60" fmla="*/ 84 w 1043"/>
                <a:gd name="T61" fmla="*/ 1452 h 1672"/>
                <a:gd name="T62" fmla="*/ 49 w 1043"/>
                <a:gd name="T63" fmla="*/ 1380 h 1672"/>
                <a:gd name="T64" fmla="*/ 25 w 1043"/>
                <a:gd name="T65" fmla="*/ 1298 h 1672"/>
                <a:gd name="T66" fmla="*/ 9 w 1043"/>
                <a:gd name="T67" fmla="*/ 1208 h 1672"/>
                <a:gd name="T68" fmla="*/ 1 w 1043"/>
                <a:gd name="T69" fmla="*/ 1109 h 1672"/>
                <a:gd name="T70" fmla="*/ 278 w 1043"/>
                <a:gd name="T71" fmla="*/ 1071 h 1672"/>
                <a:gd name="T72" fmla="*/ 281 w 1043"/>
                <a:gd name="T73" fmla="*/ 1160 h 1672"/>
                <a:gd name="T74" fmla="*/ 302 w 1043"/>
                <a:gd name="T75" fmla="*/ 1269 h 1672"/>
                <a:gd name="T76" fmla="*/ 343 w 1043"/>
                <a:gd name="T77" fmla="*/ 1355 h 1672"/>
                <a:gd name="T78" fmla="*/ 381 w 1043"/>
                <a:gd name="T79" fmla="*/ 1397 h 1672"/>
                <a:gd name="T80" fmla="*/ 413 w 1043"/>
                <a:gd name="T81" fmla="*/ 1420 h 1672"/>
                <a:gd name="T82" fmla="*/ 449 w 1043"/>
                <a:gd name="T83" fmla="*/ 1438 h 1672"/>
                <a:gd name="T84" fmla="*/ 535 w 1043"/>
                <a:gd name="T85" fmla="*/ 1451 h 1672"/>
                <a:gd name="T86" fmla="*/ 567 w 1043"/>
                <a:gd name="T87" fmla="*/ 1449 h 1672"/>
                <a:gd name="T88" fmla="*/ 614 w 1043"/>
                <a:gd name="T89" fmla="*/ 1439 h 1672"/>
                <a:gd name="T90" fmla="*/ 659 w 1043"/>
                <a:gd name="T91" fmla="*/ 1419 h 1672"/>
                <a:gd name="T92" fmla="*/ 704 w 1043"/>
                <a:gd name="T93" fmla="*/ 1391 h 1672"/>
                <a:gd name="T94" fmla="*/ 775 w 1043"/>
                <a:gd name="T95" fmla="*/ 1323 h 1672"/>
                <a:gd name="T96" fmla="*/ 744 w 1043"/>
                <a:gd name="T97" fmla="*/ 765 h 1672"/>
                <a:gd name="T98" fmla="*/ 672 w 1043"/>
                <a:gd name="T99" fmla="*/ 722 h 1672"/>
                <a:gd name="T100" fmla="*/ 630 w 1043"/>
                <a:gd name="T101" fmla="*/ 706 h 1672"/>
                <a:gd name="T102" fmla="*/ 542 w 1043"/>
                <a:gd name="T103" fmla="*/ 694 h 1672"/>
                <a:gd name="T104" fmla="*/ 489 w 1043"/>
                <a:gd name="T105" fmla="*/ 700 h 1672"/>
                <a:gd name="T106" fmla="*/ 416 w 1043"/>
                <a:gd name="T107" fmla="*/ 733 h 1672"/>
                <a:gd name="T108" fmla="*/ 353 w 1043"/>
                <a:gd name="T109" fmla="*/ 792 h 1672"/>
                <a:gd name="T110" fmla="*/ 320 w 1043"/>
                <a:gd name="T111" fmla="*/ 847 h 1672"/>
                <a:gd name="T112" fmla="*/ 288 w 1043"/>
                <a:gd name="T113" fmla="*/ 947 h 1672"/>
                <a:gd name="T114" fmla="*/ 278 w 1043"/>
                <a:gd name="T115" fmla="*/ 1071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3" h="1672">
                  <a:moveTo>
                    <a:pt x="0" y="1074"/>
                  </a:moveTo>
                  <a:lnTo>
                    <a:pt x="0" y="1074"/>
                  </a:lnTo>
                  <a:lnTo>
                    <a:pt x="1" y="1039"/>
                  </a:lnTo>
                  <a:lnTo>
                    <a:pt x="3" y="1006"/>
                  </a:lnTo>
                  <a:lnTo>
                    <a:pt x="6" y="974"/>
                  </a:lnTo>
                  <a:lnTo>
                    <a:pt x="10" y="942"/>
                  </a:lnTo>
                  <a:lnTo>
                    <a:pt x="16" y="911"/>
                  </a:lnTo>
                  <a:lnTo>
                    <a:pt x="23" y="880"/>
                  </a:lnTo>
                  <a:lnTo>
                    <a:pt x="32" y="851"/>
                  </a:lnTo>
                  <a:lnTo>
                    <a:pt x="41" y="822"/>
                  </a:lnTo>
                  <a:lnTo>
                    <a:pt x="41" y="822"/>
                  </a:lnTo>
                  <a:lnTo>
                    <a:pt x="52" y="795"/>
                  </a:lnTo>
                  <a:lnTo>
                    <a:pt x="63" y="768"/>
                  </a:lnTo>
                  <a:lnTo>
                    <a:pt x="76" y="744"/>
                  </a:lnTo>
                  <a:lnTo>
                    <a:pt x="89" y="719"/>
                  </a:lnTo>
                  <a:lnTo>
                    <a:pt x="102" y="697"/>
                  </a:lnTo>
                  <a:lnTo>
                    <a:pt x="118" y="675"/>
                  </a:lnTo>
                  <a:lnTo>
                    <a:pt x="132" y="653"/>
                  </a:lnTo>
                  <a:lnTo>
                    <a:pt x="150" y="634"/>
                  </a:lnTo>
                  <a:lnTo>
                    <a:pt x="150" y="634"/>
                  </a:lnTo>
                  <a:lnTo>
                    <a:pt x="166" y="616"/>
                  </a:lnTo>
                  <a:lnTo>
                    <a:pt x="185" y="598"/>
                  </a:lnTo>
                  <a:lnTo>
                    <a:pt x="202" y="581"/>
                  </a:lnTo>
                  <a:lnTo>
                    <a:pt x="221" y="566"/>
                  </a:lnTo>
                  <a:lnTo>
                    <a:pt x="241" y="552"/>
                  </a:lnTo>
                  <a:lnTo>
                    <a:pt x="262" y="538"/>
                  </a:lnTo>
                  <a:lnTo>
                    <a:pt x="282" y="52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26" y="505"/>
                  </a:lnTo>
                  <a:lnTo>
                    <a:pt x="347" y="496"/>
                  </a:lnTo>
                  <a:lnTo>
                    <a:pt x="371" y="490"/>
                  </a:lnTo>
                  <a:lnTo>
                    <a:pt x="393" y="483"/>
                  </a:lnTo>
                  <a:lnTo>
                    <a:pt x="416" y="479"/>
                  </a:lnTo>
                  <a:lnTo>
                    <a:pt x="438" y="476"/>
                  </a:lnTo>
                  <a:lnTo>
                    <a:pt x="461" y="474"/>
                  </a:lnTo>
                  <a:lnTo>
                    <a:pt x="484" y="473"/>
                  </a:lnTo>
                  <a:lnTo>
                    <a:pt x="484" y="473"/>
                  </a:lnTo>
                  <a:lnTo>
                    <a:pt x="509" y="474"/>
                  </a:lnTo>
                  <a:lnTo>
                    <a:pt x="531" y="476"/>
                  </a:lnTo>
                  <a:lnTo>
                    <a:pt x="554" y="479"/>
                  </a:lnTo>
                  <a:lnTo>
                    <a:pt x="574" y="482"/>
                  </a:lnTo>
                  <a:lnTo>
                    <a:pt x="595" y="486"/>
                  </a:lnTo>
                  <a:lnTo>
                    <a:pt x="614" y="492"/>
                  </a:lnTo>
                  <a:lnTo>
                    <a:pt x="632" y="499"/>
                  </a:lnTo>
                  <a:lnTo>
                    <a:pt x="650" y="506"/>
                  </a:lnTo>
                  <a:lnTo>
                    <a:pt x="650" y="506"/>
                  </a:lnTo>
                  <a:lnTo>
                    <a:pt x="683" y="525"/>
                  </a:lnTo>
                  <a:lnTo>
                    <a:pt x="717" y="547"/>
                  </a:lnTo>
                  <a:lnTo>
                    <a:pt x="750" y="572"/>
                  </a:lnTo>
                  <a:lnTo>
                    <a:pt x="784" y="600"/>
                  </a:lnTo>
                  <a:lnTo>
                    <a:pt x="775" y="415"/>
                  </a:lnTo>
                  <a:lnTo>
                    <a:pt x="775" y="0"/>
                  </a:lnTo>
                  <a:lnTo>
                    <a:pt x="1043" y="0"/>
                  </a:lnTo>
                  <a:lnTo>
                    <a:pt x="1043" y="1644"/>
                  </a:lnTo>
                  <a:lnTo>
                    <a:pt x="821" y="1644"/>
                  </a:lnTo>
                  <a:lnTo>
                    <a:pt x="803" y="1521"/>
                  </a:lnTo>
                  <a:lnTo>
                    <a:pt x="794" y="1521"/>
                  </a:lnTo>
                  <a:lnTo>
                    <a:pt x="794" y="1521"/>
                  </a:lnTo>
                  <a:lnTo>
                    <a:pt x="760" y="1551"/>
                  </a:lnTo>
                  <a:lnTo>
                    <a:pt x="726" y="1579"/>
                  </a:lnTo>
                  <a:lnTo>
                    <a:pt x="688" y="1605"/>
                  </a:lnTo>
                  <a:lnTo>
                    <a:pt x="647" y="1628"/>
                  </a:lnTo>
                  <a:lnTo>
                    <a:pt x="647" y="1628"/>
                  </a:lnTo>
                  <a:lnTo>
                    <a:pt x="627" y="1639"/>
                  </a:lnTo>
                  <a:lnTo>
                    <a:pt x="605" y="1647"/>
                  </a:lnTo>
                  <a:lnTo>
                    <a:pt x="583" y="1655"/>
                  </a:lnTo>
                  <a:lnTo>
                    <a:pt x="561" y="1662"/>
                  </a:lnTo>
                  <a:lnTo>
                    <a:pt x="539" y="1666"/>
                  </a:lnTo>
                  <a:lnTo>
                    <a:pt x="516" y="1669"/>
                  </a:lnTo>
                  <a:lnTo>
                    <a:pt x="493" y="1672"/>
                  </a:lnTo>
                  <a:lnTo>
                    <a:pt x="470" y="1672"/>
                  </a:lnTo>
                  <a:lnTo>
                    <a:pt x="470" y="1672"/>
                  </a:lnTo>
                  <a:lnTo>
                    <a:pt x="443" y="1672"/>
                  </a:lnTo>
                  <a:lnTo>
                    <a:pt x="417" y="1671"/>
                  </a:lnTo>
                  <a:lnTo>
                    <a:pt x="393" y="1666"/>
                  </a:lnTo>
                  <a:lnTo>
                    <a:pt x="368" y="1663"/>
                  </a:lnTo>
                  <a:lnTo>
                    <a:pt x="343" y="1657"/>
                  </a:lnTo>
                  <a:lnTo>
                    <a:pt x="320" y="1650"/>
                  </a:lnTo>
                  <a:lnTo>
                    <a:pt x="298" y="1643"/>
                  </a:lnTo>
                  <a:lnTo>
                    <a:pt x="276" y="1633"/>
                  </a:lnTo>
                  <a:lnTo>
                    <a:pt x="256" y="1623"/>
                  </a:lnTo>
                  <a:lnTo>
                    <a:pt x="234" y="1611"/>
                  </a:lnTo>
                  <a:lnTo>
                    <a:pt x="215" y="1598"/>
                  </a:lnTo>
                  <a:lnTo>
                    <a:pt x="196" y="1585"/>
                  </a:lnTo>
                  <a:lnTo>
                    <a:pt x="177" y="1569"/>
                  </a:lnTo>
                  <a:lnTo>
                    <a:pt x="160" y="1553"/>
                  </a:lnTo>
                  <a:lnTo>
                    <a:pt x="144" y="1534"/>
                  </a:lnTo>
                  <a:lnTo>
                    <a:pt x="126" y="1515"/>
                  </a:lnTo>
                  <a:lnTo>
                    <a:pt x="126" y="1515"/>
                  </a:lnTo>
                  <a:lnTo>
                    <a:pt x="112" y="1494"/>
                  </a:lnTo>
                  <a:lnTo>
                    <a:pt x="97" y="1474"/>
                  </a:lnTo>
                  <a:lnTo>
                    <a:pt x="84" y="1452"/>
                  </a:lnTo>
                  <a:lnTo>
                    <a:pt x="71" y="1429"/>
                  </a:lnTo>
                  <a:lnTo>
                    <a:pt x="60" y="1404"/>
                  </a:lnTo>
                  <a:lnTo>
                    <a:pt x="49" y="1380"/>
                  </a:lnTo>
                  <a:lnTo>
                    <a:pt x="41" y="1353"/>
                  </a:lnTo>
                  <a:lnTo>
                    <a:pt x="32" y="1326"/>
                  </a:lnTo>
                  <a:lnTo>
                    <a:pt x="25" y="1298"/>
                  </a:lnTo>
                  <a:lnTo>
                    <a:pt x="17" y="1269"/>
                  </a:lnTo>
                  <a:lnTo>
                    <a:pt x="13" y="1240"/>
                  </a:lnTo>
                  <a:lnTo>
                    <a:pt x="9" y="1208"/>
                  </a:lnTo>
                  <a:lnTo>
                    <a:pt x="4" y="1176"/>
                  </a:lnTo>
                  <a:lnTo>
                    <a:pt x="3" y="1144"/>
                  </a:lnTo>
                  <a:lnTo>
                    <a:pt x="1" y="1109"/>
                  </a:lnTo>
                  <a:lnTo>
                    <a:pt x="0" y="1074"/>
                  </a:lnTo>
                  <a:lnTo>
                    <a:pt x="0" y="1074"/>
                  </a:lnTo>
                  <a:close/>
                  <a:moveTo>
                    <a:pt x="278" y="1071"/>
                  </a:moveTo>
                  <a:lnTo>
                    <a:pt x="278" y="1071"/>
                  </a:lnTo>
                  <a:lnTo>
                    <a:pt x="278" y="1118"/>
                  </a:lnTo>
                  <a:lnTo>
                    <a:pt x="281" y="1160"/>
                  </a:lnTo>
                  <a:lnTo>
                    <a:pt x="286" y="1199"/>
                  </a:lnTo>
                  <a:lnTo>
                    <a:pt x="294" y="1235"/>
                  </a:lnTo>
                  <a:lnTo>
                    <a:pt x="302" y="1269"/>
                  </a:lnTo>
                  <a:lnTo>
                    <a:pt x="314" y="1301"/>
                  </a:lnTo>
                  <a:lnTo>
                    <a:pt x="329" y="1329"/>
                  </a:lnTo>
                  <a:lnTo>
                    <a:pt x="343" y="1355"/>
                  </a:lnTo>
                  <a:lnTo>
                    <a:pt x="343" y="1355"/>
                  </a:lnTo>
                  <a:lnTo>
                    <a:pt x="361" y="1377"/>
                  </a:lnTo>
                  <a:lnTo>
                    <a:pt x="381" y="1397"/>
                  </a:lnTo>
                  <a:lnTo>
                    <a:pt x="391" y="1406"/>
                  </a:lnTo>
                  <a:lnTo>
                    <a:pt x="401" y="1413"/>
                  </a:lnTo>
                  <a:lnTo>
                    <a:pt x="413" y="1420"/>
                  </a:lnTo>
                  <a:lnTo>
                    <a:pt x="425" y="1428"/>
                  </a:lnTo>
                  <a:lnTo>
                    <a:pt x="436" y="1433"/>
                  </a:lnTo>
                  <a:lnTo>
                    <a:pt x="449" y="1438"/>
                  </a:lnTo>
                  <a:lnTo>
                    <a:pt x="477" y="1445"/>
                  </a:lnTo>
                  <a:lnTo>
                    <a:pt x="505" y="1449"/>
                  </a:lnTo>
                  <a:lnTo>
                    <a:pt x="535" y="1451"/>
                  </a:lnTo>
                  <a:lnTo>
                    <a:pt x="535" y="1451"/>
                  </a:lnTo>
                  <a:lnTo>
                    <a:pt x="551" y="1451"/>
                  </a:lnTo>
                  <a:lnTo>
                    <a:pt x="567" y="1449"/>
                  </a:lnTo>
                  <a:lnTo>
                    <a:pt x="583" y="1446"/>
                  </a:lnTo>
                  <a:lnTo>
                    <a:pt x="599" y="1444"/>
                  </a:lnTo>
                  <a:lnTo>
                    <a:pt x="614" y="1439"/>
                  </a:lnTo>
                  <a:lnTo>
                    <a:pt x="630" y="1433"/>
                  </a:lnTo>
                  <a:lnTo>
                    <a:pt x="644" y="1426"/>
                  </a:lnTo>
                  <a:lnTo>
                    <a:pt x="659" y="1419"/>
                  </a:lnTo>
                  <a:lnTo>
                    <a:pt x="675" y="1410"/>
                  </a:lnTo>
                  <a:lnTo>
                    <a:pt x="689" y="1401"/>
                  </a:lnTo>
                  <a:lnTo>
                    <a:pt x="704" y="1391"/>
                  </a:lnTo>
                  <a:lnTo>
                    <a:pt x="718" y="1380"/>
                  </a:lnTo>
                  <a:lnTo>
                    <a:pt x="747" y="1353"/>
                  </a:lnTo>
                  <a:lnTo>
                    <a:pt x="775" y="1323"/>
                  </a:lnTo>
                  <a:lnTo>
                    <a:pt x="775" y="790"/>
                  </a:lnTo>
                  <a:lnTo>
                    <a:pt x="775" y="790"/>
                  </a:lnTo>
                  <a:lnTo>
                    <a:pt x="744" y="765"/>
                  </a:lnTo>
                  <a:lnTo>
                    <a:pt x="715" y="745"/>
                  </a:lnTo>
                  <a:lnTo>
                    <a:pt x="686" y="728"/>
                  </a:lnTo>
                  <a:lnTo>
                    <a:pt x="672" y="722"/>
                  </a:lnTo>
                  <a:lnTo>
                    <a:pt x="657" y="716"/>
                  </a:lnTo>
                  <a:lnTo>
                    <a:pt x="657" y="716"/>
                  </a:lnTo>
                  <a:lnTo>
                    <a:pt x="630" y="706"/>
                  </a:lnTo>
                  <a:lnTo>
                    <a:pt x="600" y="700"/>
                  </a:lnTo>
                  <a:lnTo>
                    <a:pt x="571" y="696"/>
                  </a:lnTo>
                  <a:lnTo>
                    <a:pt x="542" y="694"/>
                  </a:lnTo>
                  <a:lnTo>
                    <a:pt x="542" y="694"/>
                  </a:lnTo>
                  <a:lnTo>
                    <a:pt x="515" y="696"/>
                  </a:lnTo>
                  <a:lnTo>
                    <a:pt x="489" y="700"/>
                  </a:lnTo>
                  <a:lnTo>
                    <a:pt x="464" y="709"/>
                  </a:lnTo>
                  <a:lnTo>
                    <a:pt x="439" y="719"/>
                  </a:lnTo>
                  <a:lnTo>
                    <a:pt x="416" y="733"/>
                  </a:lnTo>
                  <a:lnTo>
                    <a:pt x="394" y="749"/>
                  </a:lnTo>
                  <a:lnTo>
                    <a:pt x="374" y="770"/>
                  </a:lnTo>
                  <a:lnTo>
                    <a:pt x="353" y="792"/>
                  </a:lnTo>
                  <a:lnTo>
                    <a:pt x="353" y="792"/>
                  </a:lnTo>
                  <a:lnTo>
                    <a:pt x="336" y="818"/>
                  </a:lnTo>
                  <a:lnTo>
                    <a:pt x="320" y="847"/>
                  </a:lnTo>
                  <a:lnTo>
                    <a:pt x="307" y="877"/>
                  </a:lnTo>
                  <a:lnTo>
                    <a:pt x="297" y="911"/>
                  </a:lnTo>
                  <a:lnTo>
                    <a:pt x="288" y="947"/>
                  </a:lnTo>
                  <a:lnTo>
                    <a:pt x="282" y="987"/>
                  </a:lnTo>
                  <a:lnTo>
                    <a:pt x="278" y="1027"/>
                  </a:lnTo>
                  <a:lnTo>
                    <a:pt x="278" y="1071"/>
                  </a:lnTo>
                  <a:lnTo>
                    <a:pt x="278" y="10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35"/>
            <p:cNvSpPr>
              <a:spLocks/>
            </p:cNvSpPr>
            <p:nvPr userDrawn="1"/>
          </p:nvSpPr>
          <p:spPr bwMode="auto">
            <a:xfrm>
              <a:off x="4728" y="1283"/>
              <a:ext cx="445" cy="741"/>
            </a:xfrm>
            <a:custGeom>
              <a:avLst/>
              <a:gdLst>
                <a:gd name="T0" fmla="*/ 0 w 890"/>
                <a:gd name="T1" fmla="*/ 1263 h 1481"/>
                <a:gd name="T2" fmla="*/ 330 w 890"/>
                <a:gd name="T3" fmla="*/ 1263 h 1481"/>
                <a:gd name="T4" fmla="*/ 330 w 890"/>
                <a:gd name="T5" fmla="*/ 290 h 1481"/>
                <a:gd name="T6" fmla="*/ 58 w 890"/>
                <a:gd name="T7" fmla="*/ 290 h 1481"/>
                <a:gd name="T8" fmla="*/ 58 w 890"/>
                <a:gd name="T9" fmla="*/ 122 h 1481"/>
                <a:gd name="T10" fmla="*/ 58 w 890"/>
                <a:gd name="T11" fmla="*/ 122 h 1481"/>
                <a:gd name="T12" fmla="*/ 112 w 890"/>
                <a:gd name="T13" fmla="*/ 111 h 1481"/>
                <a:gd name="T14" fmla="*/ 162 w 890"/>
                <a:gd name="T15" fmla="*/ 99 h 1481"/>
                <a:gd name="T16" fmla="*/ 208 w 890"/>
                <a:gd name="T17" fmla="*/ 86 h 1481"/>
                <a:gd name="T18" fmla="*/ 250 w 890"/>
                <a:gd name="T19" fmla="*/ 71 h 1481"/>
                <a:gd name="T20" fmla="*/ 250 w 890"/>
                <a:gd name="T21" fmla="*/ 71 h 1481"/>
                <a:gd name="T22" fmla="*/ 290 w 890"/>
                <a:gd name="T23" fmla="*/ 57 h 1481"/>
                <a:gd name="T24" fmla="*/ 327 w 890"/>
                <a:gd name="T25" fmla="*/ 39 h 1481"/>
                <a:gd name="T26" fmla="*/ 364 w 890"/>
                <a:gd name="T27" fmla="*/ 20 h 1481"/>
                <a:gd name="T28" fmla="*/ 400 w 890"/>
                <a:gd name="T29" fmla="*/ 0 h 1481"/>
                <a:gd name="T30" fmla="*/ 599 w 890"/>
                <a:gd name="T31" fmla="*/ 0 h 1481"/>
                <a:gd name="T32" fmla="*/ 599 w 890"/>
                <a:gd name="T33" fmla="*/ 1263 h 1481"/>
                <a:gd name="T34" fmla="*/ 890 w 890"/>
                <a:gd name="T35" fmla="*/ 1263 h 1481"/>
                <a:gd name="T36" fmla="*/ 890 w 890"/>
                <a:gd name="T37" fmla="*/ 1481 h 1481"/>
                <a:gd name="T38" fmla="*/ 0 w 890"/>
                <a:gd name="T39" fmla="*/ 1481 h 1481"/>
                <a:gd name="T40" fmla="*/ 0 w 890"/>
                <a:gd name="T41" fmla="*/ 1263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0" h="1481">
                  <a:moveTo>
                    <a:pt x="0" y="1263"/>
                  </a:moveTo>
                  <a:lnTo>
                    <a:pt x="330" y="1263"/>
                  </a:lnTo>
                  <a:lnTo>
                    <a:pt x="330" y="290"/>
                  </a:lnTo>
                  <a:lnTo>
                    <a:pt x="58" y="290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112" y="111"/>
                  </a:lnTo>
                  <a:lnTo>
                    <a:pt x="162" y="99"/>
                  </a:lnTo>
                  <a:lnTo>
                    <a:pt x="208" y="86"/>
                  </a:lnTo>
                  <a:lnTo>
                    <a:pt x="250" y="71"/>
                  </a:lnTo>
                  <a:lnTo>
                    <a:pt x="250" y="71"/>
                  </a:lnTo>
                  <a:lnTo>
                    <a:pt x="290" y="57"/>
                  </a:lnTo>
                  <a:lnTo>
                    <a:pt x="327" y="39"/>
                  </a:lnTo>
                  <a:lnTo>
                    <a:pt x="364" y="20"/>
                  </a:lnTo>
                  <a:lnTo>
                    <a:pt x="400" y="0"/>
                  </a:lnTo>
                  <a:lnTo>
                    <a:pt x="599" y="0"/>
                  </a:lnTo>
                  <a:lnTo>
                    <a:pt x="599" y="1263"/>
                  </a:lnTo>
                  <a:lnTo>
                    <a:pt x="890" y="1263"/>
                  </a:lnTo>
                  <a:lnTo>
                    <a:pt x="890" y="1481"/>
                  </a:lnTo>
                  <a:lnTo>
                    <a:pt x="0" y="1481"/>
                  </a:lnTo>
                  <a:lnTo>
                    <a:pt x="0" y="1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36"/>
            <p:cNvSpPr>
              <a:spLocks noEditPoints="1"/>
            </p:cNvSpPr>
            <p:nvPr userDrawn="1"/>
          </p:nvSpPr>
          <p:spPr bwMode="auto">
            <a:xfrm>
              <a:off x="5258" y="1270"/>
              <a:ext cx="502" cy="768"/>
            </a:xfrm>
            <a:custGeom>
              <a:avLst/>
              <a:gdLst>
                <a:gd name="T0" fmla="*/ 22 w 1003"/>
                <a:gd name="T1" fmla="*/ 1003 h 1537"/>
                <a:gd name="T2" fmla="*/ 81 w 1003"/>
                <a:gd name="T3" fmla="*/ 900 h 1537"/>
                <a:gd name="T4" fmla="*/ 190 w 1003"/>
                <a:gd name="T5" fmla="*/ 798 h 1537"/>
                <a:gd name="T6" fmla="*/ 247 w 1003"/>
                <a:gd name="T7" fmla="*/ 725 h 1537"/>
                <a:gd name="T8" fmla="*/ 138 w 1003"/>
                <a:gd name="T9" fmla="*/ 617 h 1537"/>
                <a:gd name="T10" fmla="*/ 77 w 1003"/>
                <a:gd name="T11" fmla="*/ 504 h 1537"/>
                <a:gd name="T12" fmla="*/ 64 w 1003"/>
                <a:gd name="T13" fmla="*/ 371 h 1537"/>
                <a:gd name="T14" fmla="*/ 88 w 1003"/>
                <a:gd name="T15" fmla="*/ 249 h 1537"/>
                <a:gd name="T16" fmla="*/ 136 w 1003"/>
                <a:gd name="T17" fmla="*/ 165 h 1537"/>
                <a:gd name="T18" fmla="*/ 205 w 1003"/>
                <a:gd name="T19" fmla="*/ 95 h 1537"/>
                <a:gd name="T20" fmla="*/ 311 w 1003"/>
                <a:gd name="T21" fmla="*/ 37 h 1537"/>
                <a:gd name="T22" fmla="*/ 417 w 1003"/>
                <a:gd name="T23" fmla="*/ 8 h 1537"/>
                <a:gd name="T24" fmla="*/ 533 w 1003"/>
                <a:gd name="T25" fmla="*/ 2 h 1537"/>
                <a:gd name="T26" fmla="*/ 669 w 1003"/>
                <a:gd name="T27" fmla="*/ 24 h 1537"/>
                <a:gd name="T28" fmla="*/ 765 w 1003"/>
                <a:gd name="T29" fmla="*/ 64 h 1537"/>
                <a:gd name="T30" fmla="*/ 840 w 1003"/>
                <a:gd name="T31" fmla="*/ 125 h 1537"/>
                <a:gd name="T32" fmla="*/ 906 w 1003"/>
                <a:gd name="T33" fmla="*/ 219 h 1537"/>
                <a:gd name="T34" fmla="*/ 936 w 1003"/>
                <a:gd name="T35" fmla="*/ 315 h 1537"/>
                <a:gd name="T36" fmla="*/ 943 w 1003"/>
                <a:gd name="T37" fmla="*/ 428 h 1537"/>
                <a:gd name="T38" fmla="*/ 907 w 1003"/>
                <a:gd name="T39" fmla="*/ 555 h 1537"/>
                <a:gd name="T40" fmla="*/ 836 w 1003"/>
                <a:gd name="T41" fmla="*/ 661 h 1537"/>
                <a:gd name="T42" fmla="*/ 747 w 1003"/>
                <a:gd name="T43" fmla="*/ 750 h 1537"/>
                <a:gd name="T44" fmla="*/ 845 w 1003"/>
                <a:gd name="T45" fmla="*/ 814 h 1537"/>
                <a:gd name="T46" fmla="*/ 942 w 1003"/>
                <a:gd name="T47" fmla="*/ 921 h 1537"/>
                <a:gd name="T48" fmla="*/ 997 w 1003"/>
                <a:gd name="T49" fmla="*/ 1064 h 1537"/>
                <a:gd name="T50" fmla="*/ 997 w 1003"/>
                <a:gd name="T51" fmla="*/ 1198 h 1537"/>
                <a:gd name="T52" fmla="*/ 967 w 1003"/>
                <a:gd name="T53" fmla="*/ 1294 h 1537"/>
                <a:gd name="T54" fmla="*/ 895 w 1003"/>
                <a:gd name="T55" fmla="*/ 1393 h 1537"/>
                <a:gd name="T56" fmla="*/ 813 w 1003"/>
                <a:gd name="T57" fmla="*/ 1460 h 1537"/>
                <a:gd name="T58" fmla="*/ 706 w 1003"/>
                <a:gd name="T59" fmla="*/ 1506 h 1537"/>
                <a:gd name="T60" fmla="*/ 557 w 1003"/>
                <a:gd name="T61" fmla="*/ 1536 h 1537"/>
                <a:gd name="T62" fmla="*/ 423 w 1003"/>
                <a:gd name="T63" fmla="*/ 1533 h 1537"/>
                <a:gd name="T64" fmla="*/ 301 w 1003"/>
                <a:gd name="T65" fmla="*/ 1506 h 1537"/>
                <a:gd name="T66" fmla="*/ 177 w 1003"/>
                <a:gd name="T67" fmla="*/ 1448 h 1537"/>
                <a:gd name="T68" fmla="*/ 97 w 1003"/>
                <a:gd name="T69" fmla="*/ 1380 h 1537"/>
                <a:gd name="T70" fmla="*/ 38 w 1003"/>
                <a:gd name="T71" fmla="*/ 1295 h 1537"/>
                <a:gd name="T72" fmla="*/ 3 w 1003"/>
                <a:gd name="T73" fmla="*/ 1175 h 1537"/>
                <a:gd name="T74" fmla="*/ 237 w 1003"/>
                <a:gd name="T75" fmla="*/ 1130 h 1537"/>
                <a:gd name="T76" fmla="*/ 295 w 1003"/>
                <a:gd name="T77" fmla="*/ 1263 h 1537"/>
                <a:gd name="T78" fmla="*/ 401 w 1003"/>
                <a:gd name="T79" fmla="*/ 1330 h 1537"/>
                <a:gd name="T80" fmla="*/ 533 w 1003"/>
                <a:gd name="T81" fmla="*/ 1345 h 1537"/>
                <a:gd name="T82" fmla="*/ 664 w 1003"/>
                <a:gd name="T83" fmla="*/ 1301 h 1537"/>
                <a:gd name="T84" fmla="*/ 734 w 1003"/>
                <a:gd name="T85" fmla="*/ 1218 h 1537"/>
                <a:gd name="T86" fmla="*/ 751 w 1003"/>
                <a:gd name="T87" fmla="*/ 1111 h 1537"/>
                <a:gd name="T88" fmla="*/ 730 w 1003"/>
                <a:gd name="T89" fmla="*/ 1032 h 1537"/>
                <a:gd name="T90" fmla="*/ 648 w 1003"/>
                <a:gd name="T91" fmla="*/ 945 h 1537"/>
                <a:gd name="T92" fmla="*/ 535 w 1003"/>
                <a:gd name="T93" fmla="*/ 884 h 1537"/>
                <a:gd name="T94" fmla="*/ 331 w 1003"/>
                <a:gd name="T95" fmla="*/ 881 h 1537"/>
                <a:gd name="T96" fmla="*/ 270 w 1003"/>
                <a:gd name="T97" fmla="*/ 964 h 1537"/>
                <a:gd name="T98" fmla="*/ 235 w 1003"/>
                <a:gd name="T99" fmla="*/ 1080 h 1537"/>
                <a:gd name="T100" fmla="*/ 653 w 1003"/>
                <a:gd name="T101" fmla="*/ 613 h 1537"/>
                <a:gd name="T102" fmla="*/ 711 w 1003"/>
                <a:gd name="T103" fmla="*/ 502 h 1537"/>
                <a:gd name="T104" fmla="*/ 724 w 1003"/>
                <a:gd name="T105" fmla="*/ 418 h 1537"/>
                <a:gd name="T106" fmla="*/ 692 w 1003"/>
                <a:gd name="T107" fmla="*/ 290 h 1537"/>
                <a:gd name="T108" fmla="*/ 616 w 1003"/>
                <a:gd name="T109" fmla="*/ 217 h 1537"/>
                <a:gd name="T110" fmla="*/ 504 w 1003"/>
                <a:gd name="T111" fmla="*/ 191 h 1537"/>
                <a:gd name="T112" fmla="*/ 391 w 1003"/>
                <a:gd name="T113" fmla="*/ 222 h 1537"/>
                <a:gd name="T114" fmla="*/ 325 w 1003"/>
                <a:gd name="T115" fmla="*/ 290 h 1537"/>
                <a:gd name="T116" fmla="*/ 302 w 1003"/>
                <a:gd name="T117" fmla="*/ 395 h 1537"/>
                <a:gd name="T118" fmla="*/ 339 w 1003"/>
                <a:gd name="T119" fmla="*/ 513 h 1537"/>
                <a:gd name="T120" fmla="*/ 433 w 1003"/>
                <a:gd name="T121" fmla="*/ 595 h 1537"/>
                <a:gd name="T122" fmla="*/ 600 w 1003"/>
                <a:gd name="T123" fmla="*/ 674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03" h="1537">
                  <a:moveTo>
                    <a:pt x="0" y="1130"/>
                  </a:moveTo>
                  <a:lnTo>
                    <a:pt x="0" y="1130"/>
                  </a:lnTo>
                  <a:lnTo>
                    <a:pt x="1" y="1096"/>
                  </a:lnTo>
                  <a:lnTo>
                    <a:pt x="6" y="1063"/>
                  </a:lnTo>
                  <a:lnTo>
                    <a:pt x="13" y="1032"/>
                  </a:lnTo>
                  <a:lnTo>
                    <a:pt x="22" y="1003"/>
                  </a:lnTo>
                  <a:lnTo>
                    <a:pt x="22" y="1003"/>
                  </a:lnTo>
                  <a:lnTo>
                    <a:pt x="35" y="975"/>
                  </a:lnTo>
                  <a:lnTo>
                    <a:pt x="48" y="949"/>
                  </a:lnTo>
                  <a:lnTo>
                    <a:pt x="64" y="923"/>
                  </a:lnTo>
                  <a:lnTo>
                    <a:pt x="81" y="900"/>
                  </a:lnTo>
                  <a:lnTo>
                    <a:pt x="81" y="900"/>
                  </a:lnTo>
                  <a:lnTo>
                    <a:pt x="100" y="876"/>
                  </a:lnTo>
                  <a:lnTo>
                    <a:pt x="120" y="855"/>
                  </a:lnTo>
                  <a:lnTo>
                    <a:pt x="144" y="834"/>
                  </a:lnTo>
                  <a:lnTo>
                    <a:pt x="165" y="815"/>
                  </a:lnTo>
                  <a:lnTo>
                    <a:pt x="165" y="815"/>
                  </a:lnTo>
                  <a:lnTo>
                    <a:pt x="190" y="798"/>
                  </a:lnTo>
                  <a:lnTo>
                    <a:pt x="215" y="780"/>
                  </a:lnTo>
                  <a:lnTo>
                    <a:pt x="241" y="764"/>
                  </a:lnTo>
                  <a:lnTo>
                    <a:pt x="267" y="750"/>
                  </a:lnTo>
                  <a:lnTo>
                    <a:pt x="267" y="741"/>
                  </a:lnTo>
                  <a:lnTo>
                    <a:pt x="267" y="741"/>
                  </a:lnTo>
                  <a:lnTo>
                    <a:pt x="247" y="725"/>
                  </a:lnTo>
                  <a:lnTo>
                    <a:pt x="227" y="709"/>
                  </a:lnTo>
                  <a:lnTo>
                    <a:pt x="206" y="693"/>
                  </a:lnTo>
                  <a:lnTo>
                    <a:pt x="187" y="674"/>
                  </a:lnTo>
                  <a:lnTo>
                    <a:pt x="170" y="657"/>
                  </a:lnTo>
                  <a:lnTo>
                    <a:pt x="154" y="638"/>
                  </a:lnTo>
                  <a:lnTo>
                    <a:pt x="138" y="617"/>
                  </a:lnTo>
                  <a:lnTo>
                    <a:pt x="122" y="597"/>
                  </a:lnTo>
                  <a:lnTo>
                    <a:pt x="122" y="597"/>
                  </a:lnTo>
                  <a:lnTo>
                    <a:pt x="109" y="575"/>
                  </a:lnTo>
                  <a:lnTo>
                    <a:pt x="96" y="553"/>
                  </a:lnTo>
                  <a:lnTo>
                    <a:pt x="86" y="529"/>
                  </a:lnTo>
                  <a:lnTo>
                    <a:pt x="77" y="504"/>
                  </a:lnTo>
                  <a:lnTo>
                    <a:pt x="71" y="479"/>
                  </a:lnTo>
                  <a:lnTo>
                    <a:pt x="67" y="451"/>
                  </a:lnTo>
                  <a:lnTo>
                    <a:pt x="64" y="424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4" y="371"/>
                  </a:lnTo>
                  <a:lnTo>
                    <a:pt x="65" y="350"/>
                  </a:lnTo>
                  <a:lnTo>
                    <a:pt x="68" y="329"/>
                  </a:lnTo>
                  <a:lnTo>
                    <a:pt x="71" y="307"/>
                  </a:lnTo>
                  <a:lnTo>
                    <a:pt x="75" y="288"/>
                  </a:lnTo>
                  <a:lnTo>
                    <a:pt x="81" y="268"/>
                  </a:lnTo>
                  <a:lnTo>
                    <a:pt x="88" y="249"/>
                  </a:lnTo>
                  <a:lnTo>
                    <a:pt x="96" y="232"/>
                  </a:lnTo>
                  <a:lnTo>
                    <a:pt x="96" y="232"/>
                  </a:lnTo>
                  <a:lnTo>
                    <a:pt x="106" y="214"/>
                  </a:lnTo>
                  <a:lnTo>
                    <a:pt x="115" y="197"/>
                  </a:lnTo>
                  <a:lnTo>
                    <a:pt x="125" y="181"/>
                  </a:lnTo>
                  <a:lnTo>
                    <a:pt x="136" y="165"/>
                  </a:lnTo>
                  <a:lnTo>
                    <a:pt x="148" y="149"/>
                  </a:lnTo>
                  <a:lnTo>
                    <a:pt x="161" y="134"/>
                  </a:lnTo>
                  <a:lnTo>
                    <a:pt x="176" y="121"/>
                  </a:lnTo>
                  <a:lnTo>
                    <a:pt x="189" y="108"/>
                  </a:lnTo>
                  <a:lnTo>
                    <a:pt x="189" y="108"/>
                  </a:lnTo>
                  <a:lnTo>
                    <a:pt x="205" y="95"/>
                  </a:lnTo>
                  <a:lnTo>
                    <a:pt x="221" y="83"/>
                  </a:lnTo>
                  <a:lnTo>
                    <a:pt x="237" y="73"/>
                  </a:lnTo>
                  <a:lnTo>
                    <a:pt x="254" y="63"/>
                  </a:lnTo>
                  <a:lnTo>
                    <a:pt x="273" y="53"/>
                  </a:lnTo>
                  <a:lnTo>
                    <a:pt x="292" y="44"/>
                  </a:lnTo>
                  <a:lnTo>
                    <a:pt x="311" y="37"/>
                  </a:lnTo>
                  <a:lnTo>
                    <a:pt x="331" y="28"/>
                  </a:lnTo>
                  <a:lnTo>
                    <a:pt x="331" y="28"/>
                  </a:lnTo>
                  <a:lnTo>
                    <a:pt x="352" y="22"/>
                  </a:lnTo>
                  <a:lnTo>
                    <a:pt x="373" y="16"/>
                  </a:lnTo>
                  <a:lnTo>
                    <a:pt x="395" y="12"/>
                  </a:lnTo>
                  <a:lnTo>
                    <a:pt x="417" y="8"/>
                  </a:lnTo>
                  <a:lnTo>
                    <a:pt x="440" y="5"/>
                  </a:lnTo>
                  <a:lnTo>
                    <a:pt x="462" y="2"/>
                  </a:lnTo>
                  <a:lnTo>
                    <a:pt x="485" y="2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3" y="2"/>
                  </a:lnTo>
                  <a:lnTo>
                    <a:pt x="558" y="3"/>
                  </a:lnTo>
                  <a:lnTo>
                    <a:pt x="581" y="5"/>
                  </a:lnTo>
                  <a:lnTo>
                    <a:pt x="605" y="8"/>
                  </a:lnTo>
                  <a:lnTo>
                    <a:pt x="626" y="12"/>
                  </a:lnTo>
                  <a:lnTo>
                    <a:pt x="648" y="18"/>
                  </a:lnTo>
                  <a:lnTo>
                    <a:pt x="669" y="24"/>
                  </a:lnTo>
                  <a:lnTo>
                    <a:pt x="689" y="29"/>
                  </a:lnTo>
                  <a:lnTo>
                    <a:pt x="689" y="29"/>
                  </a:lnTo>
                  <a:lnTo>
                    <a:pt x="709" y="38"/>
                  </a:lnTo>
                  <a:lnTo>
                    <a:pt x="728" y="45"/>
                  </a:lnTo>
                  <a:lnTo>
                    <a:pt x="747" y="56"/>
                  </a:lnTo>
                  <a:lnTo>
                    <a:pt x="765" y="64"/>
                  </a:lnTo>
                  <a:lnTo>
                    <a:pt x="781" y="76"/>
                  </a:lnTo>
                  <a:lnTo>
                    <a:pt x="797" y="86"/>
                  </a:lnTo>
                  <a:lnTo>
                    <a:pt x="813" y="99"/>
                  </a:lnTo>
                  <a:lnTo>
                    <a:pt x="827" y="111"/>
                  </a:lnTo>
                  <a:lnTo>
                    <a:pt x="827" y="111"/>
                  </a:lnTo>
                  <a:lnTo>
                    <a:pt x="840" y="125"/>
                  </a:lnTo>
                  <a:lnTo>
                    <a:pt x="853" y="139"/>
                  </a:lnTo>
                  <a:lnTo>
                    <a:pt x="866" y="153"/>
                  </a:lnTo>
                  <a:lnTo>
                    <a:pt x="877" y="169"/>
                  </a:lnTo>
                  <a:lnTo>
                    <a:pt x="888" y="185"/>
                  </a:lnTo>
                  <a:lnTo>
                    <a:pt x="897" y="201"/>
                  </a:lnTo>
                  <a:lnTo>
                    <a:pt x="906" y="219"/>
                  </a:lnTo>
                  <a:lnTo>
                    <a:pt x="914" y="238"/>
                  </a:lnTo>
                  <a:lnTo>
                    <a:pt x="914" y="238"/>
                  </a:lnTo>
                  <a:lnTo>
                    <a:pt x="922" y="255"/>
                  </a:lnTo>
                  <a:lnTo>
                    <a:pt x="927" y="275"/>
                  </a:lnTo>
                  <a:lnTo>
                    <a:pt x="933" y="294"/>
                  </a:lnTo>
                  <a:lnTo>
                    <a:pt x="936" y="315"/>
                  </a:lnTo>
                  <a:lnTo>
                    <a:pt x="940" y="335"/>
                  </a:lnTo>
                  <a:lnTo>
                    <a:pt x="942" y="357"/>
                  </a:lnTo>
                  <a:lnTo>
                    <a:pt x="943" y="379"/>
                  </a:lnTo>
                  <a:lnTo>
                    <a:pt x="945" y="401"/>
                  </a:lnTo>
                  <a:lnTo>
                    <a:pt x="945" y="401"/>
                  </a:lnTo>
                  <a:lnTo>
                    <a:pt x="943" y="428"/>
                  </a:lnTo>
                  <a:lnTo>
                    <a:pt x="940" y="456"/>
                  </a:lnTo>
                  <a:lnTo>
                    <a:pt x="935" y="482"/>
                  </a:lnTo>
                  <a:lnTo>
                    <a:pt x="927" y="507"/>
                  </a:lnTo>
                  <a:lnTo>
                    <a:pt x="927" y="507"/>
                  </a:lnTo>
                  <a:lnTo>
                    <a:pt x="917" y="531"/>
                  </a:lnTo>
                  <a:lnTo>
                    <a:pt x="907" y="555"/>
                  </a:lnTo>
                  <a:lnTo>
                    <a:pt x="895" y="578"/>
                  </a:lnTo>
                  <a:lnTo>
                    <a:pt x="881" y="600"/>
                  </a:lnTo>
                  <a:lnTo>
                    <a:pt x="881" y="600"/>
                  </a:lnTo>
                  <a:lnTo>
                    <a:pt x="868" y="622"/>
                  </a:lnTo>
                  <a:lnTo>
                    <a:pt x="852" y="642"/>
                  </a:lnTo>
                  <a:lnTo>
                    <a:pt x="836" y="661"/>
                  </a:lnTo>
                  <a:lnTo>
                    <a:pt x="817" y="680"/>
                  </a:lnTo>
                  <a:lnTo>
                    <a:pt x="817" y="680"/>
                  </a:lnTo>
                  <a:lnTo>
                    <a:pt x="782" y="713"/>
                  </a:lnTo>
                  <a:lnTo>
                    <a:pt x="765" y="728"/>
                  </a:lnTo>
                  <a:lnTo>
                    <a:pt x="747" y="741"/>
                  </a:lnTo>
                  <a:lnTo>
                    <a:pt x="747" y="750"/>
                  </a:lnTo>
                  <a:lnTo>
                    <a:pt x="747" y="750"/>
                  </a:lnTo>
                  <a:lnTo>
                    <a:pt x="772" y="764"/>
                  </a:lnTo>
                  <a:lnTo>
                    <a:pt x="797" y="780"/>
                  </a:lnTo>
                  <a:lnTo>
                    <a:pt x="821" y="796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66" y="833"/>
                  </a:lnTo>
                  <a:lnTo>
                    <a:pt x="888" y="853"/>
                  </a:lnTo>
                  <a:lnTo>
                    <a:pt x="907" y="875"/>
                  </a:lnTo>
                  <a:lnTo>
                    <a:pt x="926" y="897"/>
                  </a:lnTo>
                  <a:lnTo>
                    <a:pt x="926" y="897"/>
                  </a:lnTo>
                  <a:lnTo>
                    <a:pt x="942" y="921"/>
                  </a:lnTo>
                  <a:lnTo>
                    <a:pt x="956" y="946"/>
                  </a:lnTo>
                  <a:lnTo>
                    <a:pt x="970" y="974"/>
                  </a:lnTo>
                  <a:lnTo>
                    <a:pt x="981" y="1001"/>
                  </a:lnTo>
                  <a:lnTo>
                    <a:pt x="981" y="1001"/>
                  </a:lnTo>
                  <a:lnTo>
                    <a:pt x="991" y="1032"/>
                  </a:lnTo>
                  <a:lnTo>
                    <a:pt x="997" y="1064"/>
                  </a:lnTo>
                  <a:lnTo>
                    <a:pt x="1002" y="1099"/>
                  </a:lnTo>
                  <a:lnTo>
                    <a:pt x="1003" y="1134"/>
                  </a:lnTo>
                  <a:lnTo>
                    <a:pt x="1003" y="1134"/>
                  </a:lnTo>
                  <a:lnTo>
                    <a:pt x="1002" y="1156"/>
                  </a:lnTo>
                  <a:lnTo>
                    <a:pt x="1000" y="1178"/>
                  </a:lnTo>
                  <a:lnTo>
                    <a:pt x="997" y="1198"/>
                  </a:lnTo>
                  <a:lnTo>
                    <a:pt x="993" y="1217"/>
                  </a:lnTo>
                  <a:lnTo>
                    <a:pt x="988" y="1237"/>
                  </a:lnTo>
                  <a:lnTo>
                    <a:pt x="983" y="1256"/>
                  </a:lnTo>
                  <a:lnTo>
                    <a:pt x="975" y="1275"/>
                  </a:lnTo>
                  <a:lnTo>
                    <a:pt x="967" y="1294"/>
                  </a:lnTo>
                  <a:lnTo>
                    <a:pt x="967" y="1294"/>
                  </a:lnTo>
                  <a:lnTo>
                    <a:pt x="956" y="1311"/>
                  </a:lnTo>
                  <a:lnTo>
                    <a:pt x="946" y="1329"/>
                  </a:lnTo>
                  <a:lnTo>
                    <a:pt x="935" y="1346"/>
                  </a:lnTo>
                  <a:lnTo>
                    <a:pt x="923" y="1362"/>
                  </a:lnTo>
                  <a:lnTo>
                    <a:pt x="910" y="1378"/>
                  </a:lnTo>
                  <a:lnTo>
                    <a:pt x="895" y="1393"/>
                  </a:lnTo>
                  <a:lnTo>
                    <a:pt x="881" y="1407"/>
                  </a:lnTo>
                  <a:lnTo>
                    <a:pt x="865" y="1422"/>
                  </a:lnTo>
                  <a:lnTo>
                    <a:pt x="865" y="1422"/>
                  </a:lnTo>
                  <a:lnTo>
                    <a:pt x="849" y="1435"/>
                  </a:lnTo>
                  <a:lnTo>
                    <a:pt x="831" y="1448"/>
                  </a:lnTo>
                  <a:lnTo>
                    <a:pt x="813" y="1460"/>
                  </a:lnTo>
                  <a:lnTo>
                    <a:pt x="794" y="1470"/>
                  </a:lnTo>
                  <a:lnTo>
                    <a:pt x="773" y="1482"/>
                  </a:lnTo>
                  <a:lnTo>
                    <a:pt x="751" y="1490"/>
                  </a:lnTo>
                  <a:lnTo>
                    <a:pt x="730" y="1499"/>
                  </a:lnTo>
                  <a:lnTo>
                    <a:pt x="706" y="1506"/>
                  </a:lnTo>
                  <a:lnTo>
                    <a:pt x="706" y="1506"/>
                  </a:lnTo>
                  <a:lnTo>
                    <a:pt x="683" y="1514"/>
                  </a:lnTo>
                  <a:lnTo>
                    <a:pt x="660" y="1521"/>
                  </a:lnTo>
                  <a:lnTo>
                    <a:pt x="635" y="1525"/>
                  </a:lnTo>
                  <a:lnTo>
                    <a:pt x="609" y="1530"/>
                  </a:lnTo>
                  <a:lnTo>
                    <a:pt x="583" y="1533"/>
                  </a:lnTo>
                  <a:lnTo>
                    <a:pt x="557" y="1536"/>
                  </a:lnTo>
                  <a:lnTo>
                    <a:pt x="530" y="1537"/>
                  </a:lnTo>
                  <a:lnTo>
                    <a:pt x="503" y="1537"/>
                  </a:lnTo>
                  <a:lnTo>
                    <a:pt x="503" y="1537"/>
                  </a:lnTo>
                  <a:lnTo>
                    <a:pt x="475" y="1537"/>
                  </a:lnTo>
                  <a:lnTo>
                    <a:pt x="449" y="1536"/>
                  </a:lnTo>
                  <a:lnTo>
                    <a:pt x="423" y="1533"/>
                  </a:lnTo>
                  <a:lnTo>
                    <a:pt x="397" y="1530"/>
                  </a:lnTo>
                  <a:lnTo>
                    <a:pt x="372" y="1525"/>
                  </a:lnTo>
                  <a:lnTo>
                    <a:pt x="349" y="1521"/>
                  </a:lnTo>
                  <a:lnTo>
                    <a:pt x="324" y="1514"/>
                  </a:lnTo>
                  <a:lnTo>
                    <a:pt x="301" y="1506"/>
                  </a:lnTo>
                  <a:lnTo>
                    <a:pt x="301" y="1506"/>
                  </a:lnTo>
                  <a:lnTo>
                    <a:pt x="279" y="1499"/>
                  </a:lnTo>
                  <a:lnTo>
                    <a:pt x="257" y="1490"/>
                  </a:lnTo>
                  <a:lnTo>
                    <a:pt x="235" y="1482"/>
                  </a:lnTo>
                  <a:lnTo>
                    <a:pt x="215" y="1472"/>
                  </a:lnTo>
                  <a:lnTo>
                    <a:pt x="196" y="1460"/>
                  </a:lnTo>
                  <a:lnTo>
                    <a:pt x="177" y="1448"/>
                  </a:lnTo>
                  <a:lnTo>
                    <a:pt x="160" y="1437"/>
                  </a:lnTo>
                  <a:lnTo>
                    <a:pt x="142" y="1423"/>
                  </a:lnTo>
                  <a:lnTo>
                    <a:pt x="142" y="1423"/>
                  </a:lnTo>
                  <a:lnTo>
                    <a:pt x="126" y="1409"/>
                  </a:lnTo>
                  <a:lnTo>
                    <a:pt x="112" y="1396"/>
                  </a:lnTo>
                  <a:lnTo>
                    <a:pt x="97" y="1380"/>
                  </a:lnTo>
                  <a:lnTo>
                    <a:pt x="84" y="1364"/>
                  </a:lnTo>
                  <a:lnTo>
                    <a:pt x="71" y="1348"/>
                  </a:lnTo>
                  <a:lnTo>
                    <a:pt x="59" y="1332"/>
                  </a:lnTo>
                  <a:lnTo>
                    <a:pt x="48" y="1313"/>
                  </a:lnTo>
                  <a:lnTo>
                    <a:pt x="38" y="1295"/>
                  </a:lnTo>
                  <a:lnTo>
                    <a:pt x="38" y="1295"/>
                  </a:lnTo>
                  <a:lnTo>
                    <a:pt x="29" y="1277"/>
                  </a:lnTo>
                  <a:lnTo>
                    <a:pt x="22" y="1258"/>
                  </a:lnTo>
                  <a:lnTo>
                    <a:pt x="14" y="1237"/>
                  </a:lnTo>
                  <a:lnTo>
                    <a:pt x="10" y="1217"/>
                  </a:lnTo>
                  <a:lnTo>
                    <a:pt x="6" y="1196"/>
                  </a:lnTo>
                  <a:lnTo>
                    <a:pt x="3" y="1175"/>
                  </a:lnTo>
                  <a:lnTo>
                    <a:pt x="0" y="1153"/>
                  </a:lnTo>
                  <a:lnTo>
                    <a:pt x="0" y="1130"/>
                  </a:lnTo>
                  <a:lnTo>
                    <a:pt x="0" y="1130"/>
                  </a:lnTo>
                  <a:close/>
                  <a:moveTo>
                    <a:pt x="235" y="1102"/>
                  </a:moveTo>
                  <a:lnTo>
                    <a:pt x="235" y="1102"/>
                  </a:lnTo>
                  <a:lnTo>
                    <a:pt x="237" y="1130"/>
                  </a:lnTo>
                  <a:lnTo>
                    <a:pt x="240" y="1156"/>
                  </a:lnTo>
                  <a:lnTo>
                    <a:pt x="245" y="1179"/>
                  </a:lnTo>
                  <a:lnTo>
                    <a:pt x="254" y="1202"/>
                  </a:lnTo>
                  <a:lnTo>
                    <a:pt x="266" y="1224"/>
                  </a:lnTo>
                  <a:lnTo>
                    <a:pt x="279" y="1245"/>
                  </a:lnTo>
                  <a:lnTo>
                    <a:pt x="295" y="1263"/>
                  </a:lnTo>
                  <a:lnTo>
                    <a:pt x="314" y="1279"/>
                  </a:lnTo>
                  <a:lnTo>
                    <a:pt x="314" y="1279"/>
                  </a:lnTo>
                  <a:lnTo>
                    <a:pt x="334" y="1295"/>
                  </a:lnTo>
                  <a:lnTo>
                    <a:pt x="356" y="1309"/>
                  </a:lnTo>
                  <a:lnTo>
                    <a:pt x="378" y="1320"/>
                  </a:lnTo>
                  <a:lnTo>
                    <a:pt x="401" y="1330"/>
                  </a:lnTo>
                  <a:lnTo>
                    <a:pt x="426" y="1338"/>
                  </a:lnTo>
                  <a:lnTo>
                    <a:pt x="452" y="1342"/>
                  </a:lnTo>
                  <a:lnTo>
                    <a:pt x="480" y="1345"/>
                  </a:lnTo>
                  <a:lnTo>
                    <a:pt x="507" y="1346"/>
                  </a:lnTo>
                  <a:lnTo>
                    <a:pt x="507" y="1346"/>
                  </a:lnTo>
                  <a:lnTo>
                    <a:pt x="533" y="1345"/>
                  </a:lnTo>
                  <a:lnTo>
                    <a:pt x="558" y="1343"/>
                  </a:lnTo>
                  <a:lnTo>
                    <a:pt x="581" y="1338"/>
                  </a:lnTo>
                  <a:lnTo>
                    <a:pt x="605" y="1332"/>
                  </a:lnTo>
                  <a:lnTo>
                    <a:pt x="626" y="1323"/>
                  </a:lnTo>
                  <a:lnTo>
                    <a:pt x="645" y="1314"/>
                  </a:lnTo>
                  <a:lnTo>
                    <a:pt x="664" y="1301"/>
                  </a:lnTo>
                  <a:lnTo>
                    <a:pt x="683" y="1288"/>
                  </a:lnTo>
                  <a:lnTo>
                    <a:pt x="683" y="1288"/>
                  </a:lnTo>
                  <a:lnTo>
                    <a:pt x="699" y="1274"/>
                  </a:lnTo>
                  <a:lnTo>
                    <a:pt x="712" y="1256"/>
                  </a:lnTo>
                  <a:lnTo>
                    <a:pt x="724" y="1239"/>
                  </a:lnTo>
                  <a:lnTo>
                    <a:pt x="734" y="1218"/>
                  </a:lnTo>
                  <a:lnTo>
                    <a:pt x="741" y="1198"/>
                  </a:lnTo>
                  <a:lnTo>
                    <a:pt x="747" y="1175"/>
                  </a:lnTo>
                  <a:lnTo>
                    <a:pt x="750" y="1151"/>
                  </a:lnTo>
                  <a:lnTo>
                    <a:pt x="751" y="1125"/>
                  </a:lnTo>
                  <a:lnTo>
                    <a:pt x="751" y="1125"/>
                  </a:lnTo>
                  <a:lnTo>
                    <a:pt x="751" y="1111"/>
                  </a:lnTo>
                  <a:lnTo>
                    <a:pt x="750" y="1096"/>
                  </a:lnTo>
                  <a:lnTo>
                    <a:pt x="747" y="1083"/>
                  </a:lnTo>
                  <a:lnTo>
                    <a:pt x="744" y="1068"/>
                  </a:lnTo>
                  <a:lnTo>
                    <a:pt x="740" y="1057"/>
                  </a:lnTo>
                  <a:lnTo>
                    <a:pt x="735" y="1044"/>
                  </a:lnTo>
                  <a:lnTo>
                    <a:pt x="730" y="1032"/>
                  </a:lnTo>
                  <a:lnTo>
                    <a:pt x="724" y="1022"/>
                  </a:lnTo>
                  <a:lnTo>
                    <a:pt x="724" y="1022"/>
                  </a:lnTo>
                  <a:lnTo>
                    <a:pt x="708" y="1000"/>
                  </a:lnTo>
                  <a:lnTo>
                    <a:pt x="690" y="981"/>
                  </a:lnTo>
                  <a:lnTo>
                    <a:pt x="670" y="962"/>
                  </a:lnTo>
                  <a:lnTo>
                    <a:pt x="648" y="945"/>
                  </a:lnTo>
                  <a:lnTo>
                    <a:pt x="648" y="945"/>
                  </a:lnTo>
                  <a:lnTo>
                    <a:pt x="624" y="929"/>
                  </a:lnTo>
                  <a:lnTo>
                    <a:pt x="596" y="913"/>
                  </a:lnTo>
                  <a:lnTo>
                    <a:pt x="567" y="898"/>
                  </a:lnTo>
                  <a:lnTo>
                    <a:pt x="535" y="884"/>
                  </a:lnTo>
                  <a:lnTo>
                    <a:pt x="535" y="884"/>
                  </a:lnTo>
                  <a:lnTo>
                    <a:pt x="395" y="825"/>
                  </a:lnTo>
                  <a:lnTo>
                    <a:pt x="395" y="825"/>
                  </a:lnTo>
                  <a:lnTo>
                    <a:pt x="378" y="839"/>
                  </a:lnTo>
                  <a:lnTo>
                    <a:pt x="362" y="852"/>
                  </a:lnTo>
                  <a:lnTo>
                    <a:pt x="346" y="866"/>
                  </a:lnTo>
                  <a:lnTo>
                    <a:pt x="331" y="881"/>
                  </a:lnTo>
                  <a:lnTo>
                    <a:pt x="318" y="897"/>
                  </a:lnTo>
                  <a:lnTo>
                    <a:pt x="305" y="913"/>
                  </a:lnTo>
                  <a:lnTo>
                    <a:pt x="292" y="929"/>
                  </a:lnTo>
                  <a:lnTo>
                    <a:pt x="280" y="946"/>
                  </a:lnTo>
                  <a:lnTo>
                    <a:pt x="280" y="946"/>
                  </a:lnTo>
                  <a:lnTo>
                    <a:pt x="270" y="964"/>
                  </a:lnTo>
                  <a:lnTo>
                    <a:pt x="260" y="983"/>
                  </a:lnTo>
                  <a:lnTo>
                    <a:pt x="253" y="1000"/>
                  </a:lnTo>
                  <a:lnTo>
                    <a:pt x="245" y="1020"/>
                  </a:lnTo>
                  <a:lnTo>
                    <a:pt x="241" y="1039"/>
                  </a:lnTo>
                  <a:lnTo>
                    <a:pt x="238" y="1060"/>
                  </a:lnTo>
                  <a:lnTo>
                    <a:pt x="235" y="1080"/>
                  </a:lnTo>
                  <a:lnTo>
                    <a:pt x="235" y="1102"/>
                  </a:lnTo>
                  <a:lnTo>
                    <a:pt x="235" y="1102"/>
                  </a:lnTo>
                  <a:close/>
                  <a:moveTo>
                    <a:pt x="600" y="674"/>
                  </a:moveTo>
                  <a:lnTo>
                    <a:pt x="600" y="674"/>
                  </a:lnTo>
                  <a:lnTo>
                    <a:pt x="628" y="644"/>
                  </a:lnTo>
                  <a:lnTo>
                    <a:pt x="653" y="613"/>
                  </a:lnTo>
                  <a:lnTo>
                    <a:pt x="674" y="581"/>
                  </a:lnTo>
                  <a:lnTo>
                    <a:pt x="692" y="550"/>
                  </a:lnTo>
                  <a:lnTo>
                    <a:pt x="692" y="550"/>
                  </a:lnTo>
                  <a:lnTo>
                    <a:pt x="699" y="534"/>
                  </a:lnTo>
                  <a:lnTo>
                    <a:pt x="706" y="518"/>
                  </a:lnTo>
                  <a:lnTo>
                    <a:pt x="711" y="502"/>
                  </a:lnTo>
                  <a:lnTo>
                    <a:pt x="715" y="485"/>
                  </a:lnTo>
                  <a:lnTo>
                    <a:pt x="719" y="469"/>
                  </a:lnTo>
                  <a:lnTo>
                    <a:pt x="721" y="451"/>
                  </a:lnTo>
                  <a:lnTo>
                    <a:pt x="722" y="435"/>
                  </a:lnTo>
                  <a:lnTo>
                    <a:pt x="724" y="418"/>
                  </a:lnTo>
                  <a:lnTo>
                    <a:pt x="724" y="418"/>
                  </a:lnTo>
                  <a:lnTo>
                    <a:pt x="722" y="393"/>
                  </a:lnTo>
                  <a:lnTo>
                    <a:pt x="719" y="371"/>
                  </a:lnTo>
                  <a:lnTo>
                    <a:pt x="715" y="350"/>
                  </a:lnTo>
                  <a:lnTo>
                    <a:pt x="709" y="328"/>
                  </a:lnTo>
                  <a:lnTo>
                    <a:pt x="701" y="309"/>
                  </a:lnTo>
                  <a:lnTo>
                    <a:pt x="692" y="290"/>
                  </a:lnTo>
                  <a:lnTo>
                    <a:pt x="680" y="272"/>
                  </a:lnTo>
                  <a:lnTo>
                    <a:pt x="666" y="255"/>
                  </a:lnTo>
                  <a:lnTo>
                    <a:pt x="666" y="255"/>
                  </a:lnTo>
                  <a:lnTo>
                    <a:pt x="651" y="240"/>
                  </a:lnTo>
                  <a:lnTo>
                    <a:pt x="635" y="227"/>
                  </a:lnTo>
                  <a:lnTo>
                    <a:pt x="616" y="217"/>
                  </a:lnTo>
                  <a:lnTo>
                    <a:pt x="597" y="207"/>
                  </a:lnTo>
                  <a:lnTo>
                    <a:pt x="577" y="201"/>
                  </a:lnTo>
                  <a:lnTo>
                    <a:pt x="554" y="195"/>
                  </a:lnTo>
                  <a:lnTo>
                    <a:pt x="530" y="192"/>
                  </a:lnTo>
                  <a:lnTo>
                    <a:pt x="504" y="191"/>
                  </a:lnTo>
                  <a:lnTo>
                    <a:pt x="504" y="191"/>
                  </a:lnTo>
                  <a:lnTo>
                    <a:pt x="484" y="192"/>
                  </a:lnTo>
                  <a:lnTo>
                    <a:pt x="464" y="195"/>
                  </a:lnTo>
                  <a:lnTo>
                    <a:pt x="445" y="200"/>
                  </a:lnTo>
                  <a:lnTo>
                    <a:pt x="426" y="204"/>
                  </a:lnTo>
                  <a:lnTo>
                    <a:pt x="408" y="213"/>
                  </a:lnTo>
                  <a:lnTo>
                    <a:pt x="391" y="222"/>
                  </a:lnTo>
                  <a:lnTo>
                    <a:pt x="375" y="232"/>
                  </a:lnTo>
                  <a:lnTo>
                    <a:pt x="360" y="243"/>
                  </a:lnTo>
                  <a:lnTo>
                    <a:pt x="360" y="243"/>
                  </a:lnTo>
                  <a:lnTo>
                    <a:pt x="347" y="258"/>
                  </a:lnTo>
                  <a:lnTo>
                    <a:pt x="336" y="272"/>
                  </a:lnTo>
                  <a:lnTo>
                    <a:pt x="325" y="290"/>
                  </a:lnTo>
                  <a:lnTo>
                    <a:pt x="317" y="307"/>
                  </a:lnTo>
                  <a:lnTo>
                    <a:pt x="311" y="328"/>
                  </a:lnTo>
                  <a:lnTo>
                    <a:pt x="307" y="348"/>
                  </a:lnTo>
                  <a:lnTo>
                    <a:pt x="304" y="370"/>
                  </a:lnTo>
                  <a:lnTo>
                    <a:pt x="302" y="395"/>
                  </a:lnTo>
                  <a:lnTo>
                    <a:pt x="302" y="395"/>
                  </a:lnTo>
                  <a:lnTo>
                    <a:pt x="304" y="421"/>
                  </a:lnTo>
                  <a:lnTo>
                    <a:pt x="308" y="447"/>
                  </a:lnTo>
                  <a:lnTo>
                    <a:pt x="315" y="470"/>
                  </a:lnTo>
                  <a:lnTo>
                    <a:pt x="325" y="492"/>
                  </a:lnTo>
                  <a:lnTo>
                    <a:pt x="325" y="492"/>
                  </a:lnTo>
                  <a:lnTo>
                    <a:pt x="339" y="513"/>
                  </a:lnTo>
                  <a:lnTo>
                    <a:pt x="353" y="531"/>
                  </a:lnTo>
                  <a:lnTo>
                    <a:pt x="371" y="549"/>
                  </a:lnTo>
                  <a:lnTo>
                    <a:pt x="389" y="565"/>
                  </a:lnTo>
                  <a:lnTo>
                    <a:pt x="389" y="565"/>
                  </a:lnTo>
                  <a:lnTo>
                    <a:pt x="411" y="581"/>
                  </a:lnTo>
                  <a:lnTo>
                    <a:pt x="433" y="595"/>
                  </a:lnTo>
                  <a:lnTo>
                    <a:pt x="458" y="610"/>
                  </a:lnTo>
                  <a:lnTo>
                    <a:pt x="484" y="623"/>
                  </a:lnTo>
                  <a:lnTo>
                    <a:pt x="484" y="623"/>
                  </a:lnTo>
                  <a:lnTo>
                    <a:pt x="512" y="636"/>
                  </a:lnTo>
                  <a:lnTo>
                    <a:pt x="539" y="649"/>
                  </a:lnTo>
                  <a:lnTo>
                    <a:pt x="600" y="674"/>
                  </a:lnTo>
                  <a:lnTo>
                    <a:pt x="600" y="6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45" name="Group 44"/>
          <p:cNvGrpSpPr>
            <a:grpSpLocks noChangeAspect="1"/>
          </p:cNvGrpSpPr>
          <p:nvPr userDrawn="1"/>
        </p:nvGrpSpPr>
        <p:grpSpPr>
          <a:xfrm>
            <a:off x="5529173" y="6394196"/>
            <a:ext cx="1133657" cy="329184"/>
            <a:chOff x="1554162" y="2779717"/>
            <a:chExt cx="6035679" cy="1752601"/>
          </a:xfrm>
          <a:solidFill>
            <a:schemeClr val="tx1">
              <a:alpha val="60000"/>
            </a:schemeClr>
          </a:solidFill>
        </p:grpSpPr>
        <p:sp>
          <p:nvSpPr>
            <p:cNvPr id="46" name="Freeform 27"/>
            <p:cNvSpPr>
              <a:spLocks noEditPoints="1"/>
            </p:cNvSpPr>
            <p:nvPr/>
          </p:nvSpPr>
          <p:spPr bwMode="auto">
            <a:xfrm>
              <a:off x="5995990" y="2779717"/>
              <a:ext cx="1593851" cy="1593851"/>
            </a:xfrm>
            <a:custGeom>
              <a:avLst/>
              <a:gdLst>
                <a:gd name="T0" fmla="*/ 450 w 1004"/>
                <a:gd name="T1" fmla="*/ 1000 h 1004"/>
                <a:gd name="T2" fmla="*/ 352 w 1004"/>
                <a:gd name="T3" fmla="*/ 982 h 1004"/>
                <a:gd name="T4" fmla="*/ 261 w 1004"/>
                <a:gd name="T5" fmla="*/ 944 h 1004"/>
                <a:gd name="T6" fmla="*/ 182 w 1004"/>
                <a:gd name="T7" fmla="*/ 889 h 1004"/>
                <a:gd name="T8" fmla="*/ 114 w 1004"/>
                <a:gd name="T9" fmla="*/ 821 h 1004"/>
                <a:gd name="T10" fmla="*/ 60 w 1004"/>
                <a:gd name="T11" fmla="*/ 740 h 1004"/>
                <a:gd name="T12" fmla="*/ 22 w 1004"/>
                <a:gd name="T13" fmla="*/ 650 h 1004"/>
                <a:gd name="T14" fmla="*/ 1 w 1004"/>
                <a:gd name="T15" fmla="*/ 552 h 1004"/>
                <a:gd name="T16" fmla="*/ 0 w 1004"/>
                <a:gd name="T17" fmla="*/ 477 h 1004"/>
                <a:gd name="T18" fmla="*/ 15 w 1004"/>
                <a:gd name="T19" fmla="*/ 377 h 1004"/>
                <a:gd name="T20" fmla="*/ 49 w 1004"/>
                <a:gd name="T21" fmla="*/ 284 h 1004"/>
                <a:gd name="T22" fmla="*/ 99 w 1004"/>
                <a:gd name="T23" fmla="*/ 202 h 1004"/>
                <a:gd name="T24" fmla="*/ 163 w 1004"/>
                <a:gd name="T25" fmla="*/ 130 h 1004"/>
                <a:gd name="T26" fmla="*/ 241 w 1004"/>
                <a:gd name="T27" fmla="*/ 72 h 1004"/>
                <a:gd name="T28" fmla="*/ 329 w 1004"/>
                <a:gd name="T29" fmla="*/ 30 h 1004"/>
                <a:gd name="T30" fmla="*/ 425 w 1004"/>
                <a:gd name="T31" fmla="*/ 6 h 1004"/>
                <a:gd name="T32" fmla="*/ 501 w 1004"/>
                <a:gd name="T33" fmla="*/ 0 h 1004"/>
                <a:gd name="T34" fmla="*/ 602 w 1004"/>
                <a:gd name="T35" fmla="*/ 9 h 1004"/>
                <a:gd name="T36" fmla="*/ 697 w 1004"/>
                <a:gd name="T37" fmla="*/ 40 h 1004"/>
                <a:gd name="T38" fmla="*/ 781 w 1004"/>
                <a:gd name="T39" fmla="*/ 85 h 1004"/>
                <a:gd name="T40" fmla="*/ 857 w 1004"/>
                <a:gd name="T41" fmla="*/ 147 h 1004"/>
                <a:gd name="T42" fmla="*/ 917 w 1004"/>
                <a:gd name="T43" fmla="*/ 220 h 1004"/>
                <a:gd name="T44" fmla="*/ 964 w 1004"/>
                <a:gd name="T45" fmla="*/ 307 h 1004"/>
                <a:gd name="T46" fmla="*/ 994 w 1004"/>
                <a:gd name="T47" fmla="*/ 401 h 1004"/>
                <a:gd name="T48" fmla="*/ 1004 w 1004"/>
                <a:gd name="T49" fmla="*/ 501 h 1004"/>
                <a:gd name="T50" fmla="*/ 998 w 1004"/>
                <a:gd name="T51" fmla="*/ 578 h 1004"/>
                <a:gd name="T52" fmla="*/ 973 w 1004"/>
                <a:gd name="T53" fmla="*/ 674 h 1004"/>
                <a:gd name="T54" fmla="*/ 930 w 1004"/>
                <a:gd name="T55" fmla="*/ 761 h 1004"/>
                <a:gd name="T56" fmla="*/ 874 w 1004"/>
                <a:gd name="T57" fmla="*/ 838 h 1004"/>
                <a:gd name="T58" fmla="*/ 802 w 1004"/>
                <a:gd name="T59" fmla="*/ 904 h 1004"/>
                <a:gd name="T60" fmla="*/ 719 w 1004"/>
                <a:gd name="T61" fmla="*/ 953 h 1004"/>
                <a:gd name="T62" fmla="*/ 627 w 1004"/>
                <a:gd name="T63" fmla="*/ 987 h 1004"/>
                <a:gd name="T64" fmla="*/ 527 w 1004"/>
                <a:gd name="T65" fmla="*/ 1002 h 1004"/>
                <a:gd name="T66" fmla="*/ 501 w 1004"/>
                <a:gd name="T67" fmla="*/ 32 h 1004"/>
                <a:gd name="T68" fmla="*/ 406 w 1004"/>
                <a:gd name="T69" fmla="*/ 41 h 1004"/>
                <a:gd name="T70" fmla="*/ 318 w 1004"/>
                <a:gd name="T71" fmla="*/ 70 h 1004"/>
                <a:gd name="T72" fmla="*/ 169 w 1004"/>
                <a:gd name="T73" fmla="*/ 170 h 1004"/>
                <a:gd name="T74" fmla="*/ 69 w 1004"/>
                <a:gd name="T75" fmla="*/ 318 h 1004"/>
                <a:gd name="T76" fmla="*/ 41 w 1004"/>
                <a:gd name="T77" fmla="*/ 407 h 1004"/>
                <a:gd name="T78" fmla="*/ 32 w 1004"/>
                <a:gd name="T79" fmla="*/ 501 h 1004"/>
                <a:gd name="T80" fmla="*/ 37 w 1004"/>
                <a:gd name="T81" fmla="*/ 573 h 1004"/>
                <a:gd name="T82" fmla="*/ 60 w 1004"/>
                <a:gd name="T83" fmla="*/ 663 h 1004"/>
                <a:gd name="T84" fmla="*/ 139 w 1004"/>
                <a:gd name="T85" fmla="*/ 801 h 1004"/>
                <a:gd name="T86" fmla="*/ 278 w 1004"/>
                <a:gd name="T87" fmla="*/ 914 h 1004"/>
                <a:gd name="T88" fmla="*/ 384 w 1004"/>
                <a:gd name="T89" fmla="*/ 957 h 1004"/>
                <a:gd name="T90" fmla="*/ 478 w 1004"/>
                <a:gd name="T91" fmla="*/ 970 h 1004"/>
                <a:gd name="T92" fmla="*/ 550 w 1004"/>
                <a:gd name="T93" fmla="*/ 968 h 1004"/>
                <a:gd name="T94" fmla="*/ 640 w 1004"/>
                <a:gd name="T95" fmla="*/ 950 h 1004"/>
                <a:gd name="T96" fmla="*/ 764 w 1004"/>
                <a:gd name="T97" fmla="*/ 891 h 1004"/>
                <a:gd name="T98" fmla="*/ 891 w 1004"/>
                <a:gd name="T99" fmla="*/ 763 h 1004"/>
                <a:gd name="T100" fmla="*/ 949 w 1004"/>
                <a:gd name="T101" fmla="*/ 641 h 1004"/>
                <a:gd name="T102" fmla="*/ 968 w 1004"/>
                <a:gd name="T103" fmla="*/ 550 h 1004"/>
                <a:gd name="T104" fmla="*/ 970 w 1004"/>
                <a:gd name="T105" fmla="*/ 477 h 1004"/>
                <a:gd name="T106" fmla="*/ 956 w 1004"/>
                <a:gd name="T107" fmla="*/ 384 h 1004"/>
                <a:gd name="T108" fmla="*/ 913 w 1004"/>
                <a:gd name="T109" fmla="*/ 277 h 1004"/>
                <a:gd name="T110" fmla="*/ 800 w 1004"/>
                <a:gd name="T111" fmla="*/ 139 h 1004"/>
                <a:gd name="T112" fmla="*/ 663 w 1004"/>
                <a:gd name="T113" fmla="*/ 60 h 1004"/>
                <a:gd name="T114" fmla="*/ 572 w 1004"/>
                <a:gd name="T115" fmla="*/ 38 h 1004"/>
                <a:gd name="T116" fmla="*/ 501 w 1004"/>
                <a:gd name="T117" fmla="*/ 32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04" h="1004">
                  <a:moveTo>
                    <a:pt x="501" y="1004"/>
                  </a:moveTo>
                  <a:lnTo>
                    <a:pt x="501" y="1004"/>
                  </a:lnTo>
                  <a:lnTo>
                    <a:pt x="476" y="1002"/>
                  </a:lnTo>
                  <a:lnTo>
                    <a:pt x="450" y="1000"/>
                  </a:lnTo>
                  <a:lnTo>
                    <a:pt x="425" y="998"/>
                  </a:lnTo>
                  <a:lnTo>
                    <a:pt x="401" y="993"/>
                  </a:lnTo>
                  <a:lnTo>
                    <a:pt x="376" y="987"/>
                  </a:lnTo>
                  <a:lnTo>
                    <a:pt x="352" y="982"/>
                  </a:lnTo>
                  <a:lnTo>
                    <a:pt x="329" y="974"/>
                  </a:lnTo>
                  <a:lnTo>
                    <a:pt x="307" y="965"/>
                  </a:lnTo>
                  <a:lnTo>
                    <a:pt x="284" y="953"/>
                  </a:lnTo>
                  <a:lnTo>
                    <a:pt x="261" y="944"/>
                  </a:lnTo>
                  <a:lnTo>
                    <a:pt x="241" y="931"/>
                  </a:lnTo>
                  <a:lnTo>
                    <a:pt x="220" y="917"/>
                  </a:lnTo>
                  <a:lnTo>
                    <a:pt x="201" y="904"/>
                  </a:lnTo>
                  <a:lnTo>
                    <a:pt x="182" y="889"/>
                  </a:lnTo>
                  <a:lnTo>
                    <a:pt x="163" y="872"/>
                  </a:lnTo>
                  <a:lnTo>
                    <a:pt x="147" y="857"/>
                  </a:lnTo>
                  <a:lnTo>
                    <a:pt x="130" y="838"/>
                  </a:lnTo>
                  <a:lnTo>
                    <a:pt x="114" y="821"/>
                  </a:lnTo>
                  <a:lnTo>
                    <a:pt x="99" y="803"/>
                  </a:lnTo>
                  <a:lnTo>
                    <a:pt x="84" y="782"/>
                  </a:lnTo>
                  <a:lnTo>
                    <a:pt x="71" y="761"/>
                  </a:lnTo>
                  <a:lnTo>
                    <a:pt x="60" y="740"/>
                  </a:lnTo>
                  <a:lnTo>
                    <a:pt x="49" y="720"/>
                  </a:lnTo>
                  <a:lnTo>
                    <a:pt x="39" y="697"/>
                  </a:lnTo>
                  <a:lnTo>
                    <a:pt x="30" y="674"/>
                  </a:lnTo>
                  <a:lnTo>
                    <a:pt x="22" y="650"/>
                  </a:lnTo>
                  <a:lnTo>
                    <a:pt x="15" y="627"/>
                  </a:lnTo>
                  <a:lnTo>
                    <a:pt x="9" y="603"/>
                  </a:lnTo>
                  <a:lnTo>
                    <a:pt x="5" y="578"/>
                  </a:lnTo>
                  <a:lnTo>
                    <a:pt x="1" y="552"/>
                  </a:lnTo>
                  <a:lnTo>
                    <a:pt x="0" y="527"/>
                  </a:lnTo>
                  <a:lnTo>
                    <a:pt x="0" y="501"/>
                  </a:lnTo>
                  <a:lnTo>
                    <a:pt x="0" y="501"/>
                  </a:lnTo>
                  <a:lnTo>
                    <a:pt x="0" y="477"/>
                  </a:lnTo>
                  <a:lnTo>
                    <a:pt x="1" y="450"/>
                  </a:lnTo>
                  <a:lnTo>
                    <a:pt x="5" y="426"/>
                  </a:lnTo>
                  <a:lnTo>
                    <a:pt x="9" y="401"/>
                  </a:lnTo>
                  <a:lnTo>
                    <a:pt x="15" y="377"/>
                  </a:lnTo>
                  <a:lnTo>
                    <a:pt x="22" y="352"/>
                  </a:lnTo>
                  <a:lnTo>
                    <a:pt x="30" y="330"/>
                  </a:lnTo>
                  <a:lnTo>
                    <a:pt x="39" y="307"/>
                  </a:lnTo>
                  <a:lnTo>
                    <a:pt x="49" y="284"/>
                  </a:lnTo>
                  <a:lnTo>
                    <a:pt x="60" y="262"/>
                  </a:lnTo>
                  <a:lnTo>
                    <a:pt x="71" y="241"/>
                  </a:lnTo>
                  <a:lnTo>
                    <a:pt x="84" y="220"/>
                  </a:lnTo>
                  <a:lnTo>
                    <a:pt x="99" y="202"/>
                  </a:lnTo>
                  <a:lnTo>
                    <a:pt x="114" y="183"/>
                  </a:lnTo>
                  <a:lnTo>
                    <a:pt x="130" y="164"/>
                  </a:lnTo>
                  <a:lnTo>
                    <a:pt x="147" y="147"/>
                  </a:lnTo>
                  <a:lnTo>
                    <a:pt x="163" y="130"/>
                  </a:lnTo>
                  <a:lnTo>
                    <a:pt x="182" y="115"/>
                  </a:lnTo>
                  <a:lnTo>
                    <a:pt x="201" y="100"/>
                  </a:lnTo>
                  <a:lnTo>
                    <a:pt x="220" y="85"/>
                  </a:lnTo>
                  <a:lnTo>
                    <a:pt x="241" y="72"/>
                  </a:lnTo>
                  <a:lnTo>
                    <a:pt x="261" y="60"/>
                  </a:lnTo>
                  <a:lnTo>
                    <a:pt x="284" y="49"/>
                  </a:lnTo>
                  <a:lnTo>
                    <a:pt x="307" y="40"/>
                  </a:lnTo>
                  <a:lnTo>
                    <a:pt x="329" y="30"/>
                  </a:lnTo>
                  <a:lnTo>
                    <a:pt x="352" y="23"/>
                  </a:lnTo>
                  <a:lnTo>
                    <a:pt x="376" y="15"/>
                  </a:lnTo>
                  <a:lnTo>
                    <a:pt x="401" y="9"/>
                  </a:lnTo>
                  <a:lnTo>
                    <a:pt x="425" y="6"/>
                  </a:lnTo>
                  <a:lnTo>
                    <a:pt x="450" y="2"/>
                  </a:lnTo>
                  <a:lnTo>
                    <a:pt x="476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527" y="0"/>
                  </a:lnTo>
                  <a:lnTo>
                    <a:pt x="553" y="2"/>
                  </a:lnTo>
                  <a:lnTo>
                    <a:pt x="578" y="6"/>
                  </a:lnTo>
                  <a:lnTo>
                    <a:pt x="602" y="9"/>
                  </a:lnTo>
                  <a:lnTo>
                    <a:pt x="627" y="15"/>
                  </a:lnTo>
                  <a:lnTo>
                    <a:pt x="651" y="23"/>
                  </a:lnTo>
                  <a:lnTo>
                    <a:pt x="674" y="30"/>
                  </a:lnTo>
                  <a:lnTo>
                    <a:pt x="697" y="40"/>
                  </a:lnTo>
                  <a:lnTo>
                    <a:pt x="719" y="49"/>
                  </a:lnTo>
                  <a:lnTo>
                    <a:pt x="740" y="60"/>
                  </a:lnTo>
                  <a:lnTo>
                    <a:pt x="762" y="72"/>
                  </a:lnTo>
                  <a:lnTo>
                    <a:pt x="781" y="85"/>
                  </a:lnTo>
                  <a:lnTo>
                    <a:pt x="802" y="100"/>
                  </a:lnTo>
                  <a:lnTo>
                    <a:pt x="821" y="115"/>
                  </a:lnTo>
                  <a:lnTo>
                    <a:pt x="840" y="130"/>
                  </a:lnTo>
                  <a:lnTo>
                    <a:pt x="857" y="147"/>
                  </a:lnTo>
                  <a:lnTo>
                    <a:pt x="874" y="164"/>
                  </a:lnTo>
                  <a:lnTo>
                    <a:pt x="889" y="183"/>
                  </a:lnTo>
                  <a:lnTo>
                    <a:pt x="904" y="202"/>
                  </a:lnTo>
                  <a:lnTo>
                    <a:pt x="917" y="220"/>
                  </a:lnTo>
                  <a:lnTo>
                    <a:pt x="930" y="241"/>
                  </a:lnTo>
                  <a:lnTo>
                    <a:pt x="943" y="262"/>
                  </a:lnTo>
                  <a:lnTo>
                    <a:pt x="955" y="284"/>
                  </a:lnTo>
                  <a:lnTo>
                    <a:pt x="964" y="307"/>
                  </a:lnTo>
                  <a:lnTo>
                    <a:pt x="973" y="330"/>
                  </a:lnTo>
                  <a:lnTo>
                    <a:pt x="981" y="352"/>
                  </a:lnTo>
                  <a:lnTo>
                    <a:pt x="988" y="377"/>
                  </a:lnTo>
                  <a:lnTo>
                    <a:pt x="994" y="401"/>
                  </a:lnTo>
                  <a:lnTo>
                    <a:pt x="998" y="426"/>
                  </a:lnTo>
                  <a:lnTo>
                    <a:pt x="1002" y="450"/>
                  </a:lnTo>
                  <a:lnTo>
                    <a:pt x="1004" y="477"/>
                  </a:lnTo>
                  <a:lnTo>
                    <a:pt x="1004" y="501"/>
                  </a:lnTo>
                  <a:lnTo>
                    <a:pt x="1004" y="501"/>
                  </a:lnTo>
                  <a:lnTo>
                    <a:pt x="1004" y="527"/>
                  </a:lnTo>
                  <a:lnTo>
                    <a:pt x="1002" y="552"/>
                  </a:lnTo>
                  <a:lnTo>
                    <a:pt x="998" y="578"/>
                  </a:lnTo>
                  <a:lnTo>
                    <a:pt x="994" y="603"/>
                  </a:lnTo>
                  <a:lnTo>
                    <a:pt x="988" y="627"/>
                  </a:lnTo>
                  <a:lnTo>
                    <a:pt x="981" y="650"/>
                  </a:lnTo>
                  <a:lnTo>
                    <a:pt x="973" y="674"/>
                  </a:lnTo>
                  <a:lnTo>
                    <a:pt x="964" y="697"/>
                  </a:lnTo>
                  <a:lnTo>
                    <a:pt x="955" y="720"/>
                  </a:lnTo>
                  <a:lnTo>
                    <a:pt x="943" y="740"/>
                  </a:lnTo>
                  <a:lnTo>
                    <a:pt x="930" y="761"/>
                  </a:lnTo>
                  <a:lnTo>
                    <a:pt x="917" y="782"/>
                  </a:lnTo>
                  <a:lnTo>
                    <a:pt x="904" y="803"/>
                  </a:lnTo>
                  <a:lnTo>
                    <a:pt x="889" y="821"/>
                  </a:lnTo>
                  <a:lnTo>
                    <a:pt x="874" y="838"/>
                  </a:lnTo>
                  <a:lnTo>
                    <a:pt x="857" y="857"/>
                  </a:lnTo>
                  <a:lnTo>
                    <a:pt x="840" y="872"/>
                  </a:lnTo>
                  <a:lnTo>
                    <a:pt x="821" y="889"/>
                  </a:lnTo>
                  <a:lnTo>
                    <a:pt x="802" y="904"/>
                  </a:lnTo>
                  <a:lnTo>
                    <a:pt x="781" y="917"/>
                  </a:lnTo>
                  <a:lnTo>
                    <a:pt x="762" y="931"/>
                  </a:lnTo>
                  <a:lnTo>
                    <a:pt x="740" y="944"/>
                  </a:lnTo>
                  <a:lnTo>
                    <a:pt x="719" y="953"/>
                  </a:lnTo>
                  <a:lnTo>
                    <a:pt x="697" y="965"/>
                  </a:lnTo>
                  <a:lnTo>
                    <a:pt x="674" y="974"/>
                  </a:lnTo>
                  <a:lnTo>
                    <a:pt x="651" y="982"/>
                  </a:lnTo>
                  <a:lnTo>
                    <a:pt x="627" y="987"/>
                  </a:lnTo>
                  <a:lnTo>
                    <a:pt x="602" y="993"/>
                  </a:lnTo>
                  <a:lnTo>
                    <a:pt x="578" y="998"/>
                  </a:lnTo>
                  <a:lnTo>
                    <a:pt x="553" y="1000"/>
                  </a:lnTo>
                  <a:lnTo>
                    <a:pt x="527" y="1002"/>
                  </a:lnTo>
                  <a:lnTo>
                    <a:pt x="501" y="1004"/>
                  </a:lnTo>
                  <a:lnTo>
                    <a:pt x="501" y="1004"/>
                  </a:lnTo>
                  <a:close/>
                  <a:moveTo>
                    <a:pt x="501" y="32"/>
                  </a:moveTo>
                  <a:lnTo>
                    <a:pt x="501" y="32"/>
                  </a:lnTo>
                  <a:lnTo>
                    <a:pt x="478" y="32"/>
                  </a:lnTo>
                  <a:lnTo>
                    <a:pt x="454" y="34"/>
                  </a:lnTo>
                  <a:lnTo>
                    <a:pt x="429" y="38"/>
                  </a:lnTo>
                  <a:lnTo>
                    <a:pt x="406" y="41"/>
                  </a:lnTo>
                  <a:lnTo>
                    <a:pt x="384" y="47"/>
                  </a:lnTo>
                  <a:lnTo>
                    <a:pt x="361" y="53"/>
                  </a:lnTo>
                  <a:lnTo>
                    <a:pt x="341" y="60"/>
                  </a:lnTo>
                  <a:lnTo>
                    <a:pt x="318" y="70"/>
                  </a:lnTo>
                  <a:lnTo>
                    <a:pt x="278" y="88"/>
                  </a:lnTo>
                  <a:lnTo>
                    <a:pt x="239" y="113"/>
                  </a:lnTo>
                  <a:lnTo>
                    <a:pt x="203" y="139"/>
                  </a:lnTo>
                  <a:lnTo>
                    <a:pt x="169" y="170"/>
                  </a:lnTo>
                  <a:lnTo>
                    <a:pt x="139" y="203"/>
                  </a:lnTo>
                  <a:lnTo>
                    <a:pt x="113" y="239"/>
                  </a:lnTo>
                  <a:lnTo>
                    <a:pt x="88" y="277"/>
                  </a:lnTo>
                  <a:lnTo>
                    <a:pt x="69" y="318"/>
                  </a:lnTo>
                  <a:lnTo>
                    <a:pt x="60" y="341"/>
                  </a:lnTo>
                  <a:lnTo>
                    <a:pt x="52" y="362"/>
                  </a:lnTo>
                  <a:lnTo>
                    <a:pt x="47" y="384"/>
                  </a:lnTo>
                  <a:lnTo>
                    <a:pt x="41" y="407"/>
                  </a:lnTo>
                  <a:lnTo>
                    <a:pt x="37" y="430"/>
                  </a:lnTo>
                  <a:lnTo>
                    <a:pt x="33" y="454"/>
                  </a:lnTo>
                  <a:lnTo>
                    <a:pt x="32" y="477"/>
                  </a:lnTo>
                  <a:lnTo>
                    <a:pt x="32" y="501"/>
                  </a:lnTo>
                  <a:lnTo>
                    <a:pt x="32" y="501"/>
                  </a:lnTo>
                  <a:lnTo>
                    <a:pt x="32" y="526"/>
                  </a:lnTo>
                  <a:lnTo>
                    <a:pt x="33" y="550"/>
                  </a:lnTo>
                  <a:lnTo>
                    <a:pt x="37" y="573"/>
                  </a:lnTo>
                  <a:lnTo>
                    <a:pt x="41" y="595"/>
                  </a:lnTo>
                  <a:lnTo>
                    <a:pt x="47" y="618"/>
                  </a:lnTo>
                  <a:lnTo>
                    <a:pt x="52" y="641"/>
                  </a:lnTo>
                  <a:lnTo>
                    <a:pt x="60" y="663"/>
                  </a:lnTo>
                  <a:lnTo>
                    <a:pt x="69" y="684"/>
                  </a:lnTo>
                  <a:lnTo>
                    <a:pt x="88" y="725"/>
                  </a:lnTo>
                  <a:lnTo>
                    <a:pt x="113" y="763"/>
                  </a:lnTo>
                  <a:lnTo>
                    <a:pt x="139" y="801"/>
                  </a:lnTo>
                  <a:lnTo>
                    <a:pt x="169" y="833"/>
                  </a:lnTo>
                  <a:lnTo>
                    <a:pt x="203" y="863"/>
                  </a:lnTo>
                  <a:lnTo>
                    <a:pt x="239" y="891"/>
                  </a:lnTo>
                  <a:lnTo>
                    <a:pt x="278" y="914"/>
                  </a:lnTo>
                  <a:lnTo>
                    <a:pt x="318" y="934"/>
                  </a:lnTo>
                  <a:lnTo>
                    <a:pt x="341" y="942"/>
                  </a:lnTo>
                  <a:lnTo>
                    <a:pt x="361" y="950"/>
                  </a:lnTo>
                  <a:lnTo>
                    <a:pt x="384" y="957"/>
                  </a:lnTo>
                  <a:lnTo>
                    <a:pt x="406" y="961"/>
                  </a:lnTo>
                  <a:lnTo>
                    <a:pt x="429" y="966"/>
                  </a:lnTo>
                  <a:lnTo>
                    <a:pt x="454" y="968"/>
                  </a:lnTo>
                  <a:lnTo>
                    <a:pt x="478" y="970"/>
                  </a:lnTo>
                  <a:lnTo>
                    <a:pt x="501" y="970"/>
                  </a:lnTo>
                  <a:lnTo>
                    <a:pt x="501" y="970"/>
                  </a:lnTo>
                  <a:lnTo>
                    <a:pt x="525" y="970"/>
                  </a:lnTo>
                  <a:lnTo>
                    <a:pt x="550" y="968"/>
                  </a:lnTo>
                  <a:lnTo>
                    <a:pt x="572" y="966"/>
                  </a:lnTo>
                  <a:lnTo>
                    <a:pt x="597" y="961"/>
                  </a:lnTo>
                  <a:lnTo>
                    <a:pt x="619" y="957"/>
                  </a:lnTo>
                  <a:lnTo>
                    <a:pt x="640" y="950"/>
                  </a:lnTo>
                  <a:lnTo>
                    <a:pt x="663" y="942"/>
                  </a:lnTo>
                  <a:lnTo>
                    <a:pt x="683" y="934"/>
                  </a:lnTo>
                  <a:lnTo>
                    <a:pt x="725" y="914"/>
                  </a:lnTo>
                  <a:lnTo>
                    <a:pt x="764" y="891"/>
                  </a:lnTo>
                  <a:lnTo>
                    <a:pt x="800" y="863"/>
                  </a:lnTo>
                  <a:lnTo>
                    <a:pt x="834" y="833"/>
                  </a:lnTo>
                  <a:lnTo>
                    <a:pt x="864" y="801"/>
                  </a:lnTo>
                  <a:lnTo>
                    <a:pt x="891" y="763"/>
                  </a:lnTo>
                  <a:lnTo>
                    <a:pt x="913" y="725"/>
                  </a:lnTo>
                  <a:lnTo>
                    <a:pt x="934" y="684"/>
                  </a:lnTo>
                  <a:lnTo>
                    <a:pt x="941" y="663"/>
                  </a:lnTo>
                  <a:lnTo>
                    <a:pt x="949" y="641"/>
                  </a:lnTo>
                  <a:lnTo>
                    <a:pt x="956" y="618"/>
                  </a:lnTo>
                  <a:lnTo>
                    <a:pt x="962" y="595"/>
                  </a:lnTo>
                  <a:lnTo>
                    <a:pt x="966" y="573"/>
                  </a:lnTo>
                  <a:lnTo>
                    <a:pt x="968" y="550"/>
                  </a:lnTo>
                  <a:lnTo>
                    <a:pt x="970" y="526"/>
                  </a:lnTo>
                  <a:lnTo>
                    <a:pt x="972" y="501"/>
                  </a:lnTo>
                  <a:lnTo>
                    <a:pt x="972" y="501"/>
                  </a:lnTo>
                  <a:lnTo>
                    <a:pt x="970" y="477"/>
                  </a:lnTo>
                  <a:lnTo>
                    <a:pt x="968" y="454"/>
                  </a:lnTo>
                  <a:lnTo>
                    <a:pt x="966" y="430"/>
                  </a:lnTo>
                  <a:lnTo>
                    <a:pt x="962" y="407"/>
                  </a:lnTo>
                  <a:lnTo>
                    <a:pt x="956" y="384"/>
                  </a:lnTo>
                  <a:lnTo>
                    <a:pt x="949" y="362"/>
                  </a:lnTo>
                  <a:lnTo>
                    <a:pt x="941" y="341"/>
                  </a:lnTo>
                  <a:lnTo>
                    <a:pt x="934" y="318"/>
                  </a:lnTo>
                  <a:lnTo>
                    <a:pt x="913" y="277"/>
                  </a:lnTo>
                  <a:lnTo>
                    <a:pt x="891" y="239"/>
                  </a:lnTo>
                  <a:lnTo>
                    <a:pt x="864" y="203"/>
                  </a:lnTo>
                  <a:lnTo>
                    <a:pt x="834" y="170"/>
                  </a:lnTo>
                  <a:lnTo>
                    <a:pt x="800" y="139"/>
                  </a:lnTo>
                  <a:lnTo>
                    <a:pt x="764" y="113"/>
                  </a:lnTo>
                  <a:lnTo>
                    <a:pt x="725" y="88"/>
                  </a:lnTo>
                  <a:lnTo>
                    <a:pt x="683" y="70"/>
                  </a:lnTo>
                  <a:lnTo>
                    <a:pt x="663" y="60"/>
                  </a:lnTo>
                  <a:lnTo>
                    <a:pt x="640" y="53"/>
                  </a:lnTo>
                  <a:lnTo>
                    <a:pt x="619" y="47"/>
                  </a:lnTo>
                  <a:lnTo>
                    <a:pt x="597" y="41"/>
                  </a:lnTo>
                  <a:lnTo>
                    <a:pt x="572" y="38"/>
                  </a:lnTo>
                  <a:lnTo>
                    <a:pt x="550" y="34"/>
                  </a:lnTo>
                  <a:lnTo>
                    <a:pt x="525" y="32"/>
                  </a:lnTo>
                  <a:lnTo>
                    <a:pt x="501" y="32"/>
                  </a:lnTo>
                  <a:lnTo>
                    <a:pt x="501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7" name="Freeform 28"/>
            <p:cNvSpPr>
              <a:spLocks/>
            </p:cNvSpPr>
            <p:nvPr/>
          </p:nvSpPr>
          <p:spPr bwMode="auto">
            <a:xfrm>
              <a:off x="6324602" y="3219454"/>
              <a:ext cx="388938" cy="720726"/>
            </a:xfrm>
            <a:custGeom>
              <a:avLst/>
              <a:gdLst>
                <a:gd name="T0" fmla="*/ 0 w 245"/>
                <a:gd name="T1" fmla="*/ 414 h 454"/>
                <a:gd name="T2" fmla="*/ 101 w 245"/>
                <a:gd name="T3" fmla="*/ 414 h 454"/>
                <a:gd name="T4" fmla="*/ 101 w 245"/>
                <a:gd name="T5" fmla="*/ 81 h 454"/>
                <a:gd name="T6" fmla="*/ 101 w 245"/>
                <a:gd name="T7" fmla="*/ 81 h 454"/>
                <a:gd name="T8" fmla="*/ 101 w 245"/>
                <a:gd name="T9" fmla="*/ 55 h 454"/>
                <a:gd name="T10" fmla="*/ 100 w 245"/>
                <a:gd name="T11" fmla="*/ 55 h 454"/>
                <a:gd name="T12" fmla="*/ 100 w 245"/>
                <a:gd name="T13" fmla="*/ 55 h 454"/>
                <a:gd name="T14" fmla="*/ 96 w 245"/>
                <a:gd name="T15" fmla="*/ 62 h 454"/>
                <a:gd name="T16" fmla="*/ 88 w 245"/>
                <a:gd name="T17" fmla="*/ 70 h 454"/>
                <a:gd name="T18" fmla="*/ 77 w 245"/>
                <a:gd name="T19" fmla="*/ 83 h 454"/>
                <a:gd name="T20" fmla="*/ 30 w 245"/>
                <a:gd name="T21" fmla="*/ 130 h 454"/>
                <a:gd name="T22" fmla="*/ 0 w 245"/>
                <a:gd name="T23" fmla="*/ 102 h 454"/>
                <a:gd name="T24" fmla="*/ 103 w 245"/>
                <a:gd name="T25" fmla="*/ 0 h 454"/>
                <a:gd name="T26" fmla="*/ 145 w 245"/>
                <a:gd name="T27" fmla="*/ 0 h 454"/>
                <a:gd name="T28" fmla="*/ 145 w 245"/>
                <a:gd name="T29" fmla="*/ 414 h 454"/>
                <a:gd name="T30" fmla="*/ 245 w 245"/>
                <a:gd name="T31" fmla="*/ 414 h 454"/>
                <a:gd name="T32" fmla="*/ 245 w 245"/>
                <a:gd name="T33" fmla="*/ 454 h 454"/>
                <a:gd name="T34" fmla="*/ 0 w 245"/>
                <a:gd name="T35" fmla="*/ 454 h 454"/>
                <a:gd name="T36" fmla="*/ 0 w 245"/>
                <a:gd name="T37" fmla="*/ 41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5" h="454">
                  <a:moveTo>
                    <a:pt x="0" y="414"/>
                  </a:moveTo>
                  <a:lnTo>
                    <a:pt x="101" y="414"/>
                  </a:lnTo>
                  <a:lnTo>
                    <a:pt x="101" y="81"/>
                  </a:lnTo>
                  <a:lnTo>
                    <a:pt x="101" y="81"/>
                  </a:lnTo>
                  <a:lnTo>
                    <a:pt x="101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96" y="62"/>
                  </a:lnTo>
                  <a:lnTo>
                    <a:pt x="88" y="70"/>
                  </a:lnTo>
                  <a:lnTo>
                    <a:pt x="77" y="83"/>
                  </a:lnTo>
                  <a:lnTo>
                    <a:pt x="30" y="130"/>
                  </a:lnTo>
                  <a:lnTo>
                    <a:pt x="0" y="102"/>
                  </a:lnTo>
                  <a:lnTo>
                    <a:pt x="103" y="0"/>
                  </a:lnTo>
                  <a:lnTo>
                    <a:pt x="145" y="0"/>
                  </a:lnTo>
                  <a:lnTo>
                    <a:pt x="145" y="414"/>
                  </a:lnTo>
                  <a:lnTo>
                    <a:pt x="245" y="414"/>
                  </a:lnTo>
                  <a:lnTo>
                    <a:pt x="245" y="454"/>
                  </a:lnTo>
                  <a:lnTo>
                    <a:pt x="0" y="454"/>
                  </a:lnTo>
                  <a:lnTo>
                    <a:pt x="0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9"/>
            <p:cNvSpPr>
              <a:spLocks noEditPoints="1"/>
            </p:cNvSpPr>
            <p:nvPr/>
          </p:nvSpPr>
          <p:spPr bwMode="auto">
            <a:xfrm>
              <a:off x="6775453" y="3206754"/>
              <a:ext cx="484188" cy="744538"/>
            </a:xfrm>
            <a:custGeom>
              <a:avLst/>
              <a:gdLst>
                <a:gd name="T0" fmla="*/ 64 w 305"/>
                <a:gd name="T1" fmla="*/ 198 h 469"/>
                <a:gd name="T2" fmla="*/ 34 w 305"/>
                <a:gd name="T3" fmla="*/ 170 h 469"/>
                <a:gd name="T4" fmla="*/ 19 w 305"/>
                <a:gd name="T5" fmla="*/ 130 h 469"/>
                <a:gd name="T6" fmla="*/ 19 w 305"/>
                <a:gd name="T7" fmla="*/ 93 h 469"/>
                <a:gd name="T8" fmla="*/ 38 w 305"/>
                <a:gd name="T9" fmla="*/ 51 h 469"/>
                <a:gd name="T10" fmla="*/ 60 w 305"/>
                <a:gd name="T11" fmla="*/ 27 h 469"/>
                <a:gd name="T12" fmla="*/ 94 w 305"/>
                <a:gd name="T13" fmla="*/ 10 h 469"/>
                <a:gd name="T14" fmla="*/ 140 w 305"/>
                <a:gd name="T15" fmla="*/ 0 h 469"/>
                <a:gd name="T16" fmla="*/ 172 w 305"/>
                <a:gd name="T17" fmla="*/ 0 h 469"/>
                <a:gd name="T18" fmla="*/ 213 w 305"/>
                <a:gd name="T19" fmla="*/ 8 h 469"/>
                <a:gd name="T20" fmla="*/ 247 w 305"/>
                <a:gd name="T21" fmla="*/ 25 h 469"/>
                <a:gd name="T22" fmla="*/ 273 w 305"/>
                <a:gd name="T23" fmla="*/ 49 h 469"/>
                <a:gd name="T24" fmla="*/ 288 w 305"/>
                <a:gd name="T25" fmla="*/ 79 h 469"/>
                <a:gd name="T26" fmla="*/ 294 w 305"/>
                <a:gd name="T27" fmla="*/ 117 h 469"/>
                <a:gd name="T28" fmla="*/ 287 w 305"/>
                <a:gd name="T29" fmla="*/ 162 h 469"/>
                <a:gd name="T30" fmla="*/ 258 w 305"/>
                <a:gd name="T31" fmla="*/ 217 h 469"/>
                <a:gd name="T32" fmla="*/ 238 w 305"/>
                <a:gd name="T33" fmla="*/ 242 h 469"/>
                <a:gd name="T34" fmla="*/ 275 w 305"/>
                <a:gd name="T35" fmla="*/ 268 h 469"/>
                <a:gd name="T36" fmla="*/ 300 w 305"/>
                <a:gd name="T37" fmla="*/ 307 h 469"/>
                <a:gd name="T38" fmla="*/ 305 w 305"/>
                <a:gd name="T39" fmla="*/ 339 h 469"/>
                <a:gd name="T40" fmla="*/ 298 w 305"/>
                <a:gd name="T41" fmla="*/ 377 h 469"/>
                <a:gd name="T42" fmla="*/ 281 w 305"/>
                <a:gd name="T43" fmla="*/ 411 h 469"/>
                <a:gd name="T44" fmla="*/ 253 w 305"/>
                <a:gd name="T45" fmla="*/ 439 h 469"/>
                <a:gd name="T46" fmla="*/ 215 w 305"/>
                <a:gd name="T47" fmla="*/ 460 h 469"/>
                <a:gd name="T48" fmla="*/ 170 w 305"/>
                <a:gd name="T49" fmla="*/ 469 h 469"/>
                <a:gd name="T50" fmla="*/ 140 w 305"/>
                <a:gd name="T51" fmla="*/ 469 h 469"/>
                <a:gd name="T52" fmla="*/ 94 w 305"/>
                <a:gd name="T53" fmla="*/ 460 h 469"/>
                <a:gd name="T54" fmla="*/ 57 w 305"/>
                <a:gd name="T55" fmla="*/ 441 h 469"/>
                <a:gd name="T56" fmla="*/ 27 w 305"/>
                <a:gd name="T57" fmla="*/ 413 h 469"/>
                <a:gd name="T58" fmla="*/ 8 w 305"/>
                <a:gd name="T59" fmla="*/ 377 h 469"/>
                <a:gd name="T60" fmla="*/ 0 w 305"/>
                <a:gd name="T61" fmla="*/ 334 h 469"/>
                <a:gd name="T62" fmla="*/ 2 w 305"/>
                <a:gd name="T63" fmla="*/ 306 h 469"/>
                <a:gd name="T64" fmla="*/ 21 w 305"/>
                <a:gd name="T65" fmla="*/ 262 h 469"/>
                <a:gd name="T66" fmla="*/ 59 w 305"/>
                <a:gd name="T67" fmla="*/ 219 h 469"/>
                <a:gd name="T68" fmla="*/ 153 w 305"/>
                <a:gd name="T69" fmla="*/ 428 h 469"/>
                <a:gd name="T70" fmla="*/ 192 w 305"/>
                <a:gd name="T71" fmla="*/ 422 h 469"/>
                <a:gd name="T72" fmla="*/ 239 w 305"/>
                <a:gd name="T73" fmla="*/ 390 h 469"/>
                <a:gd name="T74" fmla="*/ 258 w 305"/>
                <a:gd name="T75" fmla="*/ 349 h 469"/>
                <a:gd name="T76" fmla="*/ 258 w 305"/>
                <a:gd name="T77" fmla="*/ 330 h 469"/>
                <a:gd name="T78" fmla="*/ 247 w 305"/>
                <a:gd name="T79" fmla="*/ 302 h 469"/>
                <a:gd name="T80" fmla="*/ 213 w 305"/>
                <a:gd name="T81" fmla="*/ 274 h 469"/>
                <a:gd name="T82" fmla="*/ 111 w 305"/>
                <a:gd name="T83" fmla="*/ 226 h 469"/>
                <a:gd name="T84" fmla="*/ 85 w 305"/>
                <a:gd name="T85" fmla="*/ 247 h 469"/>
                <a:gd name="T86" fmla="*/ 55 w 305"/>
                <a:gd name="T87" fmla="*/ 291 h 469"/>
                <a:gd name="T88" fmla="*/ 45 w 305"/>
                <a:gd name="T89" fmla="*/ 330 h 469"/>
                <a:gd name="T90" fmla="*/ 47 w 305"/>
                <a:gd name="T91" fmla="*/ 353 h 469"/>
                <a:gd name="T92" fmla="*/ 66 w 305"/>
                <a:gd name="T93" fmla="*/ 388 h 469"/>
                <a:gd name="T94" fmla="*/ 113 w 305"/>
                <a:gd name="T95" fmla="*/ 422 h 469"/>
                <a:gd name="T96" fmla="*/ 153 w 305"/>
                <a:gd name="T97" fmla="*/ 428 h 469"/>
                <a:gd name="T98" fmla="*/ 211 w 305"/>
                <a:gd name="T99" fmla="*/ 211 h 469"/>
                <a:gd name="T100" fmla="*/ 236 w 305"/>
                <a:gd name="T101" fmla="*/ 174 h 469"/>
                <a:gd name="T102" fmla="*/ 251 w 305"/>
                <a:gd name="T103" fmla="*/ 121 h 469"/>
                <a:gd name="T104" fmla="*/ 243 w 305"/>
                <a:gd name="T105" fmla="*/ 87 h 469"/>
                <a:gd name="T106" fmla="*/ 209 w 305"/>
                <a:gd name="T107" fmla="*/ 53 h 469"/>
                <a:gd name="T108" fmla="*/ 155 w 305"/>
                <a:gd name="T109" fmla="*/ 40 h 469"/>
                <a:gd name="T110" fmla="*/ 117 w 305"/>
                <a:gd name="T111" fmla="*/ 46 h 469"/>
                <a:gd name="T112" fmla="*/ 77 w 305"/>
                <a:gd name="T113" fmla="*/ 74 h 469"/>
                <a:gd name="T114" fmla="*/ 62 w 305"/>
                <a:gd name="T115" fmla="*/ 115 h 469"/>
                <a:gd name="T116" fmla="*/ 66 w 305"/>
                <a:gd name="T117" fmla="*/ 136 h 469"/>
                <a:gd name="T118" fmla="*/ 81 w 305"/>
                <a:gd name="T119" fmla="*/ 161 h 469"/>
                <a:gd name="T120" fmla="*/ 128 w 305"/>
                <a:gd name="T121" fmla="*/ 193 h 469"/>
                <a:gd name="T122" fmla="*/ 202 w 305"/>
                <a:gd name="T123" fmla="*/ 223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5" h="469">
                  <a:moveTo>
                    <a:pt x="76" y="208"/>
                  </a:moveTo>
                  <a:lnTo>
                    <a:pt x="76" y="208"/>
                  </a:lnTo>
                  <a:lnTo>
                    <a:pt x="64" y="198"/>
                  </a:lnTo>
                  <a:lnTo>
                    <a:pt x="53" y="191"/>
                  </a:lnTo>
                  <a:lnTo>
                    <a:pt x="44" y="179"/>
                  </a:lnTo>
                  <a:lnTo>
                    <a:pt x="34" y="170"/>
                  </a:lnTo>
                  <a:lnTo>
                    <a:pt x="27" y="157"/>
                  </a:lnTo>
                  <a:lnTo>
                    <a:pt x="23" y="144"/>
                  </a:lnTo>
                  <a:lnTo>
                    <a:pt x="19" y="130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19" y="93"/>
                  </a:lnTo>
                  <a:lnTo>
                    <a:pt x="27" y="72"/>
                  </a:lnTo>
                  <a:lnTo>
                    <a:pt x="30" y="61"/>
                  </a:lnTo>
                  <a:lnTo>
                    <a:pt x="38" y="51"/>
                  </a:lnTo>
                  <a:lnTo>
                    <a:pt x="44" y="44"/>
                  </a:lnTo>
                  <a:lnTo>
                    <a:pt x="51" y="34"/>
                  </a:lnTo>
                  <a:lnTo>
                    <a:pt x="60" y="27"/>
                  </a:lnTo>
                  <a:lnTo>
                    <a:pt x="72" y="21"/>
                  </a:lnTo>
                  <a:lnTo>
                    <a:pt x="83" y="14"/>
                  </a:lnTo>
                  <a:lnTo>
                    <a:pt x="94" y="10"/>
                  </a:lnTo>
                  <a:lnTo>
                    <a:pt x="108" y="4"/>
                  </a:lnTo>
                  <a:lnTo>
                    <a:pt x="123" y="2"/>
                  </a:lnTo>
                  <a:lnTo>
                    <a:pt x="140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72" y="0"/>
                  </a:lnTo>
                  <a:lnTo>
                    <a:pt x="185" y="2"/>
                  </a:lnTo>
                  <a:lnTo>
                    <a:pt x="200" y="4"/>
                  </a:lnTo>
                  <a:lnTo>
                    <a:pt x="213" y="8"/>
                  </a:lnTo>
                  <a:lnTo>
                    <a:pt x="224" y="12"/>
                  </a:lnTo>
                  <a:lnTo>
                    <a:pt x="236" y="17"/>
                  </a:lnTo>
                  <a:lnTo>
                    <a:pt x="247" y="25"/>
                  </a:lnTo>
                  <a:lnTo>
                    <a:pt x="256" y="32"/>
                  </a:lnTo>
                  <a:lnTo>
                    <a:pt x="266" y="40"/>
                  </a:lnTo>
                  <a:lnTo>
                    <a:pt x="273" y="49"/>
                  </a:lnTo>
                  <a:lnTo>
                    <a:pt x="279" y="59"/>
                  </a:lnTo>
                  <a:lnTo>
                    <a:pt x="285" y="68"/>
                  </a:lnTo>
                  <a:lnTo>
                    <a:pt x="288" y="79"/>
                  </a:lnTo>
                  <a:lnTo>
                    <a:pt x="292" y="91"/>
                  </a:lnTo>
                  <a:lnTo>
                    <a:pt x="294" y="104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2" y="142"/>
                  </a:lnTo>
                  <a:lnTo>
                    <a:pt x="287" y="162"/>
                  </a:lnTo>
                  <a:lnTo>
                    <a:pt x="279" y="183"/>
                  </a:lnTo>
                  <a:lnTo>
                    <a:pt x="270" y="202"/>
                  </a:lnTo>
                  <a:lnTo>
                    <a:pt x="258" y="217"/>
                  </a:lnTo>
                  <a:lnTo>
                    <a:pt x="251" y="228"/>
                  </a:lnTo>
                  <a:lnTo>
                    <a:pt x="238" y="242"/>
                  </a:lnTo>
                  <a:lnTo>
                    <a:pt x="238" y="242"/>
                  </a:lnTo>
                  <a:lnTo>
                    <a:pt x="253" y="249"/>
                  </a:lnTo>
                  <a:lnTo>
                    <a:pt x="264" y="258"/>
                  </a:lnTo>
                  <a:lnTo>
                    <a:pt x="275" y="268"/>
                  </a:lnTo>
                  <a:lnTo>
                    <a:pt x="287" y="279"/>
                  </a:lnTo>
                  <a:lnTo>
                    <a:pt x="294" y="292"/>
                  </a:lnTo>
                  <a:lnTo>
                    <a:pt x="300" y="307"/>
                  </a:lnTo>
                  <a:lnTo>
                    <a:pt x="303" y="323"/>
                  </a:lnTo>
                  <a:lnTo>
                    <a:pt x="305" y="339"/>
                  </a:lnTo>
                  <a:lnTo>
                    <a:pt x="305" y="339"/>
                  </a:lnTo>
                  <a:lnTo>
                    <a:pt x="303" y="353"/>
                  </a:lnTo>
                  <a:lnTo>
                    <a:pt x="302" y="366"/>
                  </a:lnTo>
                  <a:lnTo>
                    <a:pt x="298" y="377"/>
                  </a:lnTo>
                  <a:lnTo>
                    <a:pt x="294" y="388"/>
                  </a:lnTo>
                  <a:lnTo>
                    <a:pt x="288" y="400"/>
                  </a:lnTo>
                  <a:lnTo>
                    <a:pt x="281" y="411"/>
                  </a:lnTo>
                  <a:lnTo>
                    <a:pt x="271" y="422"/>
                  </a:lnTo>
                  <a:lnTo>
                    <a:pt x="262" y="430"/>
                  </a:lnTo>
                  <a:lnTo>
                    <a:pt x="253" y="439"/>
                  </a:lnTo>
                  <a:lnTo>
                    <a:pt x="241" y="447"/>
                  </a:lnTo>
                  <a:lnTo>
                    <a:pt x="228" y="454"/>
                  </a:lnTo>
                  <a:lnTo>
                    <a:pt x="215" y="460"/>
                  </a:lnTo>
                  <a:lnTo>
                    <a:pt x="200" y="464"/>
                  </a:lnTo>
                  <a:lnTo>
                    <a:pt x="187" y="468"/>
                  </a:lnTo>
                  <a:lnTo>
                    <a:pt x="170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40" y="469"/>
                  </a:lnTo>
                  <a:lnTo>
                    <a:pt x="125" y="468"/>
                  </a:lnTo>
                  <a:lnTo>
                    <a:pt x="109" y="464"/>
                  </a:lnTo>
                  <a:lnTo>
                    <a:pt x="94" y="460"/>
                  </a:lnTo>
                  <a:lnTo>
                    <a:pt x="81" y="454"/>
                  </a:lnTo>
                  <a:lnTo>
                    <a:pt x="68" y="449"/>
                  </a:lnTo>
                  <a:lnTo>
                    <a:pt x="57" y="441"/>
                  </a:lnTo>
                  <a:lnTo>
                    <a:pt x="45" y="432"/>
                  </a:lnTo>
                  <a:lnTo>
                    <a:pt x="36" y="422"/>
                  </a:lnTo>
                  <a:lnTo>
                    <a:pt x="27" y="413"/>
                  </a:lnTo>
                  <a:lnTo>
                    <a:pt x="19" y="402"/>
                  </a:lnTo>
                  <a:lnTo>
                    <a:pt x="12" y="390"/>
                  </a:lnTo>
                  <a:lnTo>
                    <a:pt x="8" y="377"/>
                  </a:lnTo>
                  <a:lnTo>
                    <a:pt x="2" y="364"/>
                  </a:lnTo>
                  <a:lnTo>
                    <a:pt x="0" y="34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21"/>
                  </a:lnTo>
                  <a:lnTo>
                    <a:pt x="2" y="306"/>
                  </a:lnTo>
                  <a:lnTo>
                    <a:pt x="6" y="294"/>
                  </a:lnTo>
                  <a:lnTo>
                    <a:pt x="10" y="283"/>
                  </a:lnTo>
                  <a:lnTo>
                    <a:pt x="21" y="262"/>
                  </a:lnTo>
                  <a:lnTo>
                    <a:pt x="34" y="243"/>
                  </a:lnTo>
                  <a:lnTo>
                    <a:pt x="47" y="230"/>
                  </a:lnTo>
                  <a:lnTo>
                    <a:pt x="59" y="219"/>
                  </a:lnTo>
                  <a:lnTo>
                    <a:pt x="76" y="208"/>
                  </a:lnTo>
                  <a:lnTo>
                    <a:pt x="76" y="208"/>
                  </a:lnTo>
                  <a:close/>
                  <a:moveTo>
                    <a:pt x="153" y="428"/>
                  </a:moveTo>
                  <a:lnTo>
                    <a:pt x="153" y="428"/>
                  </a:lnTo>
                  <a:lnTo>
                    <a:pt x="173" y="428"/>
                  </a:lnTo>
                  <a:lnTo>
                    <a:pt x="192" y="422"/>
                  </a:lnTo>
                  <a:lnTo>
                    <a:pt x="209" y="415"/>
                  </a:lnTo>
                  <a:lnTo>
                    <a:pt x="226" y="404"/>
                  </a:lnTo>
                  <a:lnTo>
                    <a:pt x="239" y="390"/>
                  </a:lnTo>
                  <a:lnTo>
                    <a:pt x="249" y="375"/>
                  </a:lnTo>
                  <a:lnTo>
                    <a:pt x="256" y="358"/>
                  </a:lnTo>
                  <a:lnTo>
                    <a:pt x="258" y="349"/>
                  </a:lnTo>
                  <a:lnTo>
                    <a:pt x="258" y="339"/>
                  </a:lnTo>
                  <a:lnTo>
                    <a:pt x="258" y="339"/>
                  </a:lnTo>
                  <a:lnTo>
                    <a:pt x="258" y="330"/>
                  </a:lnTo>
                  <a:lnTo>
                    <a:pt x="254" y="319"/>
                  </a:lnTo>
                  <a:lnTo>
                    <a:pt x="251" y="309"/>
                  </a:lnTo>
                  <a:lnTo>
                    <a:pt x="247" y="302"/>
                  </a:lnTo>
                  <a:lnTo>
                    <a:pt x="239" y="294"/>
                  </a:lnTo>
                  <a:lnTo>
                    <a:pt x="232" y="287"/>
                  </a:lnTo>
                  <a:lnTo>
                    <a:pt x="213" y="274"/>
                  </a:lnTo>
                  <a:lnTo>
                    <a:pt x="190" y="262"/>
                  </a:lnTo>
                  <a:lnTo>
                    <a:pt x="166" y="251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94" y="240"/>
                  </a:lnTo>
                  <a:lnTo>
                    <a:pt x="85" y="247"/>
                  </a:lnTo>
                  <a:lnTo>
                    <a:pt x="74" y="260"/>
                  </a:lnTo>
                  <a:lnTo>
                    <a:pt x="62" y="274"/>
                  </a:lnTo>
                  <a:lnTo>
                    <a:pt x="55" y="291"/>
                  </a:lnTo>
                  <a:lnTo>
                    <a:pt x="47" y="309"/>
                  </a:lnTo>
                  <a:lnTo>
                    <a:pt x="45" y="319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41"/>
                  </a:lnTo>
                  <a:lnTo>
                    <a:pt x="47" y="353"/>
                  </a:lnTo>
                  <a:lnTo>
                    <a:pt x="51" y="362"/>
                  </a:lnTo>
                  <a:lnTo>
                    <a:pt x="55" y="372"/>
                  </a:lnTo>
                  <a:lnTo>
                    <a:pt x="66" y="388"/>
                  </a:lnTo>
                  <a:lnTo>
                    <a:pt x="79" y="402"/>
                  </a:lnTo>
                  <a:lnTo>
                    <a:pt x="94" y="413"/>
                  </a:lnTo>
                  <a:lnTo>
                    <a:pt x="113" y="422"/>
                  </a:lnTo>
                  <a:lnTo>
                    <a:pt x="134" y="428"/>
                  </a:lnTo>
                  <a:lnTo>
                    <a:pt x="153" y="428"/>
                  </a:lnTo>
                  <a:lnTo>
                    <a:pt x="153" y="428"/>
                  </a:lnTo>
                  <a:close/>
                  <a:moveTo>
                    <a:pt x="202" y="223"/>
                  </a:moveTo>
                  <a:lnTo>
                    <a:pt x="202" y="223"/>
                  </a:lnTo>
                  <a:lnTo>
                    <a:pt x="211" y="211"/>
                  </a:lnTo>
                  <a:lnTo>
                    <a:pt x="221" y="202"/>
                  </a:lnTo>
                  <a:lnTo>
                    <a:pt x="228" y="189"/>
                  </a:lnTo>
                  <a:lnTo>
                    <a:pt x="236" y="174"/>
                  </a:lnTo>
                  <a:lnTo>
                    <a:pt x="243" y="159"/>
                  </a:lnTo>
                  <a:lnTo>
                    <a:pt x="249" y="140"/>
                  </a:lnTo>
                  <a:lnTo>
                    <a:pt x="251" y="121"/>
                  </a:lnTo>
                  <a:lnTo>
                    <a:pt x="251" y="121"/>
                  </a:lnTo>
                  <a:lnTo>
                    <a:pt x="249" y="102"/>
                  </a:lnTo>
                  <a:lnTo>
                    <a:pt x="243" y="87"/>
                  </a:lnTo>
                  <a:lnTo>
                    <a:pt x="234" y="74"/>
                  </a:lnTo>
                  <a:lnTo>
                    <a:pt x="222" y="61"/>
                  </a:lnTo>
                  <a:lnTo>
                    <a:pt x="209" y="53"/>
                  </a:lnTo>
                  <a:lnTo>
                    <a:pt x="194" y="46"/>
                  </a:lnTo>
                  <a:lnTo>
                    <a:pt x="175" y="42"/>
                  </a:lnTo>
                  <a:lnTo>
                    <a:pt x="155" y="40"/>
                  </a:lnTo>
                  <a:lnTo>
                    <a:pt x="155" y="40"/>
                  </a:lnTo>
                  <a:lnTo>
                    <a:pt x="134" y="42"/>
                  </a:lnTo>
                  <a:lnTo>
                    <a:pt x="117" y="46"/>
                  </a:lnTo>
                  <a:lnTo>
                    <a:pt x="100" y="53"/>
                  </a:lnTo>
                  <a:lnTo>
                    <a:pt x="87" y="63"/>
                  </a:lnTo>
                  <a:lnTo>
                    <a:pt x="77" y="74"/>
                  </a:lnTo>
                  <a:lnTo>
                    <a:pt x="70" y="85"/>
                  </a:lnTo>
                  <a:lnTo>
                    <a:pt x="64" y="100"/>
                  </a:lnTo>
                  <a:lnTo>
                    <a:pt x="62" y="115"/>
                  </a:lnTo>
                  <a:lnTo>
                    <a:pt x="62" y="115"/>
                  </a:lnTo>
                  <a:lnTo>
                    <a:pt x="64" y="125"/>
                  </a:lnTo>
                  <a:lnTo>
                    <a:pt x="66" y="136"/>
                  </a:lnTo>
                  <a:lnTo>
                    <a:pt x="70" y="145"/>
                  </a:lnTo>
                  <a:lnTo>
                    <a:pt x="76" y="153"/>
                  </a:lnTo>
                  <a:lnTo>
                    <a:pt x="81" y="161"/>
                  </a:lnTo>
                  <a:lnTo>
                    <a:pt x="89" y="168"/>
                  </a:lnTo>
                  <a:lnTo>
                    <a:pt x="108" y="181"/>
                  </a:lnTo>
                  <a:lnTo>
                    <a:pt x="128" y="193"/>
                  </a:lnTo>
                  <a:lnTo>
                    <a:pt x="153" y="202"/>
                  </a:lnTo>
                  <a:lnTo>
                    <a:pt x="202" y="223"/>
                  </a:lnTo>
                  <a:lnTo>
                    <a:pt x="202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30"/>
            <p:cNvSpPr>
              <a:spLocks noEditPoints="1"/>
            </p:cNvSpPr>
            <p:nvPr/>
          </p:nvSpPr>
          <p:spPr bwMode="auto">
            <a:xfrm>
              <a:off x="3513138" y="4217993"/>
              <a:ext cx="331788" cy="314325"/>
            </a:xfrm>
            <a:custGeom>
              <a:avLst/>
              <a:gdLst>
                <a:gd name="T0" fmla="*/ 104 w 209"/>
                <a:gd name="T1" fmla="*/ 0 h 198"/>
                <a:gd name="T2" fmla="*/ 145 w 209"/>
                <a:gd name="T3" fmla="*/ 8 h 198"/>
                <a:gd name="T4" fmla="*/ 177 w 209"/>
                <a:gd name="T5" fmla="*/ 28 h 198"/>
                <a:gd name="T6" fmla="*/ 200 w 209"/>
                <a:gd name="T7" fmla="*/ 60 h 198"/>
                <a:gd name="T8" fmla="*/ 209 w 209"/>
                <a:gd name="T9" fmla="*/ 100 h 198"/>
                <a:gd name="T10" fmla="*/ 206 w 209"/>
                <a:gd name="T11" fmla="*/ 121 h 198"/>
                <a:gd name="T12" fmla="*/ 190 w 209"/>
                <a:gd name="T13" fmla="*/ 157 h 198"/>
                <a:gd name="T14" fmla="*/ 162 w 209"/>
                <a:gd name="T15" fmla="*/ 183 h 198"/>
                <a:gd name="T16" fmla="*/ 126 w 209"/>
                <a:gd name="T17" fmla="*/ 196 h 198"/>
                <a:gd name="T18" fmla="*/ 104 w 209"/>
                <a:gd name="T19" fmla="*/ 198 h 198"/>
                <a:gd name="T20" fmla="*/ 64 w 209"/>
                <a:gd name="T21" fmla="*/ 192 h 198"/>
                <a:gd name="T22" fmla="*/ 30 w 209"/>
                <a:gd name="T23" fmla="*/ 172 h 198"/>
                <a:gd name="T24" fmla="*/ 10 w 209"/>
                <a:gd name="T25" fmla="*/ 140 h 198"/>
                <a:gd name="T26" fmla="*/ 0 w 209"/>
                <a:gd name="T27" fmla="*/ 100 h 198"/>
                <a:gd name="T28" fmla="*/ 2 w 209"/>
                <a:gd name="T29" fmla="*/ 79 h 198"/>
                <a:gd name="T30" fmla="*/ 19 w 209"/>
                <a:gd name="T31" fmla="*/ 44 h 198"/>
                <a:gd name="T32" fmla="*/ 45 w 209"/>
                <a:gd name="T33" fmla="*/ 17 h 198"/>
                <a:gd name="T34" fmla="*/ 83 w 209"/>
                <a:gd name="T35" fmla="*/ 2 h 198"/>
                <a:gd name="T36" fmla="*/ 104 w 209"/>
                <a:gd name="T37" fmla="*/ 0 h 198"/>
                <a:gd name="T38" fmla="*/ 104 w 209"/>
                <a:gd name="T39" fmla="*/ 158 h 198"/>
                <a:gd name="T40" fmla="*/ 126 w 209"/>
                <a:gd name="T41" fmla="*/ 155 h 198"/>
                <a:gd name="T42" fmla="*/ 143 w 209"/>
                <a:gd name="T43" fmla="*/ 143 h 198"/>
                <a:gd name="T44" fmla="*/ 157 w 209"/>
                <a:gd name="T45" fmla="*/ 125 h 198"/>
                <a:gd name="T46" fmla="*/ 160 w 209"/>
                <a:gd name="T47" fmla="*/ 100 h 198"/>
                <a:gd name="T48" fmla="*/ 160 w 209"/>
                <a:gd name="T49" fmla="*/ 87 h 198"/>
                <a:gd name="T50" fmla="*/ 151 w 209"/>
                <a:gd name="T51" fmla="*/ 66 h 198"/>
                <a:gd name="T52" fmla="*/ 136 w 209"/>
                <a:gd name="T53" fmla="*/ 51 h 198"/>
                <a:gd name="T54" fmla="*/ 115 w 209"/>
                <a:gd name="T55" fmla="*/ 42 h 198"/>
                <a:gd name="T56" fmla="*/ 104 w 209"/>
                <a:gd name="T57" fmla="*/ 42 h 198"/>
                <a:gd name="T58" fmla="*/ 83 w 209"/>
                <a:gd name="T59" fmla="*/ 45 h 198"/>
                <a:gd name="T60" fmla="*/ 64 w 209"/>
                <a:gd name="T61" fmla="*/ 57 h 198"/>
                <a:gd name="T62" fmla="*/ 53 w 209"/>
                <a:gd name="T63" fmla="*/ 76 h 198"/>
                <a:gd name="T64" fmla="*/ 49 w 209"/>
                <a:gd name="T65" fmla="*/ 100 h 198"/>
                <a:gd name="T66" fmla="*/ 49 w 209"/>
                <a:gd name="T67" fmla="*/ 113 h 198"/>
                <a:gd name="T68" fmla="*/ 59 w 209"/>
                <a:gd name="T69" fmla="*/ 134 h 198"/>
                <a:gd name="T70" fmla="*/ 74 w 209"/>
                <a:gd name="T71" fmla="*/ 149 h 198"/>
                <a:gd name="T72" fmla="*/ 94 w 209"/>
                <a:gd name="T73" fmla="*/ 158 h 198"/>
                <a:gd name="T74" fmla="*/ 104 w 209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9" y="100"/>
                  </a:lnTo>
                  <a:lnTo>
                    <a:pt x="209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6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7" y="183"/>
                  </a:lnTo>
                  <a:lnTo>
                    <a:pt x="30" y="172"/>
                  </a:lnTo>
                  <a:lnTo>
                    <a:pt x="19" y="157"/>
                  </a:lnTo>
                  <a:lnTo>
                    <a:pt x="10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10" y="60"/>
                  </a:lnTo>
                  <a:lnTo>
                    <a:pt x="19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60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60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4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9" y="100"/>
                  </a:lnTo>
                  <a:lnTo>
                    <a:pt x="49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4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31"/>
            <p:cNvSpPr>
              <a:spLocks/>
            </p:cNvSpPr>
            <p:nvPr/>
          </p:nvSpPr>
          <p:spPr bwMode="auto">
            <a:xfrm>
              <a:off x="3887789" y="4221168"/>
              <a:ext cx="227013" cy="304800"/>
            </a:xfrm>
            <a:custGeom>
              <a:avLst/>
              <a:gdLst>
                <a:gd name="T0" fmla="*/ 2 w 143"/>
                <a:gd name="T1" fmla="*/ 156 h 192"/>
                <a:gd name="T2" fmla="*/ 28 w 143"/>
                <a:gd name="T3" fmla="*/ 156 h 192"/>
                <a:gd name="T4" fmla="*/ 28 w 143"/>
                <a:gd name="T5" fmla="*/ 47 h 192"/>
                <a:gd name="T6" fmla="*/ 28 w 143"/>
                <a:gd name="T7" fmla="*/ 47 h 192"/>
                <a:gd name="T8" fmla="*/ 28 w 143"/>
                <a:gd name="T9" fmla="*/ 43 h 192"/>
                <a:gd name="T10" fmla="*/ 26 w 143"/>
                <a:gd name="T11" fmla="*/ 42 h 192"/>
                <a:gd name="T12" fmla="*/ 24 w 143"/>
                <a:gd name="T13" fmla="*/ 40 h 192"/>
                <a:gd name="T14" fmla="*/ 20 w 143"/>
                <a:gd name="T15" fmla="*/ 38 h 192"/>
                <a:gd name="T16" fmla="*/ 0 w 143"/>
                <a:gd name="T17" fmla="*/ 38 h 192"/>
                <a:gd name="T18" fmla="*/ 0 w 143"/>
                <a:gd name="T19" fmla="*/ 4 h 192"/>
                <a:gd name="T20" fmla="*/ 49 w 143"/>
                <a:gd name="T21" fmla="*/ 4 h 192"/>
                <a:gd name="T22" fmla="*/ 49 w 143"/>
                <a:gd name="T23" fmla="*/ 4 h 192"/>
                <a:gd name="T24" fmla="*/ 60 w 143"/>
                <a:gd name="T25" fmla="*/ 4 h 192"/>
                <a:gd name="T26" fmla="*/ 67 w 143"/>
                <a:gd name="T27" fmla="*/ 9 h 192"/>
                <a:gd name="T28" fmla="*/ 71 w 143"/>
                <a:gd name="T29" fmla="*/ 15 h 192"/>
                <a:gd name="T30" fmla="*/ 73 w 143"/>
                <a:gd name="T31" fmla="*/ 26 h 192"/>
                <a:gd name="T32" fmla="*/ 73 w 143"/>
                <a:gd name="T33" fmla="*/ 38 h 192"/>
                <a:gd name="T34" fmla="*/ 73 w 143"/>
                <a:gd name="T35" fmla="*/ 38 h 192"/>
                <a:gd name="T36" fmla="*/ 73 w 143"/>
                <a:gd name="T37" fmla="*/ 49 h 192"/>
                <a:gd name="T38" fmla="*/ 73 w 143"/>
                <a:gd name="T39" fmla="*/ 49 h 192"/>
                <a:gd name="T40" fmla="*/ 73 w 143"/>
                <a:gd name="T41" fmla="*/ 49 h 192"/>
                <a:gd name="T42" fmla="*/ 77 w 143"/>
                <a:gd name="T43" fmla="*/ 40 h 192"/>
                <a:gd name="T44" fmla="*/ 83 w 143"/>
                <a:gd name="T45" fmla="*/ 30 h 192"/>
                <a:gd name="T46" fmla="*/ 88 w 143"/>
                <a:gd name="T47" fmla="*/ 23 h 192"/>
                <a:gd name="T48" fmla="*/ 96 w 143"/>
                <a:gd name="T49" fmla="*/ 15 h 192"/>
                <a:gd name="T50" fmla="*/ 103 w 143"/>
                <a:gd name="T51" fmla="*/ 9 h 192"/>
                <a:gd name="T52" fmla="*/ 113 w 143"/>
                <a:gd name="T53" fmla="*/ 4 h 192"/>
                <a:gd name="T54" fmla="*/ 122 w 143"/>
                <a:gd name="T55" fmla="*/ 2 h 192"/>
                <a:gd name="T56" fmla="*/ 133 w 143"/>
                <a:gd name="T57" fmla="*/ 0 h 192"/>
                <a:gd name="T58" fmla="*/ 133 w 143"/>
                <a:gd name="T59" fmla="*/ 0 h 192"/>
                <a:gd name="T60" fmla="*/ 143 w 143"/>
                <a:gd name="T61" fmla="*/ 2 h 192"/>
                <a:gd name="T62" fmla="*/ 143 w 143"/>
                <a:gd name="T63" fmla="*/ 47 h 192"/>
                <a:gd name="T64" fmla="*/ 143 w 143"/>
                <a:gd name="T65" fmla="*/ 47 h 192"/>
                <a:gd name="T66" fmla="*/ 130 w 143"/>
                <a:gd name="T67" fmla="*/ 47 h 192"/>
                <a:gd name="T68" fmla="*/ 130 w 143"/>
                <a:gd name="T69" fmla="*/ 47 h 192"/>
                <a:gd name="T70" fmla="*/ 116 w 143"/>
                <a:gd name="T71" fmla="*/ 49 h 192"/>
                <a:gd name="T72" fmla="*/ 105 w 143"/>
                <a:gd name="T73" fmla="*/ 53 h 192"/>
                <a:gd name="T74" fmla="*/ 96 w 143"/>
                <a:gd name="T75" fmla="*/ 60 h 192"/>
                <a:gd name="T76" fmla="*/ 88 w 143"/>
                <a:gd name="T77" fmla="*/ 68 h 192"/>
                <a:gd name="T78" fmla="*/ 83 w 143"/>
                <a:gd name="T79" fmla="*/ 79 h 192"/>
                <a:gd name="T80" fmla="*/ 79 w 143"/>
                <a:gd name="T81" fmla="*/ 90 h 192"/>
                <a:gd name="T82" fmla="*/ 77 w 143"/>
                <a:gd name="T83" fmla="*/ 104 h 192"/>
                <a:gd name="T84" fmla="*/ 75 w 143"/>
                <a:gd name="T85" fmla="*/ 117 h 192"/>
                <a:gd name="T86" fmla="*/ 75 w 143"/>
                <a:gd name="T87" fmla="*/ 156 h 192"/>
                <a:gd name="T88" fmla="*/ 101 w 143"/>
                <a:gd name="T89" fmla="*/ 156 h 192"/>
                <a:gd name="T90" fmla="*/ 101 w 143"/>
                <a:gd name="T91" fmla="*/ 192 h 192"/>
                <a:gd name="T92" fmla="*/ 2 w 143"/>
                <a:gd name="T93" fmla="*/ 192 h 192"/>
                <a:gd name="T94" fmla="*/ 2 w 143"/>
                <a:gd name="T95" fmla="*/ 15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3" h="192">
                  <a:moveTo>
                    <a:pt x="2" y="156"/>
                  </a:moveTo>
                  <a:lnTo>
                    <a:pt x="28" y="156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3"/>
                  </a:lnTo>
                  <a:lnTo>
                    <a:pt x="26" y="42"/>
                  </a:lnTo>
                  <a:lnTo>
                    <a:pt x="24" y="40"/>
                  </a:lnTo>
                  <a:lnTo>
                    <a:pt x="20" y="38"/>
                  </a:lnTo>
                  <a:lnTo>
                    <a:pt x="0" y="38"/>
                  </a:lnTo>
                  <a:lnTo>
                    <a:pt x="0" y="4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60" y="4"/>
                  </a:lnTo>
                  <a:lnTo>
                    <a:pt x="67" y="9"/>
                  </a:lnTo>
                  <a:lnTo>
                    <a:pt x="71" y="15"/>
                  </a:lnTo>
                  <a:lnTo>
                    <a:pt x="73" y="26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7" y="40"/>
                  </a:lnTo>
                  <a:lnTo>
                    <a:pt x="83" y="30"/>
                  </a:lnTo>
                  <a:lnTo>
                    <a:pt x="88" y="23"/>
                  </a:lnTo>
                  <a:lnTo>
                    <a:pt x="96" y="15"/>
                  </a:lnTo>
                  <a:lnTo>
                    <a:pt x="103" y="9"/>
                  </a:lnTo>
                  <a:lnTo>
                    <a:pt x="113" y="4"/>
                  </a:lnTo>
                  <a:lnTo>
                    <a:pt x="122" y="2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43" y="2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16" y="49"/>
                  </a:lnTo>
                  <a:lnTo>
                    <a:pt x="105" y="53"/>
                  </a:lnTo>
                  <a:lnTo>
                    <a:pt x="96" y="60"/>
                  </a:lnTo>
                  <a:lnTo>
                    <a:pt x="88" y="68"/>
                  </a:lnTo>
                  <a:lnTo>
                    <a:pt x="83" y="79"/>
                  </a:lnTo>
                  <a:lnTo>
                    <a:pt x="79" y="90"/>
                  </a:lnTo>
                  <a:lnTo>
                    <a:pt x="77" y="104"/>
                  </a:lnTo>
                  <a:lnTo>
                    <a:pt x="75" y="117"/>
                  </a:lnTo>
                  <a:lnTo>
                    <a:pt x="75" y="156"/>
                  </a:lnTo>
                  <a:lnTo>
                    <a:pt x="101" y="156"/>
                  </a:lnTo>
                  <a:lnTo>
                    <a:pt x="101" y="192"/>
                  </a:lnTo>
                  <a:lnTo>
                    <a:pt x="2" y="192"/>
                  </a:lnTo>
                  <a:lnTo>
                    <a:pt x="2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32"/>
            <p:cNvSpPr>
              <a:spLocks/>
            </p:cNvSpPr>
            <p:nvPr/>
          </p:nvSpPr>
          <p:spPr bwMode="auto">
            <a:xfrm>
              <a:off x="4121151" y="4106868"/>
              <a:ext cx="166688" cy="422275"/>
            </a:xfrm>
            <a:custGeom>
              <a:avLst/>
              <a:gdLst>
                <a:gd name="T0" fmla="*/ 30 w 105"/>
                <a:gd name="T1" fmla="*/ 36 h 266"/>
                <a:gd name="T2" fmla="*/ 0 w 105"/>
                <a:gd name="T3" fmla="*/ 36 h 266"/>
                <a:gd name="T4" fmla="*/ 0 w 105"/>
                <a:gd name="T5" fmla="*/ 0 h 266"/>
                <a:gd name="T6" fmla="*/ 77 w 105"/>
                <a:gd name="T7" fmla="*/ 0 h 266"/>
                <a:gd name="T8" fmla="*/ 77 w 105"/>
                <a:gd name="T9" fmla="*/ 202 h 266"/>
                <a:gd name="T10" fmla="*/ 77 w 105"/>
                <a:gd name="T11" fmla="*/ 202 h 266"/>
                <a:gd name="T12" fmla="*/ 77 w 105"/>
                <a:gd name="T13" fmla="*/ 213 h 266"/>
                <a:gd name="T14" fmla="*/ 81 w 105"/>
                <a:gd name="T15" fmla="*/ 221 h 266"/>
                <a:gd name="T16" fmla="*/ 82 w 105"/>
                <a:gd name="T17" fmla="*/ 223 h 266"/>
                <a:gd name="T18" fmla="*/ 86 w 105"/>
                <a:gd name="T19" fmla="*/ 225 h 266"/>
                <a:gd name="T20" fmla="*/ 96 w 105"/>
                <a:gd name="T21" fmla="*/ 227 h 266"/>
                <a:gd name="T22" fmla="*/ 96 w 105"/>
                <a:gd name="T23" fmla="*/ 227 h 266"/>
                <a:gd name="T24" fmla="*/ 105 w 105"/>
                <a:gd name="T25" fmla="*/ 227 h 266"/>
                <a:gd name="T26" fmla="*/ 105 w 105"/>
                <a:gd name="T27" fmla="*/ 264 h 266"/>
                <a:gd name="T28" fmla="*/ 105 w 105"/>
                <a:gd name="T29" fmla="*/ 264 h 266"/>
                <a:gd name="T30" fmla="*/ 88 w 105"/>
                <a:gd name="T31" fmla="*/ 266 h 266"/>
                <a:gd name="T32" fmla="*/ 88 w 105"/>
                <a:gd name="T33" fmla="*/ 266 h 266"/>
                <a:gd name="T34" fmla="*/ 77 w 105"/>
                <a:gd name="T35" fmla="*/ 266 h 266"/>
                <a:gd name="T36" fmla="*/ 66 w 105"/>
                <a:gd name="T37" fmla="*/ 264 h 266"/>
                <a:gd name="T38" fmla="*/ 56 w 105"/>
                <a:gd name="T39" fmla="*/ 260 h 266"/>
                <a:gd name="T40" fmla="*/ 47 w 105"/>
                <a:gd name="T41" fmla="*/ 255 h 266"/>
                <a:gd name="T42" fmla="*/ 41 w 105"/>
                <a:gd name="T43" fmla="*/ 247 h 266"/>
                <a:gd name="T44" fmla="*/ 35 w 105"/>
                <a:gd name="T45" fmla="*/ 236 h 266"/>
                <a:gd name="T46" fmla="*/ 32 w 105"/>
                <a:gd name="T47" fmla="*/ 221 h 266"/>
                <a:gd name="T48" fmla="*/ 30 w 105"/>
                <a:gd name="T49" fmla="*/ 204 h 266"/>
                <a:gd name="T50" fmla="*/ 30 w 105"/>
                <a:gd name="T51" fmla="*/ 3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266">
                  <a:moveTo>
                    <a:pt x="30" y="36"/>
                  </a:moveTo>
                  <a:lnTo>
                    <a:pt x="0" y="36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202"/>
                  </a:lnTo>
                  <a:lnTo>
                    <a:pt x="77" y="202"/>
                  </a:lnTo>
                  <a:lnTo>
                    <a:pt x="77" y="213"/>
                  </a:lnTo>
                  <a:lnTo>
                    <a:pt x="81" y="221"/>
                  </a:lnTo>
                  <a:lnTo>
                    <a:pt x="82" y="223"/>
                  </a:lnTo>
                  <a:lnTo>
                    <a:pt x="86" y="225"/>
                  </a:lnTo>
                  <a:lnTo>
                    <a:pt x="96" y="227"/>
                  </a:lnTo>
                  <a:lnTo>
                    <a:pt x="96" y="227"/>
                  </a:lnTo>
                  <a:lnTo>
                    <a:pt x="105" y="227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88" y="266"/>
                  </a:lnTo>
                  <a:lnTo>
                    <a:pt x="88" y="266"/>
                  </a:lnTo>
                  <a:lnTo>
                    <a:pt x="77" y="266"/>
                  </a:lnTo>
                  <a:lnTo>
                    <a:pt x="66" y="264"/>
                  </a:lnTo>
                  <a:lnTo>
                    <a:pt x="56" y="260"/>
                  </a:lnTo>
                  <a:lnTo>
                    <a:pt x="47" y="255"/>
                  </a:lnTo>
                  <a:lnTo>
                    <a:pt x="41" y="247"/>
                  </a:lnTo>
                  <a:lnTo>
                    <a:pt x="35" y="236"/>
                  </a:lnTo>
                  <a:lnTo>
                    <a:pt x="32" y="221"/>
                  </a:lnTo>
                  <a:lnTo>
                    <a:pt x="30" y="204"/>
                  </a:lnTo>
                  <a:lnTo>
                    <a:pt x="3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33"/>
            <p:cNvSpPr>
              <a:spLocks noEditPoints="1"/>
            </p:cNvSpPr>
            <p:nvPr/>
          </p:nvSpPr>
          <p:spPr bwMode="auto">
            <a:xfrm>
              <a:off x="4332289" y="4217993"/>
              <a:ext cx="303213" cy="314325"/>
            </a:xfrm>
            <a:custGeom>
              <a:avLst/>
              <a:gdLst>
                <a:gd name="T0" fmla="*/ 117 w 191"/>
                <a:gd name="T1" fmla="*/ 77 h 198"/>
                <a:gd name="T2" fmla="*/ 117 w 191"/>
                <a:gd name="T3" fmla="*/ 72 h 198"/>
                <a:gd name="T4" fmla="*/ 115 w 191"/>
                <a:gd name="T5" fmla="*/ 57 h 198"/>
                <a:gd name="T6" fmla="*/ 108 w 191"/>
                <a:gd name="T7" fmla="*/ 45 h 198"/>
                <a:gd name="T8" fmla="*/ 96 w 191"/>
                <a:gd name="T9" fmla="*/ 40 h 198"/>
                <a:gd name="T10" fmla="*/ 83 w 191"/>
                <a:gd name="T11" fmla="*/ 38 h 198"/>
                <a:gd name="T12" fmla="*/ 62 w 191"/>
                <a:gd name="T13" fmla="*/ 42 h 198"/>
                <a:gd name="T14" fmla="*/ 34 w 191"/>
                <a:gd name="T15" fmla="*/ 55 h 198"/>
                <a:gd name="T16" fmla="*/ 12 w 191"/>
                <a:gd name="T17" fmla="*/ 25 h 198"/>
                <a:gd name="T18" fmla="*/ 17 w 191"/>
                <a:gd name="T19" fmla="*/ 21 h 198"/>
                <a:gd name="T20" fmla="*/ 44 w 191"/>
                <a:gd name="T21" fmla="*/ 8 h 198"/>
                <a:gd name="T22" fmla="*/ 70 w 191"/>
                <a:gd name="T23" fmla="*/ 2 h 198"/>
                <a:gd name="T24" fmla="*/ 87 w 191"/>
                <a:gd name="T25" fmla="*/ 0 h 198"/>
                <a:gd name="T26" fmla="*/ 121 w 191"/>
                <a:gd name="T27" fmla="*/ 6 h 198"/>
                <a:gd name="T28" fmla="*/ 145 w 191"/>
                <a:gd name="T29" fmla="*/ 21 h 198"/>
                <a:gd name="T30" fmla="*/ 160 w 191"/>
                <a:gd name="T31" fmla="*/ 44 h 198"/>
                <a:gd name="T32" fmla="*/ 164 w 191"/>
                <a:gd name="T33" fmla="*/ 76 h 198"/>
                <a:gd name="T34" fmla="*/ 164 w 191"/>
                <a:gd name="T35" fmla="*/ 151 h 198"/>
                <a:gd name="T36" fmla="*/ 166 w 191"/>
                <a:gd name="T37" fmla="*/ 157 h 198"/>
                <a:gd name="T38" fmla="*/ 174 w 191"/>
                <a:gd name="T39" fmla="*/ 158 h 198"/>
                <a:gd name="T40" fmla="*/ 191 w 191"/>
                <a:gd name="T41" fmla="*/ 194 h 198"/>
                <a:gd name="T42" fmla="*/ 145 w 191"/>
                <a:gd name="T43" fmla="*/ 194 h 198"/>
                <a:gd name="T44" fmla="*/ 127 w 191"/>
                <a:gd name="T45" fmla="*/ 189 h 198"/>
                <a:gd name="T46" fmla="*/ 121 w 191"/>
                <a:gd name="T47" fmla="*/ 174 h 198"/>
                <a:gd name="T48" fmla="*/ 121 w 191"/>
                <a:gd name="T49" fmla="*/ 172 h 198"/>
                <a:gd name="T50" fmla="*/ 123 w 191"/>
                <a:gd name="T51" fmla="*/ 162 h 198"/>
                <a:gd name="T52" fmla="*/ 119 w 191"/>
                <a:gd name="T53" fmla="*/ 168 h 198"/>
                <a:gd name="T54" fmla="*/ 108 w 191"/>
                <a:gd name="T55" fmla="*/ 181 h 198"/>
                <a:gd name="T56" fmla="*/ 91 w 191"/>
                <a:gd name="T57" fmla="*/ 192 h 198"/>
                <a:gd name="T58" fmla="*/ 62 w 191"/>
                <a:gd name="T59" fmla="*/ 198 h 198"/>
                <a:gd name="T60" fmla="*/ 51 w 191"/>
                <a:gd name="T61" fmla="*/ 198 h 198"/>
                <a:gd name="T62" fmla="*/ 29 w 191"/>
                <a:gd name="T63" fmla="*/ 190 h 198"/>
                <a:gd name="T64" fmla="*/ 12 w 191"/>
                <a:gd name="T65" fmla="*/ 177 h 198"/>
                <a:gd name="T66" fmla="*/ 0 w 191"/>
                <a:gd name="T67" fmla="*/ 155 h 198"/>
                <a:gd name="T68" fmla="*/ 0 w 191"/>
                <a:gd name="T69" fmla="*/ 141 h 198"/>
                <a:gd name="T70" fmla="*/ 2 w 191"/>
                <a:gd name="T71" fmla="*/ 123 h 198"/>
                <a:gd name="T72" fmla="*/ 12 w 191"/>
                <a:gd name="T73" fmla="*/ 108 h 198"/>
                <a:gd name="T74" fmla="*/ 25 w 191"/>
                <a:gd name="T75" fmla="*/ 96 h 198"/>
                <a:gd name="T76" fmla="*/ 59 w 191"/>
                <a:gd name="T77" fmla="*/ 83 h 198"/>
                <a:gd name="T78" fmla="*/ 106 w 191"/>
                <a:gd name="T79" fmla="*/ 77 h 198"/>
                <a:gd name="T80" fmla="*/ 74 w 191"/>
                <a:gd name="T81" fmla="*/ 164 h 198"/>
                <a:gd name="T82" fmla="*/ 83 w 191"/>
                <a:gd name="T83" fmla="*/ 162 h 198"/>
                <a:gd name="T84" fmla="*/ 100 w 191"/>
                <a:gd name="T85" fmla="*/ 153 h 198"/>
                <a:gd name="T86" fmla="*/ 111 w 191"/>
                <a:gd name="T87" fmla="*/ 140 h 198"/>
                <a:gd name="T88" fmla="*/ 117 w 191"/>
                <a:gd name="T89" fmla="*/ 121 h 198"/>
                <a:gd name="T90" fmla="*/ 119 w 191"/>
                <a:gd name="T91" fmla="*/ 106 h 198"/>
                <a:gd name="T92" fmla="*/ 110 w 191"/>
                <a:gd name="T93" fmla="*/ 106 h 198"/>
                <a:gd name="T94" fmla="*/ 83 w 191"/>
                <a:gd name="T95" fmla="*/ 109 h 198"/>
                <a:gd name="T96" fmla="*/ 62 w 191"/>
                <a:gd name="T97" fmla="*/ 115 h 198"/>
                <a:gd name="T98" fmla="*/ 49 w 191"/>
                <a:gd name="T99" fmla="*/ 128 h 198"/>
                <a:gd name="T100" fmla="*/ 47 w 191"/>
                <a:gd name="T101" fmla="*/ 138 h 198"/>
                <a:gd name="T102" fmla="*/ 55 w 191"/>
                <a:gd name="T103" fmla="*/ 157 h 198"/>
                <a:gd name="T104" fmla="*/ 68 w 191"/>
                <a:gd name="T105" fmla="*/ 162 h 198"/>
                <a:gd name="T106" fmla="*/ 74 w 191"/>
                <a:gd name="T107" fmla="*/ 16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98">
                  <a:moveTo>
                    <a:pt x="106" y="77"/>
                  </a:moveTo>
                  <a:lnTo>
                    <a:pt x="117" y="77"/>
                  </a:lnTo>
                  <a:lnTo>
                    <a:pt x="117" y="72"/>
                  </a:lnTo>
                  <a:lnTo>
                    <a:pt x="117" y="72"/>
                  </a:lnTo>
                  <a:lnTo>
                    <a:pt x="117" y="62"/>
                  </a:lnTo>
                  <a:lnTo>
                    <a:pt x="115" y="57"/>
                  </a:lnTo>
                  <a:lnTo>
                    <a:pt x="111" y="51"/>
                  </a:lnTo>
                  <a:lnTo>
                    <a:pt x="108" y="45"/>
                  </a:lnTo>
                  <a:lnTo>
                    <a:pt x="102" y="44"/>
                  </a:lnTo>
                  <a:lnTo>
                    <a:pt x="96" y="40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72" y="40"/>
                  </a:lnTo>
                  <a:lnTo>
                    <a:pt x="62" y="42"/>
                  </a:lnTo>
                  <a:lnTo>
                    <a:pt x="46" y="47"/>
                  </a:lnTo>
                  <a:lnTo>
                    <a:pt x="34" y="55"/>
                  </a:lnTo>
                  <a:lnTo>
                    <a:pt x="30" y="5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7" y="21"/>
                  </a:lnTo>
                  <a:lnTo>
                    <a:pt x="32" y="13"/>
                  </a:lnTo>
                  <a:lnTo>
                    <a:pt x="44" y="8"/>
                  </a:lnTo>
                  <a:lnTo>
                    <a:pt x="57" y="4"/>
                  </a:lnTo>
                  <a:lnTo>
                    <a:pt x="70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106" y="2"/>
                  </a:lnTo>
                  <a:lnTo>
                    <a:pt x="121" y="6"/>
                  </a:lnTo>
                  <a:lnTo>
                    <a:pt x="134" y="11"/>
                  </a:lnTo>
                  <a:lnTo>
                    <a:pt x="145" y="21"/>
                  </a:lnTo>
                  <a:lnTo>
                    <a:pt x="153" y="30"/>
                  </a:lnTo>
                  <a:lnTo>
                    <a:pt x="160" y="44"/>
                  </a:lnTo>
                  <a:lnTo>
                    <a:pt x="164" y="59"/>
                  </a:lnTo>
                  <a:lnTo>
                    <a:pt x="164" y="76"/>
                  </a:lnTo>
                  <a:lnTo>
                    <a:pt x="164" y="151"/>
                  </a:lnTo>
                  <a:lnTo>
                    <a:pt x="164" y="151"/>
                  </a:lnTo>
                  <a:lnTo>
                    <a:pt x="166" y="155"/>
                  </a:lnTo>
                  <a:lnTo>
                    <a:pt x="166" y="157"/>
                  </a:lnTo>
                  <a:lnTo>
                    <a:pt x="170" y="158"/>
                  </a:lnTo>
                  <a:lnTo>
                    <a:pt x="174" y="158"/>
                  </a:lnTo>
                  <a:lnTo>
                    <a:pt x="191" y="158"/>
                  </a:lnTo>
                  <a:lnTo>
                    <a:pt x="191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34" y="192"/>
                  </a:lnTo>
                  <a:lnTo>
                    <a:pt x="127" y="189"/>
                  </a:lnTo>
                  <a:lnTo>
                    <a:pt x="123" y="181"/>
                  </a:lnTo>
                  <a:lnTo>
                    <a:pt x="121" y="174"/>
                  </a:lnTo>
                  <a:lnTo>
                    <a:pt x="121" y="172"/>
                  </a:lnTo>
                  <a:lnTo>
                    <a:pt x="121" y="17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23" y="162"/>
                  </a:lnTo>
                  <a:lnTo>
                    <a:pt x="119" y="168"/>
                  </a:lnTo>
                  <a:lnTo>
                    <a:pt x="115" y="174"/>
                  </a:lnTo>
                  <a:lnTo>
                    <a:pt x="108" y="181"/>
                  </a:lnTo>
                  <a:lnTo>
                    <a:pt x="100" y="187"/>
                  </a:lnTo>
                  <a:lnTo>
                    <a:pt x="91" y="192"/>
                  </a:lnTo>
                  <a:lnTo>
                    <a:pt x="78" y="198"/>
                  </a:lnTo>
                  <a:lnTo>
                    <a:pt x="62" y="198"/>
                  </a:lnTo>
                  <a:lnTo>
                    <a:pt x="62" y="198"/>
                  </a:lnTo>
                  <a:lnTo>
                    <a:pt x="51" y="198"/>
                  </a:lnTo>
                  <a:lnTo>
                    <a:pt x="38" y="194"/>
                  </a:lnTo>
                  <a:lnTo>
                    <a:pt x="29" y="190"/>
                  </a:lnTo>
                  <a:lnTo>
                    <a:pt x="19" y="185"/>
                  </a:lnTo>
                  <a:lnTo>
                    <a:pt x="12" y="177"/>
                  </a:lnTo>
                  <a:lnTo>
                    <a:pt x="4" y="166"/>
                  </a:lnTo>
                  <a:lnTo>
                    <a:pt x="0" y="155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30"/>
                  </a:lnTo>
                  <a:lnTo>
                    <a:pt x="2" y="123"/>
                  </a:lnTo>
                  <a:lnTo>
                    <a:pt x="8" y="113"/>
                  </a:lnTo>
                  <a:lnTo>
                    <a:pt x="12" y="108"/>
                  </a:lnTo>
                  <a:lnTo>
                    <a:pt x="19" y="100"/>
                  </a:lnTo>
                  <a:lnTo>
                    <a:pt x="25" y="96"/>
                  </a:lnTo>
                  <a:lnTo>
                    <a:pt x="42" y="87"/>
                  </a:lnTo>
                  <a:lnTo>
                    <a:pt x="59" y="83"/>
                  </a:lnTo>
                  <a:lnTo>
                    <a:pt x="76" y="79"/>
                  </a:lnTo>
                  <a:lnTo>
                    <a:pt x="106" y="77"/>
                  </a:lnTo>
                  <a:lnTo>
                    <a:pt x="106" y="77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3" y="162"/>
                  </a:lnTo>
                  <a:lnTo>
                    <a:pt x="93" y="158"/>
                  </a:lnTo>
                  <a:lnTo>
                    <a:pt x="100" y="153"/>
                  </a:lnTo>
                  <a:lnTo>
                    <a:pt x="106" y="147"/>
                  </a:lnTo>
                  <a:lnTo>
                    <a:pt x="111" y="140"/>
                  </a:lnTo>
                  <a:lnTo>
                    <a:pt x="115" y="130"/>
                  </a:lnTo>
                  <a:lnTo>
                    <a:pt x="117" y="121"/>
                  </a:lnTo>
                  <a:lnTo>
                    <a:pt x="119" y="113"/>
                  </a:lnTo>
                  <a:lnTo>
                    <a:pt x="119" y="106"/>
                  </a:lnTo>
                  <a:lnTo>
                    <a:pt x="110" y="106"/>
                  </a:lnTo>
                  <a:lnTo>
                    <a:pt x="110" y="106"/>
                  </a:lnTo>
                  <a:lnTo>
                    <a:pt x="93" y="108"/>
                  </a:lnTo>
                  <a:lnTo>
                    <a:pt x="83" y="109"/>
                  </a:lnTo>
                  <a:lnTo>
                    <a:pt x="72" y="111"/>
                  </a:lnTo>
                  <a:lnTo>
                    <a:pt x="62" y="115"/>
                  </a:lnTo>
                  <a:lnTo>
                    <a:pt x="55" y="121"/>
                  </a:lnTo>
                  <a:lnTo>
                    <a:pt x="49" y="12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9" y="147"/>
                  </a:lnTo>
                  <a:lnTo>
                    <a:pt x="55" y="157"/>
                  </a:lnTo>
                  <a:lnTo>
                    <a:pt x="62" y="162"/>
                  </a:lnTo>
                  <a:lnTo>
                    <a:pt x="68" y="162"/>
                  </a:lnTo>
                  <a:lnTo>
                    <a:pt x="74" y="164"/>
                  </a:lnTo>
                  <a:lnTo>
                    <a:pt x="74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34"/>
            <p:cNvSpPr>
              <a:spLocks/>
            </p:cNvSpPr>
            <p:nvPr/>
          </p:nvSpPr>
          <p:spPr bwMode="auto">
            <a:xfrm>
              <a:off x="4679952" y="4217993"/>
              <a:ext cx="369888" cy="307975"/>
            </a:xfrm>
            <a:custGeom>
              <a:avLst/>
              <a:gdLst>
                <a:gd name="T0" fmla="*/ 28 w 233"/>
                <a:gd name="T1" fmla="*/ 158 h 194"/>
                <a:gd name="T2" fmla="*/ 28 w 233"/>
                <a:gd name="T3" fmla="*/ 49 h 194"/>
                <a:gd name="T4" fmla="*/ 26 w 233"/>
                <a:gd name="T5" fmla="*/ 44 h 194"/>
                <a:gd name="T6" fmla="*/ 21 w 233"/>
                <a:gd name="T7" fmla="*/ 40 h 194"/>
                <a:gd name="T8" fmla="*/ 0 w 233"/>
                <a:gd name="T9" fmla="*/ 6 h 194"/>
                <a:gd name="T10" fmla="*/ 49 w 233"/>
                <a:gd name="T11" fmla="*/ 6 h 194"/>
                <a:gd name="T12" fmla="*/ 68 w 233"/>
                <a:gd name="T13" fmla="*/ 11 h 194"/>
                <a:gd name="T14" fmla="*/ 73 w 233"/>
                <a:gd name="T15" fmla="*/ 27 h 194"/>
                <a:gd name="T16" fmla="*/ 73 w 233"/>
                <a:gd name="T17" fmla="*/ 34 h 194"/>
                <a:gd name="T18" fmla="*/ 73 w 233"/>
                <a:gd name="T19" fmla="*/ 44 h 194"/>
                <a:gd name="T20" fmla="*/ 79 w 233"/>
                <a:gd name="T21" fmla="*/ 34 h 194"/>
                <a:gd name="T22" fmla="*/ 92 w 233"/>
                <a:gd name="T23" fmla="*/ 19 h 194"/>
                <a:gd name="T24" fmla="*/ 113 w 233"/>
                <a:gd name="T25" fmla="*/ 6 h 194"/>
                <a:gd name="T26" fmla="*/ 143 w 233"/>
                <a:gd name="T27" fmla="*/ 0 h 194"/>
                <a:gd name="T28" fmla="*/ 158 w 233"/>
                <a:gd name="T29" fmla="*/ 2 h 194"/>
                <a:gd name="T30" fmla="*/ 181 w 233"/>
                <a:gd name="T31" fmla="*/ 10 h 194"/>
                <a:gd name="T32" fmla="*/ 198 w 233"/>
                <a:gd name="T33" fmla="*/ 28 h 194"/>
                <a:gd name="T34" fmla="*/ 205 w 233"/>
                <a:gd name="T35" fmla="*/ 55 h 194"/>
                <a:gd name="T36" fmla="*/ 207 w 233"/>
                <a:gd name="T37" fmla="*/ 158 h 194"/>
                <a:gd name="T38" fmla="*/ 233 w 233"/>
                <a:gd name="T39" fmla="*/ 194 h 194"/>
                <a:gd name="T40" fmla="*/ 160 w 233"/>
                <a:gd name="T41" fmla="*/ 83 h 194"/>
                <a:gd name="T42" fmla="*/ 158 w 233"/>
                <a:gd name="T43" fmla="*/ 66 h 194"/>
                <a:gd name="T44" fmla="*/ 154 w 233"/>
                <a:gd name="T45" fmla="*/ 55 h 194"/>
                <a:gd name="T46" fmla="*/ 145 w 233"/>
                <a:gd name="T47" fmla="*/ 47 h 194"/>
                <a:gd name="T48" fmla="*/ 130 w 233"/>
                <a:gd name="T49" fmla="*/ 44 h 194"/>
                <a:gd name="T50" fmla="*/ 118 w 233"/>
                <a:gd name="T51" fmla="*/ 45 h 194"/>
                <a:gd name="T52" fmla="*/ 98 w 233"/>
                <a:gd name="T53" fmla="*/ 57 h 194"/>
                <a:gd name="T54" fmla="*/ 85 w 233"/>
                <a:gd name="T55" fmla="*/ 74 h 194"/>
                <a:gd name="T56" fmla="*/ 77 w 233"/>
                <a:gd name="T57" fmla="*/ 96 h 194"/>
                <a:gd name="T58" fmla="*/ 75 w 233"/>
                <a:gd name="T59" fmla="*/ 158 h 194"/>
                <a:gd name="T60" fmla="*/ 103 w 233"/>
                <a:gd name="T61" fmla="*/ 194 h 194"/>
                <a:gd name="T62" fmla="*/ 2 w 233"/>
                <a:gd name="T63" fmla="*/ 15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94">
                  <a:moveTo>
                    <a:pt x="2" y="158"/>
                  </a:moveTo>
                  <a:lnTo>
                    <a:pt x="28" y="158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5"/>
                  </a:lnTo>
                  <a:lnTo>
                    <a:pt x="26" y="44"/>
                  </a:lnTo>
                  <a:lnTo>
                    <a:pt x="24" y="42"/>
                  </a:lnTo>
                  <a:lnTo>
                    <a:pt x="21" y="40"/>
                  </a:lnTo>
                  <a:lnTo>
                    <a:pt x="0" y="40"/>
                  </a:lnTo>
                  <a:lnTo>
                    <a:pt x="0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60" y="6"/>
                  </a:lnTo>
                  <a:lnTo>
                    <a:pt x="68" y="11"/>
                  </a:lnTo>
                  <a:lnTo>
                    <a:pt x="73" y="17"/>
                  </a:lnTo>
                  <a:lnTo>
                    <a:pt x="73" y="27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9" y="34"/>
                  </a:lnTo>
                  <a:lnTo>
                    <a:pt x="85" y="27"/>
                  </a:lnTo>
                  <a:lnTo>
                    <a:pt x="92" y="19"/>
                  </a:lnTo>
                  <a:lnTo>
                    <a:pt x="102" y="13"/>
                  </a:lnTo>
                  <a:lnTo>
                    <a:pt x="113" y="6"/>
                  </a:lnTo>
                  <a:lnTo>
                    <a:pt x="126" y="2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58" y="2"/>
                  </a:lnTo>
                  <a:lnTo>
                    <a:pt x="171" y="6"/>
                  </a:lnTo>
                  <a:lnTo>
                    <a:pt x="181" y="10"/>
                  </a:lnTo>
                  <a:lnTo>
                    <a:pt x="190" y="19"/>
                  </a:lnTo>
                  <a:lnTo>
                    <a:pt x="198" y="28"/>
                  </a:lnTo>
                  <a:lnTo>
                    <a:pt x="203" y="40"/>
                  </a:lnTo>
                  <a:lnTo>
                    <a:pt x="205" y="55"/>
                  </a:lnTo>
                  <a:lnTo>
                    <a:pt x="207" y="74"/>
                  </a:lnTo>
                  <a:lnTo>
                    <a:pt x="207" y="158"/>
                  </a:lnTo>
                  <a:lnTo>
                    <a:pt x="233" y="158"/>
                  </a:lnTo>
                  <a:lnTo>
                    <a:pt x="233" y="194"/>
                  </a:lnTo>
                  <a:lnTo>
                    <a:pt x="160" y="194"/>
                  </a:lnTo>
                  <a:lnTo>
                    <a:pt x="160" y="83"/>
                  </a:lnTo>
                  <a:lnTo>
                    <a:pt x="160" y="83"/>
                  </a:lnTo>
                  <a:lnTo>
                    <a:pt x="158" y="66"/>
                  </a:lnTo>
                  <a:lnTo>
                    <a:pt x="156" y="60"/>
                  </a:lnTo>
                  <a:lnTo>
                    <a:pt x="154" y="55"/>
                  </a:lnTo>
                  <a:lnTo>
                    <a:pt x="150" y="49"/>
                  </a:lnTo>
                  <a:lnTo>
                    <a:pt x="145" y="47"/>
                  </a:lnTo>
                  <a:lnTo>
                    <a:pt x="137" y="45"/>
                  </a:lnTo>
                  <a:lnTo>
                    <a:pt x="130" y="44"/>
                  </a:lnTo>
                  <a:lnTo>
                    <a:pt x="130" y="44"/>
                  </a:lnTo>
                  <a:lnTo>
                    <a:pt x="118" y="45"/>
                  </a:lnTo>
                  <a:lnTo>
                    <a:pt x="107" y="49"/>
                  </a:lnTo>
                  <a:lnTo>
                    <a:pt x="98" y="57"/>
                  </a:lnTo>
                  <a:lnTo>
                    <a:pt x="90" y="64"/>
                  </a:lnTo>
                  <a:lnTo>
                    <a:pt x="85" y="74"/>
                  </a:lnTo>
                  <a:lnTo>
                    <a:pt x="79" y="85"/>
                  </a:lnTo>
                  <a:lnTo>
                    <a:pt x="77" y="96"/>
                  </a:lnTo>
                  <a:lnTo>
                    <a:pt x="75" y="109"/>
                  </a:lnTo>
                  <a:lnTo>
                    <a:pt x="75" y="158"/>
                  </a:lnTo>
                  <a:lnTo>
                    <a:pt x="103" y="158"/>
                  </a:lnTo>
                  <a:lnTo>
                    <a:pt x="103" y="194"/>
                  </a:lnTo>
                  <a:lnTo>
                    <a:pt x="2" y="194"/>
                  </a:lnTo>
                  <a:lnTo>
                    <a:pt x="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35"/>
            <p:cNvSpPr>
              <a:spLocks noEditPoints="1"/>
            </p:cNvSpPr>
            <p:nvPr/>
          </p:nvSpPr>
          <p:spPr bwMode="auto">
            <a:xfrm>
              <a:off x="5089527" y="4106868"/>
              <a:ext cx="338138" cy="425450"/>
            </a:xfrm>
            <a:custGeom>
              <a:avLst/>
              <a:gdLst>
                <a:gd name="T0" fmla="*/ 87 w 213"/>
                <a:gd name="T1" fmla="*/ 70 h 268"/>
                <a:gd name="T2" fmla="*/ 111 w 213"/>
                <a:gd name="T3" fmla="*/ 76 h 268"/>
                <a:gd name="T4" fmla="*/ 128 w 213"/>
                <a:gd name="T5" fmla="*/ 83 h 268"/>
                <a:gd name="T6" fmla="*/ 141 w 213"/>
                <a:gd name="T7" fmla="*/ 98 h 268"/>
                <a:gd name="T8" fmla="*/ 141 w 213"/>
                <a:gd name="T9" fmla="*/ 98 h 268"/>
                <a:gd name="T10" fmla="*/ 141 w 213"/>
                <a:gd name="T11" fmla="*/ 36 h 268"/>
                <a:gd name="T12" fmla="*/ 111 w 213"/>
                <a:gd name="T13" fmla="*/ 0 h 268"/>
                <a:gd name="T14" fmla="*/ 186 w 213"/>
                <a:gd name="T15" fmla="*/ 221 h 268"/>
                <a:gd name="T16" fmla="*/ 188 w 213"/>
                <a:gd name="T17" fmla="*/ 225 h 268"/>
                <a:gd name="T18" fmla="*/ 192 w 213"/>
                <a:gd name="T19" fmla="*/ 228 h 268"/>
                <a:gd name="T20" fmla="*/ 213 w 213"/>
                <a:gd name="T21" fmla="*/ 228 h 268"/>
                <a:gd name="T22" fmla="*/ 167 w 213"/>
                <a:gd name="T23" fmla="*/ 264 h 268"/>
                <a:gd name="T24" fmla="*/ 156 w 213"/>
                <a:gd name="T25" fmla="*/ 262 h 268"/>
                <a:gd name="T26" fmla="*/ 145 w 213"/>
                <a:gd name="T27" fmla="*/ 251 h 268"/>
                <a:gd name="T28" fmla="*/ 143 w 213"/>
                <a:gd name="T29" fmla="*/ 242 h 268"/>
                <a:gd name="T30" fmla="*/ 145 w 213"/>
                <a:gd name="T31" fmla="*/ 234 h 268"/>
                <a:gd name="T32" fmla="*/ 145 w 213"/>
                <a:gd name="T33" fmla="*/ 234 h 268"/>
                <a:gd name="T34" fmla="*/ 137 w 213"/>
                <a:gd name="T35" fmla="*/ 245 h 268"/>
                <a:gd name="T36" fmla="*/ 122 w 213"/>
                <a:gd name="T37" fmla="*/ 257 h 268"/>
                <a:gd name="T38" fmla="*/ 98 w 213"/>
                <a:gd name="T39" fmla="*/ 268 h 268"/>
                <a:gd name="T40" fmla="*/ 83 w 213"/>
                <a:gd name="T41" fmla="*/ 268 h 268"/>
                <a:gd name="T42" fmla="*/ 49 w 213"/>
                <a:gd name="T43" fmla="*/ 262 h 268"/>
                <a:gd name="T44" fmla="*/ 22 w 213"/>
                <a:gd name="T45" fmla="*/ 242 h 268"/>
                <a:gd name="T46" fmla="*/ 6 w 213"/>
                <a:gd name="T47" fmla="*/ 210 h 268"/>
                <a:gd name="T48" fmla="*/ 0 w 213"/>
                <a:gd name="T49" fmla="*/ 170 h 268"/>
                <a:gd name="T50" fmla="*/ 2 w 213"/>
                <a:gd name="T51" fmla="*/ 147 h 268"/>
                <a:gd name="T52" fmla="*/ 13 w 213"/>
                <a:gd name="T53" fmla="*/ 112 h 268"/>
                <a:gd name="T54" fmla="*/ 36 w 213"/>
                <a:gd name="T55" fmla="*/ 87 h 268"/>
                <a:gd name="T56" fmla="*/ 68 w 213"/>
                <a:gd name="T57" fmla="*/ 72 h 268"/>
                <a:gd name="T58" fmla="*/ 87 w 213"/>
                <a:gd name="T59" fmla="*/ 70 h 268"/>
                <a:gd name="T60" fmla="*/ 94 w 213"/>
                <a:gd name="T61" fmla="*/ 228 h 268"/>
                <a:gd name="T62" fmla="*/ 111 w 213"/>
                <a:gd name="T63" fmla="*/ 227 h 268"/>
                <a:gd name="T64" fmla="*/ 128 w 213"/>
                <a:gd name="T65" fmla="*/ 215 h 268"/>
                <a:gd name="T66" fmla="*/ 137 w 213"/>
                <a:gd name="T67" fmla="*/ 196 h 268"/>
                <a:gd name="T68" fmla="*/ 141 w 213"/>
                <a:gd name="T69" fmla="*/ 170 h 268"/>
                <a:gd name="T70" fmla="*/ 141 w 213"/>
                <a:gd name="T71" fmla="*/ 159 h 268"/>
                <a:gd name="T72" fmla="*/ 135 w 213"/>
                <a:gd name="T73" fmla="*/ 138 h 268"/>
                <a:gd name="T74" fmla="*/ 124 w 213"/>
                <a:gd name="T75" fmla="*/ 123 h 268"/>
                <a:gd name="T76" fmla="*/ 107 w 213"/>
                <a:gd name="T77" fmla="*/ 114 h 268"/>
                <a:gd name="T78" fmla="*/ 96 w 213"/>
                <a:gd name="T79" fmla="*/ 112 h 268"/>
                <a:gd name="T80" fmla="*/ 77 w 213"/>
                <a:gd name="T81" fmla="*/ 115 h 268"/>
                <a:gd name="T82" fmla="*/ 62 w 213"/>
                <a:gd name="T83" fmla="*/ 127 h 268"/>
                <a:gd name="T84" fmla="*/ 51 w 213"/>
                <a:gd name="T85" fmla="*/ 146 h 268"/>
                <a:gd name="T86" fmla="*/ 47 w 213"/>
                <a:gd name="T87" fmla="*/ 170 h 268"/>
                <a:gd name="T88" fmla="*/ 49 w 213"/>
                <a:gd name="T89" fmla="*/ 183 h 268"/>
                <a:gd name="T90" fmla="*/ 54 w 213"/>
                <a:gd name="T91" fmla="*/ 204 h 268"/>
                <a:gd name="T92" fmla="*/ 68 w 213"/>
                <a:gd name="T93" fmla="*/ 219 h 268"/>
                <a:gd name="T94" fmla="*/ 85 w 213"/>
                <a:gd name="T95" fmla="*/ 228 h 268"/>
                <a:gd name="T96" fmla="*/ 94 w 213"/>
                <a:gd name="T97" fmla="*/ 22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3" h="268">
                  <a:moveTo>
                    <a:pt x="87" y="70"/>
                  </a:moveTo>
                  <a:lnTo>
                    <a:pt x="87" y="70"/>
                  </a:lnTo>
                  <a:lnTo>
                    <a:pt x="100" y="72"/>
                  </a:lnTo>
                  <a:lnTo>
                    <a:pt x="111" y="76"/>
                  </a:lnTo>
                  <a:lnTo>
                    <a:pt x="120" y="80"/>
                  </a:lnTo>
                  <a:lnTo>
                    <a:pt x="128" y="83"/>
                  </a:lnTo>
                  <a:lnTo>
                    <a:pt x="137" y="93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98"/>
                  </a:lnTo>
                  <a:lnTo>
                    <a:pt x="141" y="83"/>
                  </a:lnTo>
                  <a:lnTo>
                    <a:pt x="141" y="36"/>
                  </a:lnTo>
                  <a:lnTo>
                    <a:pt x="111" y="36"/>
                  </a:lnTo>
                  <a:lnTo>
                    <a:pt x="111" y="0"/>
                  </a:lnTo>
                  <a:lnTo>
                    <a:pt x="186" y="0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8" y="225"/>
                  </a:lnTo>
                  <a:lnTo>
                    <a:pt x="190" y="227"/>
                  </a:lnTo>
                  <a:lnTo>
                    <a:pt x="192" y="228"/>
                  </a:lnTo>
                  <a:lnTo>
                    <a:pt x="196" y="228"/>
                  </a:lnTo>
                  <a:lnTo>
                    <a:pt x="213" y="228"/>
                  </a:lnTo>
                  <a:lnTo>
                    <a:pt x="213" y="264"/>
                  </a:lnTo>
                  <a:lnTo>
                    <a:pt x="167" y="264"/>
                  </a:lnTo>
                  <a:lnTo>
                    <a:pt x="167" y="264"/>
                  </a:lnTo>
                  <a:lnTo>
                    <a:pt x="156" y="262"/>
                  </a:lnTo>
                  <a:lnTo>
                    <a:pt x="149" y="259"/>
                  </a:lnTo>
                  <a:lnTo>
                    <a:pt x="145" y="251"/>
                  </a:lnTo>
                  <a:lnTo>
                    <a:pt x="143" y="244"/>
                  </a:lnTo>
                  <a:lnTo>
                    <a:pt x="143" y="242"/>
                  </a:lnTo>
                  <a:lnTo>
                    <a:pt x="143" y="242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5" y="234"/>
                  </a:lnTo>
                  <a:lnTo>
                    <a:pt x="141" y="240"/>
                  </a:lnTo>
                  <a:lnTo>
                    <a:pt x="137" y="245"/>
                  </a:lnTo>
                  <a:lnTo>
                    <a:pt x="132" y="251"/>
                  </a:lnTo>
                  <a:lnTo>
                    <a:pt x="122" y="257"/>
                  </a:lnTo>
                  <a:lnTo>
                    <a:pt x="113" y="262"/>
                  </a:lnTo>
                  <a:lnTo>
                    <a:pt x="98" y="268"/>
                  </a:lnTo>
                  <a:lnTo>
                    <a:pt x="83" y="268"/>
                  </a:lnTo>
                  <a:lnTo>
                    <a:pt x="83" y="268"/>
                  </a:lnTo>
                  <a:lnTo>
                    <a:pt x="64" y="266"/>
                  </a:lnTo>
                  <a:lnTo>
                    <a:pt x="49" y="262"/>
                  </a:lnTo>
                  <a:lnTo>
                    <a:pt x="34" y="253"/>
                  </a:lnTo>
                  <a:lnTo>
                    <a:pt x="22" y="242"/>
                  </a:lnTo>
                  <a:lnTo>
                    <a:pt x="13" y="227"/>
                  </a:lnTo>
                  <a:lnTo>
                    <a:pt x="6" y="210"/>
                  </a:lnTo>
                  <a:lnTo>
                    <a:pt x="2" y="191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" y="147"/>
                  </a:lnTo>
                  <a:lnTo>
                    <a:pt x="6" y="129"/>
                  </a:lnTo>
                  <a:lnTo>
                    <a:pt x="13" y="112"/>
                  </a:lnTo>
                  <a:lnTo>
                    <a:pt x="24" y="98"/>
                  </a:lnTo>
                  <a:lnTo>
                    <a:pt x="36" y="87"/>
                  </a:lnTo>
                  <a:lnTo>
                    <a:pt x="51" y="78"/>
                  </a:lnTo>
                  <a:lnTo>
                    <a:pt x="68" y="72"/>
                  </a:lnTo>
                  <a:lnTo>
                    <a:pt x="87" y="70"/>
                  </a:lnTo>
                  <a:lnTo>
                    <a:pt x="87" y="70"/>
                  </a:lnTo>
                  <a:close/>
                  <a:moveTo>
                    <a:pt x="94" y="228"/>
                  </a:moveTo>
                  <a:lnTo>
                    <a:pt x="94" y="228"/>
                  </a:lnTo>
                  <a:lnTo>
                    <a:pt x="103" y="228"/>
                  </a:lnTo>
                  <a:lnTo>
                    <a:pt x="111" y="227"/>
                  </a:lnTo>
                  <a:lnTo>
                    <a:pt x="120" y="221"/>
                  </a:lnTo>
                  <a:lnTo>
                    <a:pt x="128" y="215"/>
                  </a:lnTo>
                  <a:lnTo>
                    <a:pt x="134" y="208"/>
                  </a:lnTo>
                  <a:lnTo>
                    <a:pt x="137" y="196"/>
                  </a:lnTo>
                  <a:lnTo>
                    <a:pt x="141" y="185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41" y="159"/>
                  </a:lnTo>
                  <a:lnTo>
                    <a:pt x="139" y="149"/>
                  </a:lnTo>
                  <a:lnTo>
                    <a:pt x="135" y="138"/>
                  </a:lnTo>
                  <a:lnTo>
                    <a:pt x="130" y="130"/>
                  </a:lnTo>
                  <a:lnTo>
                    <a:pt x="124" y="123"/>
                  </a:lnTo>
                  <a:lnTo>
                    <a:pt x="117" y="115"/>
                  </a:lnTo>
                  <a:lnTo>
                    <a:pt x="107" y="114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87" y="112"/>
                  </a:lnTo>
                  <a:lnTo>
                    <a:pt x="77" y="115"/>
                  </a:lnTo>
                  <a:lnTo>
                    <a:pt x="68" y="119"/>
                  </a:lnTo>
                  <a:lnTo>
                    <a:pt x="62" y="127"/>
                  </a:lnTo>
                  <a:lnTo>
                    <a:pt x="56" y="134"/>
                  </a:lnTo>
                  <a:lnTo>
                    <a:pt x="51" y="146"/>
                  </a:lnTo>
                  <a:lnTo>
                    <a:pt x="49" y="157"/>
                  </a:lnTo>
                  <a:lnTo>
                    <a:pt x="47" y="170"/>
                  </a:lnTo>
                  <a:lnTo>
                    <a:pt x="47" y="170"/>
                  </a:lnTo>
                  <a:lnTo>
                    <a:pt x="49" y="183"/>
                  </a:lnTo>
                  <a:lnTo>
                    <a:pt x="51" y="195"/>
                  </a:lnTo>
                  <a:lnTo>
                    <a:pt x="54" y="204"/>
                  </a:lnTo>
                  <a:lnTo>
                    <a:pt x="60" y="213"/>
                  </a:lnTo>
                  <a:lnTo>
                    <a:pt x="68" y="219"/>
                  </a:lnTo>
                  <a:lnTo>
                    <a:pt x="75" y="225"/>
                  </a:lnTo>
                  <a:lnTo>
                    <a:pt x="85" y="228"/>
                  </a:lnTo>
                  <a:lnTo>
                    <a:pt x="94" y="228"/>
                  </a:lnTo>
                  <a:lnTo>
                    <a:pt x="94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36"/>
            <p:cNvSpPr>
              <a:spLocks noEditPoints="1"/>
            </p:cNvSpPr>
            <p:nvPr/>
          </p:nvSpPr>
          <p:spPr bwMode="auto">
            <a:xfrm>
              <a:off x="5465764" y="4217993"/>
              <a:ext cx="328613" cy="314325"/>
            </a:xfrm>
            <a:custGeom>
              <a:avLst/>
              <a:gdLst>
                <a:gd name="T0" fmla="*/ 104 w 207"/>
                <a:gd name="T1" fmla="*/ 0 h 198"/>
                <a:gd name="T2" fmla="*/ 145 w 207"/>
                <a:gd name="T3" fmla="*/ 8 h 198"/>
                <a:gd name="T4" fmla="*/ 177 w 207"/>
                <a:gd name="T5" fmla="*/ 28 h 198"/>
                <a:gd name="T6" fmla="*/ 200 w 207"/>
                <a:gd name="T7" fmla="*/ 60 h 198"/>
                <a:gd name="T8" fmla="*/ 207 w 207"/>
                <a:gd name="T9" fmla="*/ 100 h 198"/>
                <a:gd name="T10" fmla="*/ 206 w 207"/>
                <a:gd name="T11" fmla="*/ 121 h 198"/>
                <a:gd name="T12" fmla="*/ 190 w 207"/>
                <a:gd name="T13" fmla="*/ 157 h 198"/>
                <a:gd name="T14" fmla="*/ 162 w 207"/>
                <a:gd name="T15" fmla="*/ 183 h 198"/>
                <a:gd name="T16" fmla="*/ 125 w 207"/>
                <a:gd name="T17" fmla="*/ 196 h 198"/>
                <a:gd name="T18" fmla="*/ 104 w 207"/>
                <a:gd name="T19" fmla="*/ 198 h 198"/>
                <a:gd name="T20" fmla="*/ 64 w 207"/>
                <a:gd name="T21" fmla="*/ 192 h 198"/>
                <a:gd name="T22" fmla="*/ 30 w 207"/>
                <a:gd name="T23" fmla="*/ 172 h 198"/>
                <a:gd name="T24" fmla="*/ 8 w 207"/>
                <a:gd name="T25" fmla="*/ 140 h 198"/>
                <a:gd name="T26" fmla="*/ 0 w 207"/>
                <a:gd name="T27" fmla="*/ 100 h 198"/>
                <a:gd name="T28" fmla="*/ 2 w 207"/>
                <a:gd name="T29" fmla="*/ 79 h 198"/>
                <a:gd name="T30" fmla="*/ 17 w 207"/>
                <a:gd name="T31" fmla="*/ 44 h 198"/>
                <a:gd name="T32" fmla="*/ 45 w 207"/>
                <a:gd name="T33" fmla="*/ 17 h 198"/>
                <a:gd name="T34" fmla="*/ 83 w 207"/>
                <a:gd name="T35" fmla="*/ 2 h 198"/>
                <a:gd name="T36" fmla="*/ 104 w 207"/>
                <a:gd name="T37" fmla="*/ 0 h 198"/>
                <a:gd name="T38" fmla="*/ 104 w 207"/>
                <a:gd name="T39" fmla="*/ 158 h 198"/>
                <a:gd name="T40" fmla="*/ 126 w 207"/>
                <a:gd name="T41" fmla="*/ 155 h 198"/>
                <a:gd name="T42" fmla="*/ 143 w 207"/>
                <a:gd name="T43" fmla="*/ 143 h 198"/>
                <a:gd name="T44" fmla="*/ 157 w 207"/>
                <a:gd name="T45" fmla="*/ 125 h 198"/>
                <a:gd name="T46" fmla="*/ 160 w 207"/>
                <a:gd name="T47" fmla="*/ 100 h 198"/>
                <a:gd name="T48" fmla="*/ 158 w 207"/>
                <a:gd name="T49" fmla="*/ 87 h 198"/>
                <a:gd name="T50" fmla="*/ 151 w 207"/>
                <a:gd name="T51" fmla="*/ 66 h 198"/>
                <a:gd name="T52" fmla="*/ 136 w 207"/>
                <a:gd name="T53" fmla="*/ 51 h 198"/>
                <a:gd name="T54" fmla="*/ 115 w 207"/>
                <a:gd name="T55" fmla="*/ 42 h 198"/>
                <a:gd name="T56" fmla="*/ 104 w 207"/>
                <a:gd name="T57" fmla="*/ 42 h 198"/>
                <a:gd name="T58" fmla="*/ 83 w 207"/>
                <a:gd name="T59" fmla="*/ 45 h 198"/>
                <a:gd name="T60" fmla="*/ 64 w 207"/>
                <a:gd name="T61" fmla="*/ 57 h 198"/>
                <a:gd name="T62" fmla="*/ 53 w 207"/>
                <a:gd name="T63" fmla="*/ 76 h 198"/>
                <a:gd name="T64" fmla="*/ 47 w 207"/>
                <a:gd name="T65" fmla="*/ 100 h 198"/>
                <a:gd name="T66" fmla="*/ 49 w 207"/>
                <a:gd name="T67" fmla="*/ 113 h 198"/>
                <a:gd name="T68" fmla="*/ 59 w 207"/>
                <a:gd name="T69" fmla="*/ 134 h 198"/>
                <a:gd name="T70" fmla="*/ 74 w 207"/>
                <a:gd name="T71" fmla="*/ 149 h 198"/>
                <a:gd name="T72" fmla="*/ 92 w 207"/>
                <a:gd name="T73" fmla="*/ 158 h 198"/>
                <a:gd name="T74" fmla="*/ 104 w 207"/>
                <a:gd name="T75" fmla="*/ 15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7" h="198">
                  <a:moveTo>
                    <a:pt x="104" y="0"/>
                  </a:moveTo>
                  <a:lnTo>
                    <a:pt x="104" y="0"/>
                  </a:lnTo>
                  <a:lnTo>
                    <a:pt x="125" y="2"/>
                  </a:lnTo>
                  <a:lnTo>
                    <a:pt x="145" y="8"/>
                  </a:lnTo>
                  <a:lnTo>
                    <a:pt x="162" y="17"/>
                  </a:lnTo>
                  <a:lnTo>
                    <a:pt x="177" y="28"/>
                  </a:lnTo>
                  <a:lnTo>
                    <a:pt x="190" y="44"/>
                  </a:lnTo>
                  <a:lnTo>
                    <a:pt x="200" y="60"/>
                  </a:lnTo>
                  <a:lnTo>
                    <a:pt x="206" y="79"/>
                  </a:lnTo>
                  <a:lnTo>
                    <a:pt x="207" y="100"/>
                  </a:lnTo>
                  <a:lnTo>
                    <a:pt x="207" y="100"/>
                  </a:lnTo>
                  <a:lnTo>
                    <a:pt x="206" y="121"/>
                  </a:lnTo>
                  <a:lnTo>
                    <a:pt x="200" y="140"/>
                  </a:lnTo>
                  <a:lnTo>
                    <a:pt x="190" y="157"/>
                  </a:lnTo>
                  <a:lnTo>
                    <a:pt x="177" y="172"/>
                  </a:lnTo>
                  <a:lnTo>
                    <a:pt x="162" y="183"/>
                  </a:lnTo>
                  <a:lnTo>
                    <a:pt x="145" y="192"/>
                  </a:lnTo>
                  <a:lnTo>
                    <a:pt x="125" y="196"/>
                  </a:lnTo>
                  <a:lnTo>
                    <a:pt x="104" y="198"/>
                  </a:lnTo>
                  <a:lnTo>
                    <a:pt x="104" y="198"/>
                  </a:lnTo>
                  <a:lnTo>
                    <a:pt x="83" y="196"/>
                  </a:lnTo>
                  <a:lnTo>
                    <a:pt x="64" y="192"/>
                  </a:lnTo>
                  <a:lnTo>
                    <a:pt x="45" y="183"/>
                  </a:lnTo>
                  <a:lnTo>
                    <a:pt x="30" y="172"/>
                  </a:lnTo>
                  <a:lnTo>
                    <a:pt x="17" y="157"/>
                  </a:lnTo>
                  <a:lnTo>
                    <a:pt x="8" y="140"/>
                  </a:lnTo>
                  <a:lnTo>
                    <a:pt x="2" y="12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2" y="79"/>
                  </a:lnTo>
                  <a:lnTo>
                    <a:pt x="8" y="60"/>
                  </a:lnTo>
                  <a:lnTo>
                    <a:pt x="17" y="44"/>
                  </a:lnTo>
                  <a:lnTo>
                    <a:pt x="30" y="28"/>
                  </a:lnTo>
                  <a:lnTo>
                    <a:pt x="45" y="17"/>
                  </a:lnTo>
                  <a:lnTo>
                    <a:pt x="64" y="8"/>
                  </a:lnTo>
                  <a:lnTo>
                    <a:pt x="83" y="2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158"/>
                  </a:moveTo>
                  <a:lnTo>
                    <a:pt x="104" y="158"/>
                  </a:lnTo>
                  <a:lnTo>
                    <a:pt x="115" y="158"/>
                  </a:lnTo>
                  <a:lnTo>
                    <a:pt x="126" y="155"/>
                  </a:lnTo>
                  <a:lnTo>
                    <a:pt x="136" y="149"/>
                  </a:lnTo>
                  <a:lnTo>
                    <a:pt x="143" y="143"/>
                  </a:lnTo>
                  <a:lnTo>
                    <a:pt x="151" y="134"/>
                  </a:lnTo>
                  <a:lnTo>
                    <a:pt x="157" y="125"/>
                  </a:lnTo>
                  <a:lnTo>
                    <a:pt x="158" y="113"/>
                  </a:lnTo>
                  <a:lnTo>
                    <a:pt x="160" y="100"/>
                  </a:lnTo>
                  <a:lnTo>
                    <a:pt x="160" y="100"/>
                  </a:lnTo>
                  <a:lnTo>
                    <a:pt x="158" y="87"/>
                  </a:lnTo>
                  <a:lnTo>
                    <a:pt x="157" y="76"/>
                  </a:lnTo>
                  <a:lnTo>
                    <a:pt x="151" y="66"/>
                  </a:lnTo>
                  <a:lnTo>
                    <a:pt x="143" y="57"/>
                  </a:lnTo>
                  <a:lnTo>
                    <a:pt x="136" y="51"/>
                  </a:lnTo>
                  <a:lnTo>
                    <a:pt x="126" y="45"/>
                  </a:lnTo>
                  <a:lnTo>
                    <a:pt x="115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92" y="42"/>
                  </a:lnTo>
                  <a:lnTo>
                    <a:pt x="83" y="45"/>
                  </a:lnTo>
                  <a:lnTo>
                    <a:pt x="74" y="51"/>
                  </a:lnTo>
                  <a:lnTo>
                    <a:pt x="64" y="57"/>
                  </a:lnTo>
                  <a:lnTo>
                    <a:pt x="59" y="66"/>
                  </a:lnTo>
                  <a:lnTo>
                    <a:pt x="53" y="76"/>
                  </a:lnTo>
                  <a:lnTo>
                    <a:pt x="49" y="87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113"/>
                  </a:lnTo>
                  <a:lnTo>
                    <a:pt x="53" y="125"/>
                  </a:lnTo>
                  <a:lnTo>
                    <a:pt x="59" y="134"/>
                  </a:lnTo>
                  <a:lnTo>
                    <a:pt x="64" y="143"/>
                  </a:lnTo>
                  <a:lnTo>
                    <a:pt x="74" y="149"/>
                  </a:lnTo>
                  <a:lnTo>
                    <a:pt x="83" y="155"/>
                  </a:lnTo>
                  <a:lnTo>
                    <a:pt x="92" y="158"/>
                  </a:lnTo>
                  <a:lnTo>
                    <a:pt x="104" y="158"/>
                  </a:lnTo>
                  <a:lnTo>
                    <a:pt x="10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37"/>
            <p:cNvSpPr>
              <a:spLocks noEditPoints="1"/>
            </p:cNvSpPr>
            <p:nvPr/>
          </p:nvSpPr>
          <p:spPr bwMode="auto">
            <a:xfrm>
              <a:off x="1554162" y="3216279"/>
              <a:ext cx="665163" cy="720726"/>
            </a:xfrm>
            <a:custGeom>
              <a:avLst/>
              <a:gdLst>
                <a:gd name="T0" fmla="*/ 178 w 419"/>
                <a:gd name="T1" fmla="*/ 0 h 454"/>
                <a:gd name="T2" fmla="*/ 204 w 419"/>
                <a:gd name="T3" fmla="*/ 0 h 454"/>
                <a:gd name="T4" fmla="*/ 253 w 419"/>
                <a:gd name="T5" fmla="*/ 9 h 454"/>
                <a:gd name="T6" fmla="*/ 296 w 419"/>
                <a:gd name="T7" fmla="*/ 26 h 454"/>
                <a:gd name="T8" fmla="*/ 336 w 419"/>
                <a:gd name="T9" fmla="*/ 49 h 454"/>
                <a:gd name="T10" fmla="*/ 366 w 419"/>
                <a:gd name="T11" fmla="*/ 81 h 454"/>
                <a:gd name="T12" fmla="*/ 392 w 419"/>
                <a:gd name="T13" fmla="*/ 117 h 454"/>
                <a:gd name="T14" fmla="*/ 409 w 419"/>
                <a:gd name="T15" fmla="*/ 156 h 454"/>
                <a:gd name="T16" fmla="*/ 417 w 419"/>
                <a:gd name="T17" fmla="*/ 202 h 454"/>
                <a:gd name="T18" fmla="*/ 419 w 419"/>
                <a:gd name="T19" fmla="*/ 226 h 454"/>
                <a:gd name="T20" fmla="*/ 417 w 419"/>
                <a:gd name="T21" fmla="*/ 251 h 454"/>
                <a:gd name="T22" fmla="*/ 409 w 419"/>
                <a:gd name="T23" fmla="*/ 294 h 454"/>
                <a:gd name="T24" fmla="*/ 392 w 419"/>
                <a:gd name="T25" fmla="*/ 335 h 454"/>
                <a:gd name="T26" fmla="*/ 366 w 419"/>
                <a:gd name="T27" fmla="*/ 371 h 454"/>
                <a:gd name="T28" fmla="*/ 336 w 419"/>
                <a:gd name="T29" fmla="*/ 403 h 454"/>
                <a:gd name="T30" fmla="*/ 296 w 419"/>
                <a:gd name="T31" fmla="*/ 426 h 454"/>
                <a:gd name="T32" fmla="*/ 253 w 419"/>
                <a:gd name="T33" fmla="*/ 443 h 454"/>
                <a:gd name="T34" fmla="*/ 204 w 419"/>
                <a:gd name="T35" fmla="*/ 452 h 454"/>
                <a:gd name="T36" fmla="*/ 0 w 419"/>
                <a:gd name="T37" fmla="*/ 454 h 454"/>
                <a:gd name="T38" fmla="*/ 100 w 419"/>
                <a:gd name="T39" fmla="*/ 90 h 454"/>
                <a:gd name="T40" fmla="*/ 178 w 419"/>
                <a:gd name="T41" fmla="*/ 364 h 454"/>
                <a:gd name="T42" fmla="*/ 193 w 419"/>
                <a:gd name="T43" fmla="*/ 362 h 454"/>
                <a:gd name="T44" fmla="*/ 221 w 419"/>
                <a:gd name="T45" fmla="*/ 358 h 454"/>
                <a:gd name="T46" fmla="*/ 245 w 419"/>
                <a:gd name="T47" fmla="*/ 349 h 454"/>
                <a:gd name="T48" fmla="*/ 268 w 419"/>
                <a:gd name="T49" fmla="*/ 333 h 454"/>
                <a:gd name="T50" fmla="*/ 285 w 419"/>
                <a:gd name="T51" fmla="*/ 317 h 454"/>
                <a:gd name="T52" fmla="*/ 300 w 419"/>
                <a:gd name="T53" fmla="*/ 294 h 454"/>
                <a:gd name="T54" fmla="*/ 309 w 419"/>
                <a:gd name="T55" fmla="*/ 269 h 454"/>
                <a:gd name="T56" fmla="*/ 313 w 419"/>
                <a:gd name="T57" fmla="*/ 243 h 454"/>
                <a:gd name="T58" fmla="*/ 315 w 419"/>
                <a:gd name="T59" fmla="*/ 226 h 454"/>
                <a:gd name="T60" fmla="*/ 313 w 419"/>
                <a:gd name="T61" fmla="*/ 211 h 454"/>
                <a:gd name="T62" fmla="*/ 309 w 419"/>
                <a:gd name="T63" fmla="*/ 185 h 454"/>
                <a:gd name="T64" fmla="*/ 300 w 419"/>
                <a:gd name="T65" fmla="*/ 158 h 454"/>
                <a:gd name="T66" fmla="*/ 285 w 419"/>
                <a:gd name="T67" fmla="*/ 138 h 454"/>
                <a:gd name="T68" fmla="*/ 268 w 419"/>
                <a:gd name="T69" fmla="*/ 119 h 454"/>
                <a:gd name="T70" fmla="*/ 245 w 419"/>
                <a:gd name="T71" fmla="*/ 106 h 454"/>
                <a:gd name="T72" fmla="*/ 221 w 419"/>
                <a:gd name="T73" fmla="*/ 96 h 454"/>
                <a:gd name="T74" fmla="*/ 193 w 419"/>
                <a:gd name="T75" fmla="*/ 90 h 454"/>
                <a:gd name="T76" fmla="*/ 100 w 419"/>
                <a:gd name="T77" fmla="*/ 9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454">
                  <a:moveTo>
                    <a:pt x="0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204" y="0"/>
                  </a:lnTo>
                  <a:lnTo>
                    <a:pt x="228" y="4"/>
                  </a:lnTo>
                  <a:lnTo>
                    <a:pt x="253" y="9"/>
                  </a:lnTo>
                  <a:lnTo>
                    <a:pt x="275" y="17"/>
                  </a:lnTo>
                  <a:lnTo>
                    <a:pt x="296" y="26"/>
                  </a:lnTo>
                  <a:lnTo>
                    <a:pt x="317" y="38"/>
                  </a:lnTo>
                  <a:lnTo>
                    <a:pt x="336" y="49"/>
                  </a:lnTo>
                  <a:lnTo>
                    <a:pt x="351" y="64"/>
                  </a:lnTo>
                  <a:lnTo>
                    <a:pt x="366" y="81"/>
                  </a:lnTo>
                  <a:lnTo>
                    <a:pt x="381" y="98"/>
                  </a:lnTo>
                  <a:lnTo>
                    <a:pt x="392" y="117"/>
                  </a:lnTo>
                  <a:lnTo>
                    <a:pt x="402" y="136"/>
                  </a:lnTo>
                  <a:lnTo>
                    <a:pt x="409" y="156"/>
                  </a:lnTo>
                  <a:lnTo>
                    <a:pt x="415" y="179"/>
                  </a:lnTo>
                  <a:lnTo>
                    <a:pt x="417" y="202"/>
                  </a:lnTo>
                  <a:lnTo>
                    <a:pt x="419" y="224"/>
                  </a:lnTo>
                  <a:lnTo>
                    <a:pt x="419" y="226"/>
                  </a:lnTo>
                  <a:lnTo>
                    <a:pt x="419" y="226"/>
                  </a:lnTo>
                  <a:lnTo>
                    <a:pt x="417" y="251"/>
                  </a:lnTo>
                  <a:lnTo>
                    <a:pt x="415" y="273"/>
                  </a:lnTo>
                  <a:lnTo>
                    <a:pt x="409" y="294"/>
                  </a:lnTo>
                  <a:lnTo>
                    <a:pt x="402" y="317"/>
                  </a:lnTo>
                  <a:lnTo>
                    <a:pt x="392" y="335"/>
                  </a:lnTo>
                  <a:lnTo>
                    <a:pt x="381" y="354"/>
                  </a:lnTo>
                  <a:lnTo>
                    <a:pt x="366" y="371"/>
                  </a:lnTo>
                  <a:lnTo>
                    <a:pt x="351" y="388"/>
                  </a:lnTo>
                  <a:lnTo>
                    <a:pt x="336" y="403"/>
                  </a:lnTo>
                  <a:lnTo>
                    <a:pt x="317" y="415"/>
                  </a:lnTo>
                  <a:lnTo>
                    <a:pt x="296" y="426"/>
                  </a:lnTo>
                  <a:lnTo>
                    <a:pt x="275" y="435"/>
                  </a:lnTo>
                  <a:lnTo>
                    <a:pt x="253" y="443"/>
                  </a:lnTo>
                  <a:lnTo>
                    <a:pt x="228" y="448"/>
                  </a:lnTo>
                  <a:lnTo>
                    <a:pt x="204" y="452"/>
                  </a:lnTo>
                  <a:lnTo>
                    <a:pt x="178" y="454"/>
                  </a:lnTo>
                  <a:lnTo>
                    <a:pt x="0" y="454"/>
                  </a:lnTo>
                  <a:lnTo>
                    <a:pt x="0" y="0"/>
                  </a:lnTo>
                  <a:close/>
                  <a:moveTo>
                    <a:pt x="100" y="90"/>
                  </a:moveTo>
                  <a:lnTo>
                    <a:pt x="100" y="364"/>
                  </a:lnTo>
                  <a:lnTo>
                    <a:pt x="178" y="364"/>
                  </a:lnTo>
                  <a:lnTo>
                    <a:pt x="178" y="364"/>
                  </a:lnTo>
                  <a:lnTo>
                    <a:pt x="193" y="362"/>
                  </a:lnTo>
                  <a:lnTo>
                    <a:pt x="208" y="360"/>
                  </a:lnTo>
                  <a:lnTo>
                    <a:pt x="221" y="358"/>
                  </a:lnTo>
                  <a:lnTo>
                    <a:pt x="234" y="354"/>
                  </a:lnTo>
                  <a:lnTo>
                    <a:pt x="245" y="349"/>
                  </a:lnTo>
                  <a:lnTo>
                    <a:pt x="257" y="341"/>
                  </a:lnTo>
                  <a:lnTo>
                    <a:pt x="268" y="333"/>
                  </a:lnTo>
                  <a:lnTo>
                    <a:pt x="277" y="326"/>
                  </a:lnTo>
                  <a:lnTo>
                    <a:pt x="285" y="317"/>
                  </a:lnTo>
                  <a:lnTo>
                    <a:pt x="292" y="305"/>
                  </a:lnTo>
                  <a:lnTo>
                    <a:pt x="300" y="294"/>
                  </a:lnTo>
                  <a:lnTo>
                    <a:pt x="304" y="283"/>
                  </a:lnTo>
                  <a:lnTo>
                    <a:pt x="309" y="269"/>
                  </a:lnTo>
                  <a:lnTo>
                    <a:pt x="311" y="256"/>
                  </a:lnTo>
                  <a:lnTo>
                    <a:pt x="313" y="243"/>
                  </a:lnTo>
                  <a:lnTo>
                    <a:pt x="315" y="228"/>
                  </a:lnTo>
                  <a:lnTo>
                    <a:pt x="315" y="226"/>
                  </a:lnTo>
                  <a:lnTo>
                    <a:pt x="315" y="226"/>
                  </a:lnTo>
                  <a:lnTo>
                    <a:pt x="313" y="211"/>
                  </a:lnTo>
                  <a:lnTo>
                    <a:pt x="311" y="198"/>
                  </a:lnTo>
                  <a:lnTo>
                    <a:pt x="309" y="185"/>
                  </a:lnTo>
                  <a:lnTo>
                    <a:pt x="304" y="171"/>
                  </a:lnTo>
                  <a:lnTo>
                    <a:pt x="300" y="158"/>
                  </a:lnTo>
                  <a:lnTo>
                    <a:pt x="292" y="147"/>
                  </a:lnTo>
                  <a:lnTo>
                    <a:pt x="285" y="138"/>
                  </a:lnTo>
                  <a:lnTo>
                    <a:pt x="277" y="128"/>
                  </a:lnTo>
                  <a:lnTo>
                    <a:pt x="268" y="119"/>
                  </a:lnTo>
                  <a:lnTo>
                    <a:pt x="257" y="111"/>
                  </a:lnTo>
                  <a:lnTo>
                    <a:pt x="245" y="106"/>
                  </a:lnTo>
                  <a:lnTo>
                    <a:pt x="234" y="100"/>
                  </a:lnTo>
                  <a:lnTo>
                    <a:pt x="221" y="96"/>
                  </a:lnTo>
                  <a:lnTo>
                    <a:pt x="208" y="92"/>
                  </a:lnTo>
                  <a:lnTo>
                    <a:pt x="193" y="90"/>
                  </a:lnTo>
                  <a:lnTo>
                    <a:pt x="178" y="90"/>
                  </a:lnTo>
                  <a:lnTo>
                    <a:pt x="10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38"/>
            <p:cNvSpPr>
              <a:spLocks/>
            </p:cNvSpPr>
            <p:nvPr/>
          </p:nvSpPr>
          <p:spPr bwMode="auto">
            <a:xfrm>
              <a:off x="2317750" y="3216279"/>
              <a:ext cx="549275" cy="720726"/>
            </a:xfrm>
            <a:custGeom>
              <a:avLst/>
              <a:gdLst>
                <a:gd name="T0" fmla="*/ 0 w 346"/>
                <a:gd name="T1" fmla="*/ 0 h 454"/>
                <a:gd name="T2" fmla="*/ 343 w 346"/>
                <a:gd name="T3" fmla="*/ 0 h 454"/>
                <a:gd name="T4" fmla="*/ 343 w 346"/>
                <a:gd name="T5" fmla="*/ 89 h 454"/>
                <a:gd name="T6" fmla="*/ 100 w 346"/>
                <a:gd name="T7" fmla="*/ 89 h 454"/>
                <a:gd name="T8" fmla="*/ 100 w 346"/>
                <a:gd name="T9" fmla="*/ 181 h 454"/>
                <a:gd name="T10" fmla="*/ 314 w 346"/>
                <a:gd name="T11" fmla="*/ 181 h 454"/>
                <a:gd name="T12" fmla="*/ 314 w 346"/>
                <a:gd name="T13" fmla="*/ 269 h 454"/>
                <a:gd name="T14" fmla="*/ 100 w 346"/>
                <a:gd name="T15" fmla="*/ 269 h 454"/>
                <a:gd name="T16" fmla="*/ 100 w 346"/>
                <a:gd name="T17" fmla="*/ 364 h 454"/>
                <a:gd name="T18" fmla="*/ 346 w 346"/>
                <a:gd name="T19" fmla="*/ 364 h 454"/>
                <a:gd name="T20" fmla="*/ 346 w 346"/>
                <a:gd name="T21" fmla="*/ 454 h 454"/>
                <a:gd name="T22" fmla="*/ 0 w 346"/>
                <a:gd name="T23" fmla="*/ 454 h 454"/>
                <a:gd name="T24" fmla="*/ 0 w 346"/>
                <a:gd name="T25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6" h="454">
                  <a:moveTo>
                    <a:pt x="0" y="0"/>
                  </a:moveTo>
                  <a:lnTo>
                    <a:pt x="343" y="0"/>
                  </a:lnTo>
                  <a:lnTo>
                    <a:pt x="343" y="89"/>
                  </a:lnTo>
                  <a:lnTo>
                    <a:pt x="100" y="89"/>
                  </a:lnTo>
                  <a:lnTo>
                    <a:pt x="100" y="181"/>
                  </a:lnTo>
                  <a:lnTo>
                    <a:pt x="314" y="181"/>
                  </a:lnTo>
                  <a:lnTo>
                    <a:pt x="314" y="269"/>
                  </a:lnTo>
                  <a:lnTo>
                    <a:pt x="100" y="269"/>
                  </a:lnTo>
                  <a:lnTo>
                    <a:pt x="100" y="364"/>
                  </a:lnTo>
                  <a:lnTo>
                    <a:pt x="346" y="364"/>
                  </a:lnTo>
                  <a:lnTo>
                    <a:pt x="346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39"/>
            <p:cNvSpPr>
              <a:spLocks/>
            </p:cNvSpPr>
            <p:nvPr/>
          </p:nvSpPr>
          <p:spPr bwMode="auto">
            <a:xfrm>
              <a:off x="2913063" y="3216279"/>
              <a:ext cx="722313" cy="723901"/>
            </a:xfrm>
            <a:custGeom>
              <a:avLst/>
              <a:gdLst>
                <a:gd name="T0" fmla="*/ 0 w 455"/>
                <a:gd name="T1" fmla="*/ 0 h 456"/>
                <a:gd name="T2" fmla="*/ 111 w 455"/>
                <a:gd name="T3" fmla="*/ 0 h 456"/>
                <a:gd name="T4" fmla="*/ 229 w 455"/>
                <a:gd name="T5" fmla="*/ 318 h 456"/>
                <a:gd name="T6" fmla="*/ 348 w 455"/>
                <a:gd name="T7" fmla="*/ 0 h 456"/>
                <a:gd name="T8" fmla="*/ 455 w 455"/>
                <a:gd name="T9" fmla="*/ 0 h 456"/>
                <a:gd name="T10" fmla="*/ 273 w 455"/>
                <a:gd name="T11" fmla="*/ 456 h 456"/>
                <a:gd name="T12" fmla="*/ 184 w 455"/>
                <a:gd name="T13" fmla="*/ 456 h 456"/>
                <a:gd name="T14" fmla="*/ 0 w 455"/>
                <a:gd name="T15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456">
                  <a:moveTo>
                    <a:pt x="0" y="0"/>
                  </a:moveTo>
                  <a:lnTo>
                    <a:pt x="111" y="0"/>
                  </a:lnTo>
                  <a:lnTo>
                    <a:pt x="229" y="318"/>
                  </a:lnTo>
                  <a:lnTo>
                    <a:pt x="348" y="0"/>
                  </a:lnTo>
                  <a:lnTo>
                    <a:pt x="455" y="0"/>
                  </a:lnTo>
                  <a:lnTo>
                    <a:pt x="273" y="456"/>
                  </a:lnTo>
                  <a:lnTo>
                    <a:pt x="184" y="45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40"/>
            <p:cNvSpPr>
              <a:spLocks/>
            </p:cNvSpPr>
            <p:nvPr/>
          </p:nvSpPr>
          <p:spPr bwMode="auto">
            <a:xfrm>
              <a:off x="3635376" y="3203579"/>
              <a:ext cx="646113" cy="746126"/>
            </a:xfrm>
            <a:custGeom>
              <a:avLst/>
              <a:gdLst>
                <a:gd name="T0" fmla="*/ 0 w 407"/>
                <a:gd name="T1" fmla="*/ 234 h 470"/>
                <a:gd name="T2" fmla="*/ 2 w 407"/>
                <a:gd name="T3" fmla="*/ 211 h 470"/>
                <a:gd name="T4" fmla="*/ 12 w 407"/>
                <a:gd name="T5" fmla="*/ 164 h 470"/>
                <a:gd name="T6" fmla="*/ 27 w 407"/>
                <a:gd name="T7" fmla="*/ 123 h 470"/>
                <a:gd name="T8" fmla="*/ 51 w 407"/>
                <a:gd name="T9" fmla="*/ 85 h 470"/>
                <a:gd name="T10" fmla="*/ 81 w 407"/>
                <a:gd name="T11" fmla="*/ 53 h 470"/>
                <a:gd name="T12" fmla="*/ 117 w 407"/>
                <a:gd name="T13" fmla="*/ 29 h 470"/>
                <a:gd name="T14" fmla="*/ 159 w 407"/>
                <a:gd name="T15" fmla="*/ 10 h 470"/>
                <a:gd name="T16" fmla="*/ 204 w 407"/>
                <a:gd name="T17" fmla="*/ 0 h 470"/>
                <a:gd name="T18" fmla="*/ 228 w 407"/>
                <a:gd name="T19" fmla="*/ 0 h 470"/>
                <a:gd name="T20" fmla="*/ 283 w 407"/>
                <a:gd name="T21" fmla="*/ 4 h 470"/>
                <a:gd name="T22" fmla="*/ 330 w 407"/>
                <a:gd name="T23" fmla="*/ 19 h 470"/>
                <a:gd name="T24" fmla="*/ 370 w 407"/>
                <a:gd name="T25" fmla="*/ 42 h 470"/>
                <a:gd name="T26" fmla="*/ 405 w 407"/>
                <a:gd name="T27" fmla="*/ 72 h 470"/>
                <a:gd name="T28" fmla="*/ 381 w 407"/>
                <a:gd name="T29" fmla="*/ 97 h 470"/>
                <a:gd name="T30" fmla="*/ 349 w 407"/>
                <a:gd name="T31" fmla="*/ 70 h 470"/>
                <a:gd name="T32" fmla="*/ 315 w 407"/>
                <a:gd name="T33" fmla="*/ 49 h 470"/>
                <a:gd name="T34" fmla="*/ 275 w 407"/>
                <a:gd name="T35" fmla="*/ 34 h 470"/>
                <a:gd name="T36" fmla="*/ 228 w 407"/>
                <a:gd name="T37" fmla="*/ 31 h 470"/>
                <a:gd name="T38" fmla="*/ 208 w 407"/>
                <a:gd name="T39" fmla="*/ 31 h 470"/>
                <a:gd name="T40" fmla="*/ 170 w 407"/>
                <a:gd name="T41" fmla="*/ 38 h 470"/>
                <a:gd name="T42" fmla="*/ 134 w 407"/>
                <a:gd name="T43" fmla="*/ 55 h 470"/>
                <a:gd name="T44" fmla="*/ 104 w 407"/>
                <a:gd name="T45" fmla="*/ 76 h 470"/>
                <a:gd name="T46" fmla="*/ 80 w 407"/>
                <a:gd name="T47" fmla="*/ 102 h 470"/>
                <a:gd name="T48" fmla="*/ 59 w 407"/>
                <a:gd name="T49" fmla="*/ 136 h 470"/>
                <a:gd name="T50" fmla="*/ 44 w 407"/>
                <a:gd name="T51" fmla="*/ 172 h 470"/>
                <a:gd name="T52" fmla="*/ 38 w 407"/>
                <a:gd name="T53" fmla="*/ 211 h 470"/>
                <a:gd name="T54" fmla="*/ 36 w 407"/>
                <a:gd name="T55" fmla="*/ 234 h 470"/>
                <a:gd name="T56" fmla="*/ 38 w 407"/>
                <a:gd name="T57" fmla="*/ 255 h 470"/>
                <a:gd name="T58" fmla="*/ 46 w 407"/>
                <a:gd name="T59" fmla="*/ 296 h 470"/>
                <a:gd name="T60" fmla="*/ 59 w 407"/>
                <a:gd name="T61" fmla="*/ 332 h 470"/>
                <a:gd name="T62" fmla="*/ 80 w 407"/>
                <a:gd name="T63" fmla="*/ 366 h 470"/>
                <a:gd name="T64" fmla="*/ 106 w 407"/>
                <a:gd name="T65" fmla="*/ 392 h 470"/>
                <a:gd name="T66" fmla="*/ 136 w 407"/>
                <a:gd name="T67" fmla="*/ 415 h 470"/>
                <a:gd name="T68" fmla="*/ 170 w 407"/>
                <a:gd name="T69" fmla="*/ 430 h 470"/>
                <a:gd name="T70" fmla="*/ 208 w 407"/>
                <a:gd name="T71" fmla="*/ 438 h 470"/>
                <a:gd name="T72" fmla="*/ 228 w 407"/>
                <a:gd name="T73" fmla="*/ 439 h 470"/>
                <a:gd name="T74" fmla="*/ 274 w 407"/>
                <a:gd name="T75" fmla="*/ 434 h 470"/>
                <a:gd name="T76" fmla="*/ 313 w 407"/>
                <a:gd name="T77" fmla="*/ 421 h 470"/>
                <a:gd name="T78" fmla="*/ 351 w 407"/>
                <a:gd name="T79" fmla="*/ 398 h 470"/>
                <a:gd name="T80" fmla="*/ 385 w 407"/>
                <a:gd name="T81" fmla="*/ 368 h 470"/>
                <a:gd name="T82" fmla="*/ 407 w 407"/>
                <a:gd name="T83" fmla="*/ 390 h 470"/>
                <a:gd name="T84" fmla="*/ 370 w 407"/>
                <a:gd name="T85" fmla="*/ 423 h 470"/>
                <a:gd name="T86" fmla="*/ 330 w 407"/>
                <a:gd name="T87" fmla="*/ 447 h 470"/>
                <a:gd name="T88" fmla="*/ 283 w 407"/>
                <a:gd name="T89" fmla="*/ 464 h 470"/>
                <a:gd name="T90" fmla="*/ 226 w 407"/>
                <a:gd name="T91" fmla="*/ 470 h 470"/>
                <a:gd name="T92" fmla="*/ 204 w 407"/>
                <a:gd name="T93" fmla="*/ 468 h 470"/>
                <a:gd name="T94" fmla="*/ 159 w 407"/>
                <a:gd name="T95" fmla="*/ 458 h 470"/>
                <a:gd name="T96" fmla="*/ 117 w 407"/>
                <a:gd name="T97" fmla="*/ 441 h 470"/>
                <a:gd name="T98" fmla="*/ 81 w 407"/>
                <a:gd name="T99" fmla="*/ 417 h 470"/>
                <a:gd name="T100" fmla="*/ 51 w 407"/>
                <a:gd name="T101" fmla="*/ 385 h 470"/>
                <a:gd name="T102" fmla="*/ 27 w 407"/>
                <a:gd name="T103" fmla="*/ 347 h 470"/>
                <a:gd name="T104" fmla="*/ 12 w 407"/>
                <a:gd name="T105" fmla="*/ 306 h 470"/>
                <a:gd name="T106" fmla="*/ 2 w 407"/>
                <a:gd name="T107" fmla="*/ 260 h 470"/>
                <a:gd name="T108" fmla="*/ 0 w 407"/>
                <a:gd name="T109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2" y="211"/>
                  </a:lnTo>
                  <a:lnTo>
                    <a:pt x="6" y="187"/>
                  </a:lnTo>
                  <a:lnTo>
                    <a:pt x="12" y="164"/>
                  </a:lnTo>
                  <a:lnTo>
                    <a:pt x="19" y="144"/>
                  </a:lnTo>
                  <a:lnTo>
                    <a:pt x="27" y="123"/>
                  </a:lnTo>
                  <a:lnTo>
                    <a:pt x="38" y="104"/>
                  </a:lnTo>
                  <a:lnTo>
                    <a:pt x="51" y="85"/>
                  </a:lnTo>
                  <a:lnTo>
                    <a:pt x="66" y="68"/>
                  </a:lnTo>
                  <a:lnTo>
                    <a:pt x="81" y="53"/>
                  </a:lnTo>
                  <a:lnTo>
                    <a:pt x="98" y="40"/>
                  </a:lnTo>
                  <a:lnTo>
                    <a:pt x="117" y="29"/>
                  </a:lnTo>
                  <a:lnTo>
                    <a:pt x="138" y="17"/>
                  </a:lnTo>
                  <a:lnTo>
                    <a:pt x="159" y="10"/>
                  </a:lnTo>
                  <a:lnTo>
                    <a:pt x="181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7" y="0"/>
                  </a:lnTo>
                  <a:lnTo>
                    <a:pt x="283" y="4"/>
                  </a:lnTo>
                  <a:lnTo>
                    <a:pt x="307" y="12"/>
                  </a:lnTo>
                  <a:lnTo>
                    <a:pt x="330" y="19"/>
                  </a:lnTo>
                  <a:lnTo>
                    <a:pt x="349" y="31"/>
                  </a:lnTo>
                  <a:lnTo>
                    <a:pt x="370" y="42"/>
                  </a:lnTo>
                  <a:lnTo>
                    <a:pt x="387" y="57"/>
                  </a:lnTo>
                  <a:lnTo>
                    <a:pt x="405" y="72"/>
                  </a:lnTo>
                  <a:lnTo>
                    <a:pt x="381" y="97"/>
                  </a:lnTo>
                  <a:lnTo>
                    <a:pt x="381" y="97"/>
                  </a:lnTo>
                  <a:lnTo>
                    <a:pt x="366" y="83"/>
                  </a:lnTo>
                  <a:lnTo>
                    <a:pt x="349" y="70"/>
                  </a:lnTo>
                  <a:lnTo>
                    <a:pt x="332" y="59"/>
                  </a:lnTo>
                  <a:lnTo>
                    <a:pt x="315" y="49"/>
                  </a:lnTo>
                  <a:lnTo>
                    <a:pt x="296" y="42"/>
                  </a:lnTo>
                  <a:lnTo>
                    <a:pt x="275" y="34"/>
                  </a:lnTo>
                  <a:lnTo>
                    <a:pt x="253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08" y="31"/>
                  </a:lnTo>
                  <a:lnTo>
                    <a:pt x="189" y="34"/>
                  </a:lnTo>
                  <a:lnTo>
                    <a:pt x="170" y="38"/>
                  </a:lnTo>
                  <a:lnTo>
                    <a:pt x="151" y="46"/>
                  </a:lnTo>
                  <a:lnTo>
                    <a:pt x="134" y="55"/>
                  </a:lnTo>
                  <a:lnTo>
                    <a:pt x="119" y="65"/>
                  </a:lnTo>
                  <a:lnTo>
                    <a:pt x="104" y="76"/>
                  </a:lnTo>
                  <a:lnTo>
                    <a:pt x="91" y="89"/>
                  </a:lnTo>
                  <a:lnTo>
                    <a:pt x="80" y="102"/>
                  </a:lnTo>
                  <a:lnTo>
                    <a:pt x="68" y="119"/>
                  </a:lnTo>
                  <a:lnTo>
                    <a:pt x="59" y="136"/>
                  </a:lnTo>
                  <a:lnTo>
                    <a:pt x="51" y="153"/>
                  </a:lnTo>
                  <a:lnTo>
                    <a:pt x="44" y="172"/>
                  </a:lnTo>
                  <a:lnTo>
                    <a:pt x="40" y="191"/>
                  </a:lnTo>
                  <a:lnTo>
                    <a:pt x="38" y="211"/>
                  </a:lnTo>
                  <a:lnTo>
                    <a:pt x="36" y="232"/>
                  </a:lnTo>
                  <a:lnTo>
                    <a:pt x="36" y="234"/>
                  </a:lnTo>
                  <a:lnTo>
                    <a:pt x="36" y="234"/>
                  </a:lnTo>
                  <a:lnTo>
                    <a:pt x="38" y="255"/>
                  </a:lnTo>
                  <a:lnTo>
                    <a:pt x="40" y="276"/>
                  </a:lnTo>
                  <a:lnTo>
                    <a:pt x="46" y="296"/>
                  </a:lnTo>
                  <a:lnTo>
                    <a:pt x="51" y="315"/>
                  </a:lnTo>
                  <a:lnTo>
                    <a:pt x="59" y="332"/>
                  </a:lnTo>
                  <a:lnTo>
                    <a:pt x="68" y="349"/>
                  </a:lnTo>
                  <a:lnTo>
                    <a:pt x="80" y="366"/>
                  </a:lnTo>
                  <a:lnTo>
                    <a:pt x="91" y="379"/>
                  </a:lnTo>
                  <a:lnTo>
                    <a:pt x="106" y="392"/>
                  </a:lnTo>
                  <a:lnTo>
                    <a:pt x="119" y="404"/>
                  </a:lnTo>
                  <a:lnTo>
                    <a:pt x="136" y="415"/>
                  </a:lnTo>
                  <a:lnTo>
                    <a:pt x="153" y="423"/>
                  </a:lnTo>
                  <a:lnTo>
                    <a:pt x="170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53" y="438"/>
                  </a:lnTo>
                  <a:lnTo>
                    <a:pt x="274" y="434"/>
                  </a:lnTo>
                  <a:lnTo>
                    <a:pt x="294" y="428"/>
                  </a:lnTo>
                  <a:lnTo>
                    <a:pt x="313" y="421"/>
                  </a:lnTo>
                  <a:lnTo>
                    <a:pt x="332" y="411"/>
                  </a:lnTo>
                  <a:lnTo>
                    <a:pt x="351" y="398"/>
                  </a:lnTo>
                  <a:lnTo>
                    <a:pt x="368" y="385"/>
                  </a:lnTo>
                  <a:lnTo>
                    <a:pt x="385" y="368"/>
                  </a:lnTo>
                  <a:lnTo>
                    <a:pt x="407" y="390"/>
                  </a:lnTo>
                  <a:lnTo>
                    <a:pt x="407" y="390"/>
                  </a:lnTo>
                  <a:lnTo>
                    <a:pt x="388" y="407"/>
                  </a:lnTo>
                  <a:lnTo>
                    <a:pt x="370" y="423"/>
                  </a:lnTo>
                  <a:lnTo>
                    <a:pt x="351" y="436"/>
                  </a:lnTo>
                  <a:lnTo>
                    <a:pt x="330" y="447"/>
                  </a:lnTo>
                  <a:lnTo>
                    <a:pt x="307" y="456"/>
                  </a:lnTo>
                  <a:lnTo>
                    <a:pt x="283" y="464"/>
                  </a:lnTo>
                  <a:lnTo>
                    <a:pt x="257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4" y="468"/>
                  </a:lnTo>
                  <a:lnTo>
                    <a:pt x="179" y="464"/>
                  </a:lnTo>
                  <a:lnTo>
                    <a:pt x="159" y="458"/>
                  </a:lnTo>
                  <a:lnTo>
                    <a:pt x="138" y="451"/>
                  </a:lnTo>
                  <a:lnTo>
                    <a:pt x="117" y="441"/>
                  </a:lnTo>
                  <a:lnTo>
                    <a:pt x="98" y="430"/>
                  </a:lnTo>
                  <a:lnTo>
                    <a:pt x="81" y="417"/>
                  </a:lnTo>
                  <a:lnTo>
                    <a:pt x="66" y="402"/>
                  </a:lnTo>
                  <a:lnTo>
                    <a:pt x="51" y="385"/>
                  </a:lnTo>
                  <a:lnTo>
                    <a:pt x="38" y="366"/>
                  </a:lnTo>
                  <a:lnTo>
                    <a:pt x="27" y="347"/>
                  </a:lnTo>
                  <a:lnTo>
                    <a:pt x="19" y="326"/>
                  </a:lnTo>
                  <a:lnTo>
                    <a:pt x="12" y="306"/>
                  </a:lnTo>
                  <a:lnTo>
                    <a:pt x="6" y="283"/>
                  </a:lnTo>
                  <a:lnTo>
                    <a:pt x="2" y="260"/>
                  </a:lnTo>
                  <a:lnTo>
                    <a:pt x="0" y="236"/>
                  </a:lnTo>
                  <a:lnTo>
                    <a:pt x="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41"/>
            <p:cNvSpPr>
              <a:spLocks noEditPoints="1"/>
            </p:cNvSpPr>
            <p:nvPr/>
          </p:nvSpPr>
          <p:spPr bwMode="auto">
            <a:xfrm>
              <a:off x="4332289" y="3203579"/>
              <a:ext cx="723900" cy="746126"/>
            </a:xfrm>
            <a:custGeom>
              <a:avLst/>
              <a:gdLst>
                <a:gd name="T0" fmla="*/ 0 w 456"/>
                <a:gd name="T1" fmla="*/ 234 h 470"/>
                <a:gd name="T2" fmla="*/ 8 w 456"/>
                <a:gd name="T3" fmla="*/ 166 h 470"/>
                <a:gd name="T4" fmla="*/ 36 w 456"/>
                <a:gd name="T5" fmla="*/ 106 h 470"/>
                <a:gd name="T6" fmla="*/ 78 w 456"/>
                <a:gd name="T7" fmla="*/ 55 h 470"/>
                <a:gd name="T8" fmla="*/ 134 w 456"/>
                <a:gd name="T9" fmla="*/ 19 h 470"/>
                <a:gd name="T10" fmla="*/ 204 w 456"/>
                <a:gd name="T11" fmla="*/ 0 h 470"/>
                <a:gd name="T12" fmla="*/ 253 w 456"/>
                <a:gd name="T13" fmla="*/ 0 h 470"/>
                <a:gd name="T14" fmla="*/ 322 w 456"/>
                <a:gd name="T15" fmla="*/ 19 h 470"/>
                <a:gd name="T16" fmla="*/ 377 w 456"/>
                <a:gd name="T17" fmla="*/ 55 h 470"/>
                <a:gd name="T18" fmla="*/ 420 w 456"/>
                <a:gd name="T19" fmla="*/ 104 h 470"/>
                <a:gd name="T20" fmla="*/ 447 w 456"/>
                <a:gd name="T21" fmla="*/ 166 h 470"/>
                <a:gd name="T22" fmla="*/ 456 w 456"/>
                <a:gd name="T23" fmla="*/ 232 h 470"/>
                <a:gd name="T24" fmla="*/ 454 w 456"/>
                <a:gd name="T25" fmla="*/ 257 h 470"/>
                <a:gd name="T26" fmla="*/ 439 w 456"/>
                <a:gd name="T27" fmla="*/ 323 h 470"/>
                <a:gd name="T28" fmla="*/ 407 w 456"/>
                <a:gd name="T29" fmla="*/ 381 h 470"/>
                <a:gd name="T30" fmla="*/ 360 w 456"/>
                <a:gd name="T31" fmla="*/ 428 h 470"/>
                <a:gd name="T32" fmla="*/ 300 w 456"/>
                <a:gd name="T33" fmla="*/ 458 h 470"/>
                <a:gd name="T34" fmla="*/ 226 w 456"/>
                <a:gd name="T35" fmla="*/ 470 h 470"/>
                <a:gd name="T36" fmla="*/ 177 w 456"/>
                <a:gd name="T37" fmla="*/ 464 h 470"/>
                <a:gd name="T38" fmla="*/ 113 w 456"/>
                <a:gd name="T39" fmla="*/ 439 h 470"/>
                <a:gd name="T40" fmla="*/ 62 w 456"/>
                <a:gd name="T41" fmla="*/ 398 h 470"/>
                <a:gd name="T42" fmla="*/ 25 w 456"/>
                <a:gd name="T43" fmla="*/ 345 h 470"/>
                <a:gd name="T44" fmla="*/ 4 w 456"/>
                <a:gd name="T45" fmla="*/ 281 h 470"/>
                <a:gd name="T46" fmla="*/ 0 w 456"/>
                <a:gd name="T47" fmla="*/ 236 h 470"/>
                <a:gd name="T48" fmla="*/ 420 w 456"/>
                <a:gd name="T49" fmla="*/ 234 h 470"/>
                <a:gd name="T50" fmla="*/ 413 w 456"/>
                <a:gd name="T51" fmla="*/ 174 h 470"/>
                <a:gd name="T52" fmla="*/ 388 w 456"/>
                <a:gd name="T53" fmla="*/ 121 h 470"/>
                <a:gd name="T54" fmla="*/ 353 w 456"/>
                <a:gd name="T55" fmla="*/ 78 h 470"/>
                <a:gd name="T56" fmla="*/ 305 w 456"/>
                <a:gd name="T57" fmla="*/ 46 h 470"/>
                <a:gd name="T58" fmla="*/ 247 w 456"/>
                <a:gd name="T59" fmla="*/ 31 h 470"/>
                <a:gd name="T60" fmla="*/ 206 w 456"/>
                <a:gd name="T61" fmla="*/ 31 h 470"/>
                <a:gd name="T62" fmla="*/ 149 w 456"/>
                <a:gd name="T63" fmla="*/ 46 h 470"/>
                <a:gd name="T64" fmla="*/ 102 w 456"/>
                <a:gd name="T65" fmla="*/ 76 h 470"/>
                <a:gd name="T66" fmla="*/ 66 w 456"/>
                <a:gd name="T67" fmla="*/ 119 h 470"/>
                <a:gd name="T68" fmla="*/ 42 w 456"/>
                <a:gd name="T69" fmla="*/ 172 h 470"/>
                <a:gd name="T70" fmla="*/ 34 w 456"/>
                <a:gd name="T71" fmla="*/ 232 h 470"/>
                <a:gd name="T72" fmla="*/ 36 w 456"/>
                <a:gd name="T73" fmla="*/ 255 h 470"/>
                <a:gd name="T74" fmla="*/ 49 w 456"/>
                <a:gd name="T75" fmla="*/ 313 h 470"/>
                <a:gd name="T76" fmla="*/ 78 w 456"/>
                <a:gd name="T77" fmla="*/ 364 h 470"/>
                <a:gd name="T78" fmla="*/ 117 w 456"/>
                <a:gd name="T79" fmla="*/ 404 h 470"/>
                <a:gd name="T80" fmla="*/ 168 w 456"/>
                <a:gd name="T81" fmla="*/ 430 h 470"/>
                <a:gd name="T82" fmla="*/ 228 w 456"/>
                <a:gd name="T83" fmla="*/ 439 h 470"/>
                <a:gd name="T84" fmla="*/ 270 w 456"/>
                <a:gd name="T85" fmla="*/ 434 h 470"/>
                <a:gd name="T86" fmla="*/ 322 w 456"/>
                <a:gd name="T87" fmla="*/ 415 h 470"/>
                <a:gd name="T88" fmla="*/ 366 w 456"/>
                <a:gd name="T89" fmla="*/ 379 h 470"/>
                <a:gd name="T90" fmla="*/ 400 w 456"/>
                <a:gd name="T91" fmla="*/ 332 h 470"/>
                <a:gd name="T92" fmla="*/ 417 w 456"/>
                <a:gd name="T93" fmla="*/ 277 h 470"/>
                <a:gd name="T94" fmla="*/ 420 w 456"/>
                <a:gd name="T95" fmla="*/ 23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6" h="470">
                  <a:moveTo>
                    <a:pt x="0" y="236"/>
                  </a:moveTo>
                  <a:lnTo>
                    <a:pt x="0" y="234"/>
                  </a:lnTo>
                  <a:lnTo>
                    <a:pt x="0" y="234"/>
                  </a:lnTo>
                  <a:lnTo>
                    <a:pt x="0" y="211"/>
                  </a:lnTo>
                  <a:lnTo>
                    <a:pt x="4" y="189"/>
                  </a:lnTo>
                  <a:lnTo>
                    <a:pt x="8" y="166"/>
                  </a:lnTo>
                  <a:lnTo>
                    <a:pt x="15" y="146"/>
                  </a:lnTo>
                  <a:lnTo>
                    <a:pt x="25" y="125"/>
                  </a:lnTo>
                  <a:lnTo>
                    <a:pt x="36" y="106"/>
                  </a:lnTo>
                  <a:lnTo>
                    <a:pt x="47" y="87"/>
                  </a:lnTo>
                  <a:lnTo>
                    <a:pt x="62" y="70"/>
                  </a:lnTo>
                  <a:lnTo>
                    <a:pt x="78" y="55"/>
                  </a:lnTo>
                  <a:lnTo>
                    <a:pt x="96" y="42"/>
                  </a:lnTo>
                  <a:lnTo>
                    <a:pt x="113" y="29"/>
                  </a:lnTo>
                  <a:lnTo>
                    <a:pt x="134" y="19"/>
                  </a:lnTo>
                  <a:lnTo>
                    <a:pt x="157" y="10"/>
                  </a:lnTo>
                  <a:lnTo>
                    <a:pt x="179" y="4"/>
                  </a:lnTo>
                  <a:lnTo>
                    <a:pt x="204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53" y="0"/>
                  </a:lnTo>
                  <a:lnTo>
                    <a:pt x="277" y="4"/>
                  </a:lnTo>
                  <a:lnTo>
                    <a:pt x="300" y="10"/>
                  </a:lnTo>
                  <a:lnTo>
                    <a:pt x="322" y="19"/>
                  </a:lnTo>
                  <a:lnTo>
                    <a:pt x="341" y="29"/>
                  </a:lnTo>
                  <a:lnTo>
                    <a:pt x="360" y="40"/>
                  </a:lnTo>
                  <a:lnTo>
                    <a:pt x="377" y="55"/>
                  </a:lnTo>
                  <a:lnTo>
                    <a:pt x="394" y="70"/>
                  </a:lnTo>
                  <a:lnTo>
                    <a:pt x="407" y="87"/>
                  </a:lnTo>
                  <a:lnTo>
                    <a:pt x="420" y="104"/>
                  </a:lnTo>
                  <a:lnTo>
                    <a:pt x="432" y="125"/>
                  </a:lnTo>
                  <a:lnTo>
                    <a:pt x="439" y="144"/>
                  </a:lnTo>
                  <a:lnTo>
                    <a:pt x="447" y="166"/>
                  </a:lnTo>
                  <a:lnTo>
                    <a:pt x="452" y="187"/>
                  </a:lnTo>
                  <a:lnTo>
                    <a:pt x="454" y="210"/>
                  </a:lnTo>
                  <a:lnTo>
                    <a:pt x="456" y="232"/>
                  </a:lnTo>
                  <a:lnTo>
                    <a:pt x="456" y="234"/>
                  </a:lnTo>
                  <a:lnTo>
                    <a:pt x="456" y="234"/>
                  </a:lnTo>
                  <a:lnTo>
                    <a:pt x="454" y="257"/>
                  </a:lnTo>
                  <a:lnTo>
                    <a:pt x="452" y="279"/>
                  </a:lnTo>
                  <a:lnTo>
                    <a:pt x="447" y="302"/>
                  </a:lnTo>
                  <a:lnTo>
                    <a:pt x="439" y="323"/>
                  </a:lnTo>
                  <a:lnTo>
                    <a:pt x="430" y="343"/>
                  </a:lnTo>
                  <a:lnTo>
                    <a:pt x="420" y="362"/>
                  </a:lnTo>
                  <a:lnTo>
                    <a:pt x="407" y="381"/>
                  </a:lnTo>
                  <a:lnTo>
                    <a:pt x="392" y="398"/>
                  </a:lnTo>
                  <a:lnTo>
                    <a:pt x="377" y="413"/>
                  </a:lnTo>
                  <a:lnTo>
                    <a:pt x="360" y="428"/>
                  </a:lnTo>
                  <a:lnTo>
                    <a:pt x="341" y="439"/>
                  </a:lnTo>
                  <a:lnTo>
                    <a:pt x="321" y="451"/>
                  </a:lnTo>
                  <a:lnTo>
                    <a:pt x="300" y="458"/>
                  </a:lnTo>
                  <a:lnTo>
                    <a:pt x="277" y="464"/>
                  </a:lnTo>
                  <a:lnTo>
                    <a:pt x="253" y="468"/>
                  </a:lnTo>
                  <a:lnTo>
                    <a:pt x="226" y="470"/>
                  </a:lnTo>
                  <a:lnTo>
                    <a:pt x="226" y="470"/>
                  </a:lnTo>
                  <a:lnTo>
                    <a:pt x="202" y="468"/>
                  </a:lnTo>
                  <a:lnTo>
                    <a:pt x="177" y="464"/>
                  </a:lnTo>
                  <a:lnTo>
                    <a:pt x="155" y="458"/>
                  </a:lnTo>
                  <a:lnTo>
                    <a:pt x="134" y="451"/>
                  </a:lnTo>
                  <a:lnTo>
                    <a:pt x="113" y="439"/>
                  </a:lnTo>
                  <a:lnTo>
                    <a:pt x="94" y="428"/>
                  </a:lnTo>
                  <a:lnTo>
                    <a:pt x="78" y="415"/>
                  </a:lnTo>
                  <a:lnTo>
                    <a:pt x="62" y="398"/>
                  </a:lnTo>
                  <a:lnTo>
                    <a:pt x="47" y="383"/>
                  </a:lnTo>
                  <a:lnTo>
                    <a:pt x="34" y="364"/>
                  </a:lnTo>
                  <a:lnTo>
                    <a:pt x="25" y="345"/>
                  </a:lnTo>
                  <a:lnTo>
                    <a:pt x="15" y="325"/>
                  </a:lnTo>
                  <a:lnTo>
                    <a:pt x="8" y="304"/>
                  </a:lnTo>
                  <a:lnTo>
                    <a:pt x="4" y="281"/>
                  </a:lnTo>
                  <a:lnTo>
                    <a:pt x="0" y="259"/>
                  </a:lnTo>
                  <a:lnTo>
                    <a:pt x="0" y="236"/>
                  </a:lnTo>
                  <a:lnTo>
                    <a:pt x="0" y="236"/>
                  </a:lnTo>
                  <a:close/>
                  <a:moveTo>
                    <a:pt x="420" y="236"/>
                  </a:moveTo>
                  <a:lnTo>
                    <a:pt x="420" y="234"/>
                  </a:lnTo>
                  <a:lnTo>
                    <a:pt x="420" y="234"/>
                  </a:lnTo>
                  <a:lnTo>
                    <a:pt x="420" y="213"/>
                  </a:lnTo>
                  <a:lnTo>
                    <a:pt x="417" y="193"/>
                  </a:lnTo>
                  <a:lnTo>
                    <a:pt x="413" y="174"/>
                  </a:lnTo>
                  <a:lnTo>
                    <a:pt x="407" y="155"/>
                  </a:lnTo>
                  <a:lnTo>
                    <a:pt x="398" y="138"/>
                  </a:lnTo>
                  <a:lnTo>
                    <a:pt x="388" y="121"/>
                  </a:lnTo>
                  <a:lnTo>
                    <a:pt x="379" y="104"/>
                  </a:lnTo>
                  <a:lnTo>
                    <a:pt x="366" y="91"/>
                  </a:lnTo>
                  <a:lnTo>
                    <a:pt x="353" y="78"/>
                  </a:lnTo>
                  <a:lnTo>
                    <a:pt x="337" y="65"/>
                  </a:lnTo>
                  <a:lnTo>
                    <a:pt x="322" y="55"/>
                  </a:lnTo>
                  <a:lnTo>
                    <a:pt x="305" y="46"/>
                  </a:lnTo>
                  <a:lnTo>
                    <a:pt x="287" y="40"/>
                  </a:lnTo>
                  <a:lnTo>
                    <a:pt x="268" y="34"/>
                  </a:lnTo>
                  <a:lnTo>
                    <a:pt x="247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06" y="31"/>
                  </a:lnTo>
                  <a:lnTo>
                    <a:pt x="187" y="34"/>
                  </a:lnTo>
                  <a:lnTo>
                    <a:pt x="168" y="40"/>
                  </a:lnTo>
                  <a:lnTo>
                    <a:pt x="149" y="46"/>
                  </a:lnTo>
                  <a:lnTo>
                    <a:pt x="132" y="55"/>
                  </a:lnTo>
                  <a:lnTo>
                    <a:pt x="117" y="65"/>
                  </a:lnTo>
                  <a:lnTo>
                    <a:pt x="102" y="76"/>
                  </a:lnTo>
                  <a:lnTo>
                    <a:pt x="89" y="89"/>
                  </a:lnTo>
                  <a:lnTo>
                    <a:pt x="76" y="104"/>
                  </a:lnTo>
                  <a:lnTo>
                    <a:pt x="66" y="119"/>
                  </a:lnTo>
                  <a:lnTo>
                    <a:pt x="57" y="136"/>
                  </a:lnTo>
                  <a:lnTo>
                    <a:pt x="49" y="155"/>
                  </a:lnTo>
                  <a:lnTo>
                    <a:pt x="42" y="172"/>
                  </a:lnTo>
                  <a:lnTo>
                    <a:pt x="38" y="193"/>
                  </a:lnTo>
                  <a:lnTo>
                    <a:pt x="36" y="211"/>
                  </a:lnTo>
                  <a:lnTo>
                    <a:pt x="34" y="232"/>
                  </a:lnTo>
                  <a:lnTo>
                    <a:pt x="34" y="234"/>
                  </a:lnTo>
                  <a:lnTo>
                    <a:pt x="34" y="234"/>
                  </a:lnTo>
                  <a:lnTo>
                    <a:pt x="36" y="255"/>
                  </a:lnTo>
                  <a:lnTo>
                    <a:pt x="38" y="276"/>
                  </a:lnTo>
                  <a:lnTo>
                    <a:pt x="42" y="294"/>
                  </a:lnTo>
                  <a:lnTo>
                    <a:pt x="49" y="313"/>
                  </a:lnTo>
                  <a:lnTo>
                    <a:pt x="57" y="332"/>
                  </a:lnTo>
                  <a:lnTo>
                    <a:pt x="66" y="349"/>
                  </a:lnTo>
                  <a:lnTo>
                    <a:pt x="78" y="364"/>
                  </a:lnTo>
                  <a:lnTo>
                    <a:pt x="89" y="379"/>
                  </a:lnTo>
                  <a:lnTo>
                    <a:pt x="102" y="392"/>
                  </a:lnTo>
                  <a:lnTo>
                    <a:pt x="117" y="404"/>
                  </a:lnTo>
                  <a:lnTo>
                    <a:pt x="134" y="413"/>
                  </a:lnTo>
                  <a:lnTo>
                    <a:pt x="151" y="423"/>
                  </a:lnTo>
                  <a:lnTo>
                    <a:pt x="168" y="430"/>
                  </a:lnTo>
                  <a:lnTo>
                    <a:pt x="189" y="434"/>
                  </a:lnTo>
                  <a:lnTo>
                    <a:pt x="208" y="438"/>
                  </a:lnTo>
                  <a:lnTo>
                    <a:pt x="228" y="439"/>
                  </a:lnTo>
                  <a:lnTo>
                    <a:pt x="228" y="439"/>
                  </a:lnTo>
                  <a:lnTo>
                    <a:pt x="249" y="438"/>
                  </a:lnTo>
                  <a:lnTo>
                    <a:pt x="270" y="434"/>
                  </a:lnTo>
                  <a:lnTo>
                    <a:pt x="289" y="430"/>
                  </a:lnTo>
                  <a:lnTo>
                    <a:pt x="305" y="423"/>
                  </a:lnTo>
                  <a:lnTo>
                    <a:pt x="322" y="415"/>
                  </a:lnTo>
                  <a:lnTo>
                    <a:pt x="339" y="404"/>
                  </a:lnTo>
                  <a:lnTo>
                    <a:pt x="353" y="392"/>
                  </a:lnTo>
                  <a:lnTo>
                    <a:pt x="366" y="379"/>
                  </a:lnTo>
                  <a:lnTo>
                    <a:pt x="379" y="364"/>
                  </a:lnTo>
                  <a:lnTo>
                    <a:pt x="390" y="349"/>
                  </a:lnTo>
                  <a:lnTo>
                    <a:pt x="400" y="332"/>
                  </a:lnTo>
                  <a:lnTo>
                    <a:pt x="407" y="315"/>
                  </a:lnTo>
                  <a:lnTo>
                    <a:pt x="413" y="296"/>
                  </a:lnTo>
                  <a:lnTo>
                    <a:pt x="417" y="277"/>
                  </a:lnTo>
                  <a:lnTo>
                    <a:pt x="420" y="257"/>
                  </a:lnTo>
                  <a:lnTo>
                    <a:pt x="420" y="236"/>
                  </a:lnTo>
                  <a:lnTo>
                    <a:pt x="420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42"/>
            <p:cNvSpPr>
              <a:spLocks/>
            </p:cNvSpPr>
            <p:nvPr/>
          </p:nvSpPr>
          <p:spPr bwMode="auto">
            <a:xfrm>
              <a:off x="5194302" y="3216279"/>
              <a:ext cx="600075" cy="720726"/>
            </a:xfrm>
            <a:custGeom>
              <a:avLst/>
              <a:gdLst>
                <a:gd name="T0" fmla="*/ 0 w 378"/>
                <a:gd name="T1" fmla="*/ 0 h 454"/>
                <a:gd name="T2" fmla="*/ 32 w 378"/>
                <a:gd name="T3" fmla="*/ 0 h 454"/>
                <a:gd name="T4" fmla="*/ 346 w 378"/>
                <a:gd name="T5" fmla="*/ 394 h 454"/>
                <a:gd name="T6" fmla="*/ 346 w 378"/>
                <a:gd name="T7" fmla="*/ 0 h 454"/>
                <a:gd name="T8" fmla="*/ 378 w 378"/>
                <a:gd name="T9" fmla="*/ 0 h 454"/>
                <a:gd name="T10" fmla="*/ 378 w 378"/>
                <a:gd name="T11" fmla="*/ 454 h 454"/>
                <a:gd name="T12" fmla="*/ 352 w 378"/>
                <a:gd name="T13" fmla="*/ 454 h 454"/>
                <a:gd name="T14" fmla="*/ 34 w 378"/>
                <a:gd name="T15" fmla="*/ 51 h 454"/>
                <a:gd name="T16" fmla="*/ 34 w 378"/>
                <a:gd name="T17" fmla="*/ 454 h 454"/>
                <a:gd name="T18" fmla="*/ 0 w 378"/>
                <a:gd name="T19" fmla="*/ 454 h 454"/>
                <a:gd name="T20" fmla="*/ 0 w 378"/>
                <a:gd name="T2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" h="454">
                  <a:moveTo>
                    <a:pt x="0" y="0"/>
                  </a:moveTo>
                  <a:lnTo>
                    <a:pt x="32" y="0"/>
                  </a:lnTo>
                  <a:lnTo>
                    <a:pt x="346" y="394"/>
                  </a:lnTo>
                  <a:lnTo>
                    <a:pt x="346" y="0"/>
                  </a:lnTo>
                  <a:lnTo>
                    <a:pt x="378" y="0"/>
                  </a:lnTo>
                  <a:lnTo>
                    <a:pt x="378" y="454"/>
                  </a:lnTo>
                  <a:lnTo>
                    <a:pt x="352" y="454"/>
                  </a:lnTo>
                  <a:lnTo>
                    <a:pt x="34" y="51"/>
                  </a:lnTo>
                  <a:lnTo>
                    <a:pt x="34" y="454"/>
                  </a:lnTo>
                  <a:lnTo>
                    <a:pt x="0" y="45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818363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  <p:sldLayoutId id="2147483716" r:id="rId26"/>
    <p:sldLayoutId id="2147483717" r:id="rId27"/>
    <p:sldLayoutId id="2147483718" r:id="rId28"/>
    <p:sldLayoutId id="2147483719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2933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228594" algn="l" defTabSz="609585" rtl="0" eaLnBrk="1" latinLnBrk="0" hangingPunct="1">
        <a:spcBef>
          <a:spcPts val="0"/>
        </a:spcBef>
        <a:spcAft>
          <a:spcPts val="1333"/>
        </a:spcAft>
        <a:buClrTx/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731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302">
          <p15:clr>
            <a:srgbClr val="F26B43"/>
          </p15:clr>
        </p15:guide>
        <p15:guide id="4" orient="horz" pos="2940">
          <p15:clr>
            <a:srgbClr val="F26B43"/>
          </p15:clr>
        </p15:guide>
        <p15:guide id="5" pos="5564">
          <p15:clr>
            <a:srgbClr val="F26B43"/>
          </p15:clr>
        </p15:guide>
        <p15:guide id="6" pos="2211">
          <p15:clr>
            <a:srgbClr val="F26B43"/>
          </p15:clr>
        </p15:guide>
        <p15:guide id="7" pos="2009">
          <p15:clr>
            <a:srgbClr val="F26B43"/>
          </p15:clr>
        </p15:guide>
        <p15:guide id="8" pos="19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Python Programming for Blackboard Learn System Administrators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4867" y="3739727"/>
            <a:ext cx="4643966" cy="2385906"/>
          </a:xfrm>
          <a:prstGeom prst="rect">
            <a:avLst/>
          </a:prstGeom>
          <a:noFill/>
        </p:spPr>
        <p:txBody>
          <a:bodyPr wrap="none" lIns="137160" tIns="137160" rIns="137160" bIns="137160" rtlCol="0">
            <a:noAutofit/>
          </a:bodyPr>
          <a:lstStyle/>
          <a:p>
            <a:pPr fontAlgn="b"/>
            <a:r>
              <a:rPr lang="en-US" sz="2000" b="1" dirty="0"/>
              <a:t>Michael Bechtel</a:t>
            </a:r>
            <a:endParaRPr lang="en-US" sz="2000" dirty="0"/>
          </a:p>
          <a:p>
            <a:r>
              <a:rPr lang="en-US" sz="2000" dirty="0" smtClean="0"/>
              <a:t>LMS </a:t>
            </a:r>
            <a:r>
              <a:rPr lang="en-US" sz="2000" dirty="0"/>
              <a:t>Specialist</a:t>
            </a:r>
          </a:p>
          <a:p>
            <a:pPr fontAlgn="b"/>
            <a:r>
              <a:rPr lang="en-US" sz="2000" dirty="0"/>
              <a:t>Indian River State College</a:t>
            </a:r>
          </a:p>
          <a:p>
            <a:pPr fontAlgn="b"/>
            <a:endParaRPr lang="en-US" sz="2000" b="1" dirty="0" smtClean="0"/>
          </a:p>
          <a:p>
            <a:pPr fontAlgn="b"/>
            <a:r>
              <a:rPr lang="en-US" sz="2000" b="1" dirty="0" smtClean="0"/>
              <a:t>Brett </a:t>
            </a:r>
            <a:r>
              <a:rPr lang="en-US" sz="2000" b="1" dirty="0"/>
              <a:t>Stephens</a:t>
            </a:r>
            <a:endParaRPr lang="en-US" sz="2000" dirty="0"/>
          </a:p>
          <a:p>
            <a:pPr fontAlgn="b"/>
            <a:r>
              <a:rPr lang="en-US" sz="2000" dirty="0" smtClean="0"/>
              <a:t>Systems </a:t>
            </a:r>
            <a:r>
              <a:rPr lang="en-US" sz="2000" dirty="0"/>
              <a:t>Analyst</a:t>
            </a:r>
          </a:p>
          <a:p>
            <a:pPr fontAlgn="b"/>
            <a:r>
              <a:rPr lang="en-US" sz="2000" dirty="0" smtClean="0"/>
              <a:t>University </a:t>
            </a:r>
            <a:r>
              <a:rPr lang="en-US" sz="2000" dirty="0"/>
              <a:t>of Miami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77888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a SQL SELECT Query (2)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>
            <a:no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results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db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execute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"select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u.user_id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,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cm.course_id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,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cu.role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\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                        from users u join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course_users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cu on u.pk1 = cu.users_pk1 \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                        join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course_main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cm on cu.crsmain_pk1 = cm.pk1 \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                        where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u.user_id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 = '%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s' "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%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userid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row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results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'U: {} C: {} R: {}'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format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row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user_id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row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course_id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row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role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))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#output </a:t>
            </a:r>
            <a:r>
              <a:rPr lang="en-US" sz="2800" dirty="0" smtClean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 stu_bs007 C: </a:t>
            </a:r>
            <a:r>
              <a:rPr lang="en-US" sz="2800" dirty="0" smtClean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dev-course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R: 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7973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formatting styles (%, format, f)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>
            <a:noAutofit/>
          </a:bodyPr>
          <a:lstStyle/>
          <a:p>
            <a:pPr marL="0" indent="0">
              <a:buNone/>
            </a:pPr>
            <a:endParaRPr lang="en-US" sz="3600" dirty="0" smtClean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chemeClr val="tx1"/>
                </a:solidFill>
                <a:highlight>
                  <a:srgbClr val="FFFFFF"/>
                </a:highlight>
              </a:rPr>
              <a:t>'%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s %s %s' 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%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</a:t>
            </a:r>
            <a:r>
              <a:rPr lang="en-US" sz="3600" dirty="0" smtClean="0">
                <a:solidFill>
                  <a:schemeClr val="tx1"/>
                </a:solidFill>
                <a:highlight>
                  <a:srgbClr val="FFFFFF"/>
                </a:highlight>
              </a:rPr>
              <a:t>(var0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var1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var2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</a:t>
            </a:r>
            <a:r>
              <a:rPr lang="en-US" sz="3600" dirty="0" err="1" smtClean="0">
                <a:solidFill>
                  <a:schemeClr val="tx1"/>
                </a:solidFill>
                <a:highlight>
                  <a:srgbClr val="FFFFFF"/>
                </a:highlight>
              </a:rPr>
              <a:t>varfoo</a:t>
            </a:r>
            <a:r>
              <a:rPr lang="en-US" sz="3600" dirty="0" smtClean="0">
                <a:solidFill>
                  <a:schemeClr val="tx1"/>
                </a:solidFill>
                <a:highlight>
                  <a:srgbClr val="FFFFFF"/>
                </a:highlight>
              </a:rPr>
              <a:t>)</a:t>
            </a:r>
            <a:endParaRPr lang="en-US" sz="3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3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'{0} {1} {2} {3}'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.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format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(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var0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var1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var2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,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 </a:t>
            </a:r>
            <a:r>
              <a:rPr lang="en-US" sz="3600" dirty="0" err="1">
                <a:solidFill>
                  <a:schemeClr val="tx1"/>
                </a:solidFill>
                <a:highlight>
                  <a:srgbClr val="FFFFFF"/>
                </a:highlight>
              </a:rPr>
              <a:t>varfoo</a:t>
            </a:r>
            <a:r>
              <a:rPr lang="en-US" sz="3600" b="1" dirty="0">
                <a:solidFill>
                  <a:schemeClr val="tx1"/>
                </a:solidFill>
                <a:highlight>
                  <a:srgbClr val="FFFFFF"/>
                </a:highlight>
              </a:rPr>
              <a:t>)</a:t>
            </a:r>
            <a:endParaRPr lang="en-US" sz="3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3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f</a:t>
            </a:r>
            <a:r>
              <a:rPr lang="en-US" sz="3600" dirty="0" smtClean="0">
                <a:solidFill>
                  <a:schemeClr val="tx1"/>
                </a:solidFill>
                <a:highlight>
                  <a:srgbClr val="FFFFFF"/>
                </a:highlight>
              </a:rPr>
              <a:t>'{var0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} </a:t>
            </a:r>
            <a:r>
              <a:rPr lang="en-US" sz="3600" dirty="0" smtClean="0">
                <a:solidFill>
                  <a:schemeClr val="tx1"/>
                </a:solidFill>
                <a:highlight>
                  <a:srgbClr val="FFFFFF"/>
                </a:highlight>
              </a:rPr>
              <a:t>{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var1} {var2} {</a:t>
            </a:r>
            <a:r>
              <a:rPr lang="en-US" sz="3600" dirty="0" err="1">
                <a:solidFill>
                  <a:schemeClr val="tx1"/>
                </a:solidFill>
                <a:highlight>
                  <a:srgbClr val="FFFFFF"/>
                </a:highlight>
              </a:rPr>
              <a:t>varfoo</a:t>
            </a:r>
            <a:r>
              <a:rPr lang="en-US" sz="3600" dirty="0">
                <a:solidFill>
                  <a:schemeClr val="tx1"/>
                </a:solidFill>
                <a:highlight>
                  <a:srgbClr val="FFFFFF"/>
                </a:highlight>
              </a:rPr>
              <a:t>}'</a:t>
            </a:r>
          </a:p>
        </p:txBody>
      </p:sp>
    </p:spTree>
    <p:extLst>
      <p:ext uri="{BB962C8B-B14F-4D97-AF65-F5344CB8AC3E}">
        <p14:creationId xmlns:p14="http://schemas.microsoft.com/office/powerpoint/2010/main" val="284107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865" y="175492"/>
            <a:ext cx="11360152" cy="3020290"/>
          </a:xfrm>
        </p:spPr>
        <p:txBody>
          <a:bodyPr/>
          <a:lstStyle/>
          <a:p>
            <a:r>
              <a:rPr lang="en-US" sz="8000" dirty="0" smtClean="0"/>
              <a:t>REST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800" i="1" dirty="0" smtClean="0">
                <a:latin typeface="+mn-lt"/>
              </a:rPr>
              <a:t>I </a:t>
            </a:r>
            <a:r>
              <a:rPr lang="en-US" sz="2800" i="1" dirty="0">
                <a:latin typeface="+mn-lt"/>
              </a:rPr>
              <a:t>am getting tired of big companies making idiotic claims about REST </a:t>
            </a:r>
            <a:r>
              <a:rPr lang="en-US" sz="2800" i="1" dirty="0" smtClean="0">
                <a:latin typeface="+mn-lt"/>
              </a:rPr>
              <a:t/>
            </a:r>
            <a:br>
              <a:rPr lang="en-US" sz="2800" i="1" dirty="0" smtClean="0">
                <a:latin typeface="+mn-lt"/>
              </a:rPr>
            </a:br>
            <a:r>
              <a:rPr lang="en-US" sz="2800" i="1" dirty="0" smtClean="0">
                <a:latin typeface="+mn-lt"/>
              </a:rPr>
              <a:t>and </a:t>
            </a:r>
            <a:r>
              <a:rPr lang="en-US" sz="2800" i="1" dirty="0">
                <a:latin typeface="+mn-lt"/>
              </a:rPr>
              <a:t>their so-called RESTful architectures</a:t>
            </a:r>
            <a:r>
              <a:rPr lang="en-US" sz="2800" i="1" dirty="0" smtClean="0">
                <a:latin typeface="+mn-lt"/>
              </a:rPr>
              <a:t>.</a:t>
            </a:r>
            <a:r>
              <a:rPr lang="en-US" sz="2400" i="1" dirty="0" smtClean="0">
                <a:latin typeface="+mn-lt"/>
              </a:rPr>
              <a:t/>
            </a:r>
            <a:br>
              <a:rPr lang="en-US" sz="2400" i="1" dirty="0" smtClean="0">
                <a:latin typeface="+mn-lt"/>
              </a:rPr>
            </a:br>
            <a:r>
              <a:rPr lang="en-US" sz="2400" i="1" dirty="0">
                <a:latin typeface="+mn-lt"/>
              </a:rPr>
              <a:t>	</a:t>
            </a:r>
            <a:r>
              <a:rPr lang="en-US" sz="2400" i="1" dirty="0" smtClean="0">
                <a:latin typeface="+mn-lt"/>
              </a:rPr>
              <a:t>							-- </a:t>
            </a:r>
            <a:r>
              <a:rPr lang="en-US" sz="2000" dirty="0">
                <a:latin typeface="+mn-lt"/>
              </a:rPr>
              <a:t>Roy Fielding, originator of the </a:t>
            </a:r>
            <a:r>
              <a:rPr lang="en-US" sz="2000" dirty="0" smtClean="0">
                <a:latin typeface="+mn-lt"/>
              </a:rPr>
              <a:t>REST </a:t>
            </a:r>
            <a:r>
              <a:rPr lang="en-US" sz="2000" dirty="0">
                <a:latin typeface="+mn-lt"/>
              </a:rPr>
              <a:t>architectural </a:t>
            </a:r>
            <a:r>
              <a:rPr lang="en-US" sz="2000" dirty="0" smtClean="0">
                <a:latin typeface="+mn-lt"/>
              </a:rPr>
              <a:t>style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513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21" y="291964"/>
            <a:ext cx="11358360" cy="707136"/>
          </a:xfrm>
        </p:spPr>
        <p:txBody>
          <a:bodyPr>
            <a:normAutofit/>
          </a:bodyPr>
          <a:lstStyle/>
          <a:p>
            <a:r>
              <a:rPr lang="en-US" dirty="0" smtClean="0"/>
              <a:t>REST API Documentation &amp;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dirty="0"/>
              <a:t>d</a:t>
            </a:r>
            <a:r>
              <a:rPr lang="en-US" sz="2800" dirty="0" smtClean="0"/>
              <a:t>eveloper.blackboard.com</a:t>
            </a:r>
          </a:p>
          <a:p>
            <a:endParaRPr lang="en-US" sz="2800" dirty="0" smtClean="0"/>
          </a:p>
          <a:p>
            <a:r>
              <a:rPr lang="en-US" sz="2800" dirty="0" smtClean="0"/>
              <a:t>github.com/blackboard</a:t>
            </a:r>
          </a:p>
          <a:p>
            <a:endParaRPr lang="en-US" sz="2800" dirty="0"/>
          </a:p>
          <a:p>
            <a:r>
              <a:rPr lang="en-US" sz="2800" dirty="0" smtClean="0"/>
              <a:t>community.blackboard.com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21" y="1544637"/>
            <a:ext cx="4729513" cy="477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9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Most Basic Bb REST </a:t>
            </a:r>
            <a:r>
              <a:rPr lang="en-US" dirty="0"/>
              <a:t>GET </a:t>
            </a:r>
            <a:r>
              <a:rPr lang="en-US" dirty="0" smtClean="0"/>
              <a:t>Request with </a:t>
            </a:r>
            <a:r>
              <a:rPr lang="en-US" dirty="0"/>
              <a:t>Python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16821" y="1544638"/>
            <a:ext cx="3662337" cy="2270601"/>
            <a:chOff x="312615" y="1158478"/>
            <a:chExt cx="2746753" cy="1702951"/>
          </a:xfrm>
        </p:grpSpPr>
        <p:sp>
          <p:nvSpPr>
            <p:cNvPr id="70" name="Rectangle 69" descr=" " title=" "/>
            <p:cNvSpPr/>
            <p:nvPr/>
          </p:nvSpPr>
          <p:spPr>
            <a:xfrm>
              <a:off x="312615" y="1295638"/>
              <a:ext cx="2746753" cy="1565791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pPr lvl="0"/>
              <a:r>
                <a:rPr lang="en-US" sz="2400" dirty="0">
                  <a:solidFill>
                    <a:prstClr val="white"/>
                  </a:solidFill>
                </a:rPr>
                <a:t>Import Libraries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prstClr val="white"/>
                  </a:solidFill>
                </a:rPr>
                <a:t>requests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sz="2400" dirty="0" err="1">
                  <a:solidFill>
                    <a:prstClr val="white"/>
                  </a:solidFill>
                </a:rPr>
                <a:t>json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76" name="Rectangle 75" descr=" " title=" "/>
            <p:cNvSpPr/>
            <p:nvPr/>
          </p:nvSpPr>
          <p:spPr>
            <a:xfrm>
              <a:off x="312615" y="1158478"/>
              <a:ext cx="2746753" cy="137160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 lim="800000"/>
            </a:ln>
          </p:spPr>
          <p:txBody>
            <a:bodyPr wrap="square" lIns="182880" tIns="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264752" y="1544638"/>
            <a:ext cx="3662337" cy="2270601"/>
            <a:chOff x="3198563" y="1158478"/>
            <a:chExt cx="2746753" cy="1702951"/>
          </a:xfrm>
        </p:grpSpPr>
        <p:sp>
          <p:nvSpPr>
            <p:cNvPr id="78" name="Rectangle 77" descr=" " title=" "/>
            <p:cNvSpPr/>
            <p:nvPr/>
          </p:nvSpPr>
          <p:spPr>
            <a:xfrm>
              <a:off x="3198563" y="1295638"/>
              <a:ext cx="2746753" cy="1565791"/>
            </a:xfrm>
            <a:prstGeom prst="rect">
              <a:avLst/>
            </a:prstGeom>
            <a:solidFill>
              <a:schemeClr val="accent2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Define: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Server Domain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REST </a:t>
              </a:r>
              <a:r>
                <a:rPr lang="en-US" sz="2400" dirty="0" smtClean="0">
                  <a:solidFill>
                    <a:schemeClr val="bg1"/>
                  </a:solidFill>
                </a:rPr>
                <a:t>endpoints</a:t>
              </a:r>
              <a:endParaRPr lang="en-US" sz="2400" dirty="0">
                <a:solidFill>
                  <a:schemeClr val="bg1"/>
                </a:solidFill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bg1"/>
                  </a:solidFill>
                </a:rPr>
                <a:t>API Key </a:t>
              </a:r>
              <a:r>
                <a:rPr lang="en-US" sz="2400" dirty="0">
                  <a:solidFill>
                    <a:schemeClr val="bg1"/>
                  </a:solidFill>
                </a:rPr>
                <a:t>&amp; Secret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Payload</a:t>
              </a:r>
            </a:p>
          </p:txBody>
        </p:sp>
        <p:sp>
          <p:nvSpPr>
            <p:cNvPr id="79" name="Rectangle 78" descr=" " title=" "/>
            <p:cNvSpPr/>
            <p:nvPr/>
          </p:nvSpPr>
          <p:spPr>
            <a:xfrm>
              <a:off x="3198563" y="1158478"/>
              <a:ext cx="2746753" cy="137160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 lim="800000"/>
            </a:ln>
          </p:spPr>
          <p:txBody>
            <a:bodyPr wrap="square" lIns="182880" tIns="18288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112682" y="1544638"/>
            <a:ext cx="3662337" cy="2270601"/>
            <a:chOff x="6084511" y="1158478"/>
            <a:chExt cx="2746753" cy="1702951"/>
          </a:xfrm>
        </p:grpSpPr>
        <p:sp>
          <p:nvSpPr>
            <p:cNvPr id="81" name="Rectangle 80" descr=" " title=" "/>
            <p:cNvSpPr/>
            <p:nvPr/>
          </p:nvSpPr>
          <p:spPr>
            <a:xfrm>
              <a:off x="6084511" y="1295638"/>
              <a:ext cx="2746753" cy="1565791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pPr lvl="0"/>
              <a:r>
                <a:rPr lang="en-US" sz="2400" dirty="0" smtClean="0">
                  <a:solidFill>
                    <a:prstClr val="white"/>
                  </a:solidFill>
                </a:rPr>
                <a:t>Request Bearer </a:t>
              </a:r>
              <a:r>
                <a:rPr lang="en-US" sz="2400" dirty="0">
                  <a:solidFill>
                    <a:prstClr val="white"/>
                  </a:solidFill>
                </a:rPr>
                <a:t>Token</a:t>
              </a:r>
            </a:p>
            <a:p>
              <a:pPr lvl="0"/>
              <a:r>
                <a:rPr lang="en-US" sz="2400" dirty="0">
                  <a:solidFill>
                    <a:prstClr val="white"/>
                  </a:solidFill>
                </a:rPr>
                <a:t>&amp; Create </a:t>
              </a:r>
              <a:r>
                <a:rPr lang="en-US" sz="2400" dirty="0" smtClean="0">
                  <a:solidFill>
                    <a:prstClr val="white"/>
                  </a:solidFill>
                </a:rPr>
                <a:t>Header</a:t>
              </a:r>
              <a:endParaRPr lang="en-US" sz="2400" dirty="0">
                <a:solidFill>
                  <a:prstClr val="white"/>
                </a:solidFill>
              </a:endParaRP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prstClr val="white"/>
                  </a:solidFill>
                </a:rPr>
                <a:t>Post Key, Secret, &amp; Payload to OAuth endpoint to get token</a:t>
              </a:r>
            </a:p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prstClr val="white"/>
                  </a:solidFill>
                </a:rPr>
                <a:t>Load header with OAuth bearer token</a:t>
              </a:r>
              <a:endParaRPr lang="en-US" sz="2000" dirty="0">
                <a:solidFill>
                  <a:prstClr val="white"/>
                </a:solidFill>
              </a:endParaRPr>
            </a:p>
          </p:txBody>
        </p:sp>
        <p:sp>
          <p:nvSpPr>
            <p:cNvPr id="82" name="Rectangle 81" descr=" " title=" "/>
            <p:cNvSpPr/>
            <p:nvPr/>
          </p:nvSpPr>
          <p:spPr>
            <a:xfrm>
              <a:off x="6084511" y="1158478"/>
              <a:ext cx="2746753" cy="137160"/>
            </a:xfrm>
            <a:prstGeom prst="rect">
              <a:avLst/>
            </a:prstGeom>
            <a:solidFill>
              <a:schemeClr val="accent3"/>
            </a:solidFill>
            <a:ln w="12700" cap="sq">
              <a:noFill/>
              <a:miter lim="800000"/>
            </a:ln>
          </p:spPr>
          <p:txBody>
            <a:bodyPr wrap="square" lIns="182880" tIns="18288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260844" y="3956037"/>
            <a:ext cx="3666245" cy="2266950"/>
            <a:chOff x="6081580" y="2964300"/>
            <a:chExt cx="2749684" cy="1728798"/>
          </a:xfrm>
        </p:grpSpPr>
        <p:sp>
          <p:nvSpPr>
            <p:cNvPr id="90" name="Rectangle 89" descr=" " title=" "/>
            <p:cNvSpPr/>
            <p:nvPr/>
          </p:nvSpPr>
          <p:spPr>
            <a:xfrm>
              <a:off x="6081580" y="3098735"/>
              <a:ext cx="2749684" cy="1594363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pPr lvl="3"/>
              <a:r>
                <a:rPr lang="en-US" sz="2400" dirty="0" smtClean="0">
                  <a:solidFill>
                    <a:prstClr val="white"/>
                  </a:solidFill>
                </a:rPr>
                <a:t>Play with Data</a:t>
              </a:r>
            </a:p>
            <a:p>
              <a:pPr lvl="3"/>
              <a:endParaRPr lang="en-US" sz="1600" dirty="0" smtClean="0">
                <a:solidFill>
                  <a:prstClr val="white"/>
                </a:solidFill>
              </a:endParaRPr>
            </a:p>
            <a:p>
              <a:pPr lvl="3"/>
              <a:r>
                <a:rPr lang="en-US" sz="2000" dirty="0" smtClean="0">
                  <a:solidFill>
                    <a:prstClr val="white"/>
                  </a:solidFill>
                </a:rPr>
                <a:t>&gt;&gt;&gt; id1 = r['id']</a:t>
              </a:r>
            </a:p>
            <a:p>
              <a:pPr lvl="3"/>
              <a:r>
                <a:rPr lang="en-US" sz="2000" dirty="0" smtClean="0">
                  <a:solidFill>
                    <a:prstClr val="white"/>
                  </a:solidFill>
                </a:rPr>
                <a:t>&gt;&gt;&gt; print(id1)</a:t>
              </a:r>
            </a:p>
            <a:p>
              <a:pPr lvl="3"/>
              <a:r>
                <a:rPr lang="en-US" sz="2000" i="1" dirty="0" smtClean="0">
                  <a:solidFill>
                    <a:prstClr val="white"/>
                  </a:solidFill>
                </a:rPr>
                <a:t>idvalue1</a:t>
              </a:r>
            </a:p>
            <a:p>
              <a:pPr lvl="0" algn="r"/>
              <a:endParaRPr 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91" name="Rectangle 90" descr=" " title=" "/>
            <p:cNvSpPr/>
            <p:nvPr/>
          </p:nvSpPr>
          <p:spPr>
            <a:xfrm>
              <a:off x="6084511" y="2964300"/>
              <a:ext cx="2746753" cy="137160"/>
            </a:xfrm>
            <a:prstGeom prst="rect">
              <a:avLst/>
            </a:prstGeom>
            <a:solidFill>
              <a:schemeClr val="accent6"/>
            </a:solidFill>
            <a:ln w="12700" cap="sq">
              <a:noFill/>
              <a:miter lim="800000"/>
            </a:ln>
          </p:spPr>
          <p:txBody>
            <a:bodyPr wrap="square" lIns="182880" tIns="18288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31" r="7569" b="5264"/>
          <a:stretch/>
        </p:blipFill>
        <p:spPr>
          <a:xfrm>
            <a:off x="4370116" y="4279713"/>
            <a:ext cx="1097280" cy="1645920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4496771" y="5925633"/>
            <a:ext cx="947132" cy="7652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600" dirty="0" smtClean="0">
                <a:solidFill>
                  <a:schemeClr val="bg1">
                    <a:lumMod val="85000"/>
                  </a:schemeClr>
                </a:solidFill>
              </a:rPr>
              <a:t>cc JD Hancock, flic.kr/p/6GiYkV</a:t>
            </a:r>
          </a:p>
        </p:txBody>
      </p:sp>
      <p:sp>
        <p:nvSpPr>
          <p:cNvPr id="72" name="Right Arrow 71"/>
          <p:cNvSpPr/>
          <p:nvPr/>
        </p:nvSpPr>
        <p:spPr>
          <a:xfrm>
            <a:off x="7645399" y="2556933"/>
            <a:ext cx="745067" cy="635000"/>
          </a:xfrm>
          <a:prstGeom prst="rightArrow">
            <a:avLst/>
          </a:prstGeom>
          <a:solidFill>
            <a:schemeClr val="bg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3" name="Right Arrow 72"/>
          <p:cNvSpPr/>
          <p:nvPr/>
        </p:nvSpPr>
        <p:spPr>
          <a:xfrm>
            <a:off x="3799421" y="2556933"/>
            <a:ext cx="745067" cy="635000"/>
          </a:xfrm>
          <a:prstGeom prst="rightArrow">
            <a:avLst/>
          </a:prstGeom>
          <a:solidFill>
            <a:schemeClr val="bg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4" name="Right Arrow 73"/>
          <p:cNvSpPr/>
          <p:nvPr/>
        </p:nvSpPr>
        <p:spPr>
          <a:xfrm rot="10800000">
            <a:off x="7566302" y="5380629"/>
            <a:ext cx="745067" cy="635000"/>
          </a:xfrm>
          <a:prstGeom prst="rightArrow">
            <a:avLst/>
          </a:prstGeom>
          <a:solidFill>
            <a:schemeClr val="bg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02" name="Group 101"/>
          <p:cNvGrpSpPr/>
          <p:nvPr/>
        </p:nvGrpSpPr>
        <p:grpSpPr>
          <a:xfrm>
            <a:off x="8112682" y="3956036"/>
            <a:ext cx="3662337" cy="2270601"/>
            <a:chOff x="312615" y="2964300"/>
            <a:chExt cx="2746753" cy="1702951"/>
          </a:xfrm>
        </p:grpSpPr>
        <p:sp>
          <p:nvSpPr>
            <p:cNvPr id="103" name="Rectangle 102" descr=" " title=" "/>
            <p:cNvSpPr/>
            <p:nvPr/>
          </p:nvSpPr>
          <p:spPr>
            <a:xfrm>
              <a:off x="312615" y="3101460"/>
              <a:ext cx="2746753" cy="1565791"/>
            </a:xfrm>
            <a:prstGeom prst="rect">
              <a:avLst/>
            </a:prstGeom>
            <a:solidFill>
              <a:schemeClr val="accent4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pPr lvl="0"/>
              <a:r>
                <a:rPr lang="en-US" sz="2400" dirty="0" smtClean="0">
                  <a:solidFill>
                    <a:prstClr val="white"/>
                  </a:solidFill>
                </a:rPr>
                <a:t>Make GET request</a:t>
              </a:r>
              <a:endParaRPr lang="en-US" sz="2400" dirty="0">
                <a:solidFill>
                  <a:prstClr val="white"/>
                </a:solidFill>
              </a:endParaRPr>
            </a:p>
            <a:p>
              <a:pPr lvl="0"/>
              <a:endParaRPr lang="en-US" dirty="0">
                <a:solidFill>
                  <a:prstClr val="white"/>
                </a:solidFill>
              </a:endParaRPr>
            </a:p>
            <a:p>
              <a:pPr lvl="0"/>
              <a:r>
                <a:rPr lang="en-US" sz="2000" dirty="0">
                  <a:solidFill>
                    <a:prstClr val="white"/>
                  </a:solidFill>
                </a:rPr>
                <a:t>r = </a:t>
              </a:r>
              <a:r>
                <a:rPr lang="en-US" sz="2000" dirty="0" err="1">
                  <a:solidFill>
                    <a:prstClr val="white"/>
                  </a:solidFill>
                </a:rPr>
                <a:t>requests.get</a:t>
              </a:r>
              <a:r>
                <a:rPr lang="en-US" sz="2000" dirty="0">
                  <a:solidFill>
                    <a:prstClr val="white"/>
                  </a:solidFill>
                </a:rPr>
                <a:t>(</a:t>
              </a:r>
              <a:r>
                <a:rPr lang="en-US" sz="2000" dirty="0" err="1">
                  <a:solidFill>
                    <a:prstClr val="white"/>
                  </a:solidFill>
                </a:rPr>
                <a:t>url</a:t>
              </a:r>
              <a:r>
                <a:rPr lang="en-US" sz="2000" dirty="0">
                  <a:solidFill>
                    <a:prstClr val="white"/>
                  </a:solidFill>
                </a:rPr>
                <a:t>, </a:t>
              </a:r>
              <a:r>
                <a:rPr lang="en-US" sz="2000" dirty="0" smtClean="0">
                  <a:solidFill>
                    <a:prstClr val="white"/>
                  </a:solidFill>
                </a:rPr>
                <a:t>headers)</a:t>
              </a:r>
              <a:endParaRPr lang="en-US" sz="2000" dirty="0">
                <a:solidFill>
                  <a:prstClr val="white"/>
                </a:solidFill>
              </a:endParaRPr>
            </a:p>
          </p:txBody>
        </p:sp>
        <p:sp>
          <p:nvSpPr>
            <p:cNvPr id="104" name="Rectangle 103" descr=" " title=" "/>
            <p:cNvSpPr/>
            <p:nvPr/>
          </p:nvSpPr>
          <p:spPr>
            <a:xfrm>
              <a:off x="312615" y="2964300"/>
              <a:ext cx="2746753" cy="137160"/>
            </a:xfrm>
            <a:prstGeom prst="rect">
              <a:avLst/>
            </a:prstGeom>
            <a:solidFill>
              <a:schemeClr val="accent4"/>
            </a:solidFill>
            <a:ln w="12700" cap="sq">
              <a:noFill/>
              <a:miter lim="800000"/>
            </a:ln>
          </p:spPr>
          <p:txBody>
            <a:bodyPr wrap="square" lIns="182880" tIns="18288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05" name="Right Arrow 104"/>
          <p:cNvSpPr/>
          <p:nvPr/>
        </p:nvSpPr>
        <p:spPr>
          <a:xfrm rot="5400000">
            <a:off x="11084985" y="3589680"/>
            <a:ext cx="745067" cy="635000"/>
          </a:xfrm>
          <a:prstGeom prst="rightArrow">
            <a:avLst/>
          </a:prstGeom>
          <a:solidFill>
            <a:schemeClr val="bg1"/>
          </a:solidFill>
          <a:ln w="1270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416820" y="3952386"/>
            <a:ext cx="3662337" cy="2270601"/>
            <a:chOff x="3198563" y="2964300"/>
            <a:chExt cx="2746753" cy="1702951"/>
          </a:xfrm>
        </p:grpSpPr>
        <p:sp>
          <p:nvSpPr>
            <p:cNvPr id="107" name="Rectangle 106" descr=" " title=" "/>
            <p:cNvSpPr/>
            <p:nvPr/>
          </p:nvSpPr>
          <p:spPr>
            <a:xfrm>
              <a:off x="3198563" y="3101460"/>
              <a:ext cx="2746753" cy="1565791"/>
            </a:xfrm>
            <a:prstGeom prst="rect">
              <a:avLst/>
            </a:prstGeom>
            <a:solidFill>
              <a:schemeClr val="accent5">
                <a:alpha val="20000"/>
              </a:schemeClr>
            </a:solidFill>
            <a:ln w="12700" cap="sq">
              <a:noFill/>
              <a:miter lim="800000"/>
            </a:ln>
          </p:spPr>
          <p:txBody>
            <a:bodyPr wrap="square" lIns="182880" tIns="45720" rIns="182880" bIns="182880" rtlCol="0">
              <a:noAutofit/>
            </a:bodyPr>
            <a:lstStyle/>
            <a:p>
              <a:pPr lvl="0"/>
              <a:r>
                <a:rPr lang="en-US" sz="2400" dirty="0" smtClean="0">
                  <a:solidFill>
                    <a:prstClr val="white"/>
                  </a:solidFill>
                </a:rPr>
                <a:t>REST response JSON is a Dictionary (or list of)</a:t>
              </a:r>
            </a:p>
            <a:p>
              <a:pPr lvl="0"/>
              <a:r>
                <a:rPr lang="en-US" sz="1600" dirty="0" smtClean="0">
                  <a:solidFill>
                    <a:prstClr val="white"/>
                  </a:solidFill>
                </a:rPr>
                <a:t>&gt;&gt;&gt; print(r)</a:t>
              </a:r>
            </a:p>
            <a:p>
              <a:pPr lvl="0"/>
              <a:r>
                <a:rPr lang="en-US" sz="1600" dirty="0" smtClean="0">
                  <a:solidFill>
                    <a:prstClr val="white"/>
                  </a:solidFill>
                </a:rPr>
                <a:t>{'id': 'idvalue1', 'key1':'key1value1'}</a:t>
              </a:r>
              <a:endParaRPr 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108" name="Rectangle 107" descr=" " title=" "/>
            <p:cNvSpPr/>
            <p:nvPr/>
          </p:nvSpPr>
          <p:spPr>
            <a:xfrm>
              <a:off x="3198563" y="2964300"/>
              <a:ext cx="2746753" cy="137160"/>
            </a:xfrm>
            <a:prstGeom prst="rect">
              <a:avLst/>
            </a:prstGeom>
            <a:solidFill>
              <a:schemeClr val="accent5"/>
            </a:solidFill>
            <a:ln w="12700" cap="sq">
              <a:noFill/>
              <a:miter lim="800000"/>
            </a:ln>
          </p:spPr>
          <p:txBody>
            <a:bodyPr wrap="square" lIns="182880" tIns="182880" rIns="182880" bIns="182880" rtlCol="0">
              <a:noAutofit/>
            </a:bodyPr>
            <a:lstStyle/>
            <a:p>
              <a:endParaRPr lang="en-US" sz="2133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Getting Data from the Bb REST API with Python</a:t>
            </a:r>
            <a:br>
              <a:rPr lang="en-US" dirty="0" smtClean="0"/>
            </a:br>
            <a:r>
              <a:rPr lang="en-US" sz="2133" i="1" dirty="0" smtClean="0">
                <a:latin typeface="+mn-lt"/>
              </a:rPr>
              <a:t>The Most Basic Use Case</a:t>
            </a: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5919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REST GET example code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import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requests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import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json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key 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err="1" smtClean="0">
                <a:solidFill>
                  <a:srgbClr val="92D050"/>
                </a:solidFill>
                <a:highlight>
                  <a:srgbClr val="FFFFFF"/>
                </a:highlight>
              </a:rPr>
              <a:t>KeyFromBbDevAppRegistration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endParaRPr lang="en-US" sz="28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secret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err="1" smtClean="0">
                <a:solidFill>
                  <a:srgbClr val="92D050"/>
                </a:solidFill>
                <a:highlight>
                  <a:srgbClr val="FFFFFF"/>
                </a:highlight>
              </a:rPr>
              <a:t>SecretSquirrel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target_domain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smtClean="0">
                <a:solidFill>
                  <a:srgbClr val="92D050"/>
                </a:solidFill>
                <a:highlight>
                  <a:srgbClr val="FFFFFF"/>
                </a:highlight>
              </a:rPr>
              <a:t>mybb.institution.edu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set_token_path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'/learn/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api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/public/v1/oauth2/token'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user_path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'/learn/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api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/public/v1/users'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payload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grant_type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client_credentials"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"token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None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2853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REST GET example code (2)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>
            <a:no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rgbClr val="0000FF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b="1" dirty="0" err="1" smtClean="0">
                <a:solidFill>
                  <a:srgbClr val="0000FF"/>
                </a:solidFill>
                <a:highlight>
                  <a:srgbClr val="FFFFFF"/>
                </a:highlight>
              </a:rPr>
              <a:t>def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FF00FF"/>
                </a:solidFill>
                <a:highlight>
                  <a:srgbClr val="FFFFFF"/>
                </a:highlight>
              </a:rPr>
              <a:t>set_token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oauth_url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'https://'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target_domain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set_token_path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'[POST] OAuth2 Set Token URL: 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oauth_url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oauth_res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requests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post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oauth_url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data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payload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auth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=(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key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secret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'=== Token Response ===\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n%s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\n'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%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oauth_res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text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payload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'token'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oauth_res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json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access_token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475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REST GET example code (3)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14868" y="1544637"/>
            <a:ext cx="11360312" cy="4819217"/>
          </a:xfrm>
          <a:solidFill>
            <a:schemeClr val="bg1"/>
          </a:solidFill>
        </p:spPr>
        <p:txBody>
          <a:bodyPr lIns="91440" tIns="45720">
            <a:noAutofit/>
          </a:bodyPr>
          <a:lstStyle/>
          <a:p>
            <a:pPr marL="0" indent="0">
              <a:lnSpc>
                <a:spcPct val="75000"/>
              </a:lnSpc>
              <a:buNone/>
            </a:pPr>
            <a:endParaRPr lang="en-US" sz="2800" b="1" dirty="0" smtClean="0">
              <a:solidFill>
                <a:srgbClr val="0000FF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b="1" dirty="0" err="1" smtClean="0">
                <a:solidFill>
                  <a:srgbClr val="0000FF"/>
                </a:solidFill>
                <a:highlight>
                  <a:srgbClr val="FFFFFF"/>
                </a:highlight>
              </a:rPr>
              <a:t>def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FF00FF"/>
                </a:solidFill>
                <a:highlight>
                  <a:srgbClr val="FFFFFF"/>
                </a:highlight>
              </a:rPr>
              <a:t>get_user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user_id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user_url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'https://'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target_domain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user_path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'/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userName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:'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user_id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auth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"Bearer %s"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%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payload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'token'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headers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{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'Authorization'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auth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'Content-Type'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'application/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json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'[GET] Users URL: 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user_url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res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requests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get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user_url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headers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headers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pt-BR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pt-BR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pt-BR" sz="2800" dirty="0">
                <a:solidFill>
                  <a:srgbClr val="808080"/>
                </a:solidFill>
                <a:highlight>
                  <a:srgbClr val="FFFFFF"/>
                </a:highlight>
              </a:rPr>
              <a:t>'=== Users Response ===\n%s\n'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%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t-BR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res</a:t>
            </a:r>
            <a:r>
              <a:rPr lang="pt-BR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pt-BR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text</a:t>
            </a:r>
            <a:r>
              <a:rPr lang="pt-BR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75000"/>
              </a:lnSpc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res</a:t>
            </a:r>
            <a:r>
              <a:rPr lang="en-US" sz="28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json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4030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REST GET example code (4)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 rIns="0">
            <a:noAutofit/>
          </a:bodyPr>
          <a:lstStyle/>
          <a:p>
            <a:pPr marL="0" indent="0">
              <a:buNone/>
            </a:pPr>
            <a:r>
              <a:rPr lang="en-US" sz="2800" b="1" dirty="0" err="1">
                <a:solidFill>
                  <a:srgbClr val="0000FF"/>
                </a:solidFill>
                <a:highlight>
                  <a:srgbClr val="FFFFFF"/>
                </a:highlight>
              </a:rPr>
              <a:t>def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FF00FF"/>
                </a:solidFill>
                <a:highlight>
                  <a:srgbClr val="FFFFFF"/>
                </a:highlight>
              </a:rPr>
              <a:t>main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set_token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user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get_user</a:t>
            </a:r>
            <a:r>
              <a:rPr lang="en-US" sz="2800" b="1" dirty="0" smtClean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err="1" smtClean="0">
                <a:solidFill>
                  <a:srgbClr val="92D050"/>
                </a:solidFill>
                <a:highlight>
                  <a:srgbClr val="FFFFFF"/>
                </a:highlight>
              </a:rPr>
              <a:t>stu_bs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'user ID: {} email: {}'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format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user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</a:rPr>
              <a:t>userName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      user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'contact'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][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'email'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]))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__name__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'__main__'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   main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705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Python Programming for Blackboard Learn System Administrators</a:t>
            </a:r>
            <a:endParaRPr lang="en-US" b="1" dirty="0"/>
          </a:p>
        </p:txBody>
      </p:sp>
      <p:sp>
        <p:nvSpPr>
          <p:cNvPr id="20" name="Freeform 19"/>
          <p:cNvSpPr/>
          <p:nvPr/>
        </p:nvSpPr>
        <p:spPr>
          <a:xfrm>
            <a:off x="414866" y="2089844"/>
            <a:ext cx="1515534" cy="431683"/>
          </a:xfrm>
          <a:custGeom>
            <a:avLst/>
            <a:gdLst>
              <a:gd name="connsiteX0" fmla="*/ 21070 w 1420793"/>
              <a:gd name="connsiteY0" fmla="*/ 244104 h 244104"/>
              <a:gd name="connsiteX1" fmla="*/ 153150 w 1420793"/>
              <a:gd name="connsiteY1" fmla="*/ 264 h 244104"/>
              <a:gd name="connsiteX2" fmla="*/ 203950 w 1420793"/>
              <a:gd name="connsiteY2" fmla="*/ 193304 h 244104"/>
              <a:gd name="connsiteX3" fmla="*/ 402070 w 1420793"/>
              <a:gd name="connsiteY3" fmla="*/ 25664 h 244104"/>
              <a:gd name="connsiteX4" fmla="*/ 488430 w 1420793"/>
              <a:gd name="connsiteY4" fmla="*/ 208544 h 244104"/>
              <a:gd name="connsiteX5" fmla="*/ 686550 w 1420793"/>
              <a:gd name="connsiteY5" fmla="*/ 25664 h 244104"/>
              <a:gd name="connsiteX6" fmla="*/ 828790 w 1420793"/>
              <a:gd name="connsiteY6" fmla="*/ 198384 h 244104"/>
              <a:gd name="connsiteX7" fmla="*/ 1031990 w 1420793"/>
              <a:gd name="connsiteY7" fmla="*/ 35824 h 244104"/>
              <a:gd name="connsiteX8" fmla="*/ 1118350 w 1420793"/>
              <a:gd name="connsiteY8" fmla="*/ 193304 h 244104"/>
              <a:gd name="connsiteX9" fmla="*/ 1321550 w 1420793"/>
              <a:gd name="connsiteY9" fmla="*/ 15504 h 244104"/>
              <a:gd name="connsiteX10" fmla="*/ 1407910 w 1420793"/>
              <a:gd name="connsiteY10" fmla="*/ 223784 h 244104"/>
              <a:gd name="connsiteX11" fmla="*/ 1052310 w 1420793"/>
              <a:gd name="connsiteY11" fmla="*/ 71384 h 244104"/>
              <a:gd name="connsiteX12" fmla="*/ 849110 w 1420793"/>
              <a:gd name="connsiteY12" fmla="*/ 223784 h 244104"/>
              <a:gd name="connsiteX13" fmla="*/ 686550 w 1420793"/>
              <a:gd name="connsiteY13" fmla="*/ 117104 h 244104"/>
              <a:gd name="connsiteX14" fmla="*/ 391910 w 1420793"/>
              <a:gd name="connsiteY14" fmla="*/ 132344 h 244104"/>
              <a:gd name="connsiteX15" fmla="*/ 61710 w 1420793"/>
              <a:gd name="connsiteY15" fmla="*/ 71384 h 244104"/>
              <a:gd name="connsiteX16" fmla="*/ 750 w 1420793"/>
              <a:gd name="connsiteY16" fmla="*/ 162824 h 24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20793" h="244104">
                <a:moveTo>
                  <a:pt x="21070" y="244104"/>
                </a:moveTo>
                <a:cubicBezTo>
                  <a:pt x="71870" y="126417"/>
                  <a:pt x="122670" y="8731"/>
                  <a:pt x="153150" y="264"/>
                </a:cubicBezTo>
                <a:cubicBezTo>
                  <a:pt x="183630" y="-8203"/>
                  <a:pt x="162463" y="189071"/>
                  <a:pt x="203950" y="193304"/>
                </a:cubicBezTo>
                <a:cubicBezTo>
                  <a:pt x="245437" y="197537"/>
                  <a:pt x="354657" y="23124"/>
                  <a:pt x="402070" y="25664"/>
                </a:cubicBezTo>
                <a:cubicBezTo>
                  <a:pt x="449483" y="28204"/>
                  <a:pt x="441017" y="208544"/>
                  <a:pt x="488430" y="208544"/>
                </a:cubicBezTo>
                <a:cubicBezTo>
                  <a:pt x="535843" y="208544"/>
                  <a:pt x="629823" y="27357"/>
                  <a:pt x="686550" y="25664"/>
                </a:cubicBezTo>
                <a:cubicBezTo>
                  <a:pt x="743277" y="23971"/>
                  <a:pt x="771217" y="196691"/>
                  <a:pt x="828790" y="198384"/>
                </a:cubicBezTo>
                <a:cubicBezTo>
                  <a:pt x="886363" y="200077"/>
                  <a:pt x="983730" y="36671"/>
                  <a:pt x="1031990" y="35824"/>
                </a:cubicBezTo>
                <a:cubicBezTo>
                  <a:pt x="1080250" y="34977"/>
                  <a:pt x="1070090" y="196691"/>
                  <a:pt x="1118350" y="193304"/>
                </a:cubicBezTo>
                <a:cubicBezTo>
                  <a:pt x="1166610" y="189917"/>
                  <a:pt x="1273290" y="10424"/>
                  <a:pt x="1321550" y="15504"/>
                </a:cubicBezTo>
                <a:cubicBezTo>
                  <a:pt x="1369810" y="20584"/>
                  <a:pt x="1452783" y="214471"/>
                  <a:pt x="1407910" y="223784"/>
                </a:cubicBezTo>
                <a:cubicBezTo>
                  <a:pt x="1363037" y="233097"/>
                  <a:pt x="1145443" y="71384"/>
                  <a:pt x="1052310" y="71384"/>
                </a:cubicBezTo>
                <a:cubicBezTo>
                  <a:pt x="959177" y="71384"/>
                  <a:pt x="910070" y="216164"/>
                  <a:pt x="849110" y="223784"/>
                </a:cubicBezTo>
                <a:cubicBezTo>
                  <a:pt x="788150" y="231404"/>
                  <a:pt x="762750" y="132344"/>
                  <a:pt x="686550" y="117104"/>
                </a:cubicBezTo>
                <a:cubicBezTo>
                  <a:pt x="610350" y="101864"/>
                  <a:pt x="496050" y="139964"/>
                  <a:pt x="391910" y="132344"/>
                </a:cubicBezTo>
                <a:cubicBezTo>
                  <a:pt x="287770" y="124724"/>
                  <a:pt x="126903" y="66304"/>
                  <a:pt x="61710" y="71384"/>
                </a:cubicBezTo>
                <a:cubicBezTo>
                  <a:pt x="-3483" y="76464"/>
                  <a:pt x="-1367" y="119644"/>
                  <a:pt x="750" y="162824"/>
                </a:cubicBezTo>
              </a:path>
            </a:pathLst>
          </a:custGeom>
          <a:noFill/>
          <a:ln w="50800" cap="sq">
            <a:solidFill>
              <a:srgbClr val="FF0000">
                <a:alpha val="80000"/>
              </a:srgbClr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21374841">
            <a:off x="478604" y="1457404"/>
            <a:ext cx="3880435" cy="50599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3200" b="1" dirty="0" smtClean="0">
                <a:ln w="19050" cap="rnd" cmpd="sng">
                  <a:solidFill>
                    <a:srgbClr val="FF0000"/>
                  </a:solidFill>
                  <a:round/>
                </a:ln>
                <a:solidFill>
                  <a:srgbClr val="FF0000"/>
                </a:solidFill>
                <a:effectLst/>
                <a:latin typeface="Lucida Handwriting" panose="03010101010101010101" pitchFamily="66" charset="0"/>
              </a:rPr>
              <a:t>QBasic &amp; Pascal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4867" y="3739727"/>
            <a:ext cx="4643966" cy="2385906"/>
          </a:xfrm>
          <a:prstGeom prst="rect">
            <a:avLst/>
          </a:prstGeom>
          <a:noFill/>
        </p:spPr>
        <p:txBody>
          <a:bodyPr wrap="none" lIns="137160" tIns="137160" rIns="137160" bIns="137160" rtlCol="0">
            <a:noAutofit/>
          </a:bodyPr>
          <a:lstStyle/>
          <a:p>
            <a:pPr fontAlgn="b"/>
            <a:r>
              <a:rPr lang="en-US" sz="2000" b="1" dirty="0"/>
              <a:t>Michael Bechtel</a:t>
            </a:r>
            <a:endParaRPr lang="en-US" sz="2000" dirty="0"/>
          </a:p>
          <a:p>
            <a:r>
              <a:rPr lang="en-US" sz="2000" dirty="0" smtClean="0"/>
              <a:t>LMS </a:t>
            </a:r>
            <a:r>
              <a:rPr lang="en-US" sz="2000" dirty="0"/>
              <a:t>Specialist</a:t>
            </a:r>
          </a:p>
          <a:p>
            <a:pPr fontAlgn="b"/>
            <a:r>
              <a:rPr lang="en-US" sz="2000" dirty="0"/>
              <a:t>Indian River State College</a:t>
            </a:r>
          </a:p>
          <a:p>
            <a:pPr fontAlgn="b"/>
            <a:endParaRPr lang="en-US" sz="2000" b="1" dirty="0" smtClean="0"/>
          </a:p>
          <a:p>
            <a:pPr fontAlgn="b"/>
            <a:r>
              <a:rPr lang="en-US" sz="2000" b="1" dirty="0" smtClean="0"/>
              <a:t>Brett </a:t>
            </a:r>
            <a:r>
              <a:rPr lang="en-US" sz="2000" b="1" dirty="0"/>
              <a:t>Stephens</a:t>
            </a:r>
            <a:endParaRPr lang="en-US" sz="2000" dirty="0"/>
          </a:p>
          <a:p>
            <a:pPr fontAlgn="b"/>
            <a:r>
              <a:rPr lang="en-US" sz="2000" dirty="0" smtClean="0"/>
              <a:t>Systems </a:t>
            </a:r>
            <a:r>
              <a:rPr lang="en-US" sz="2000" dirty="0"/>
              <a:t>Analyst</a:t>
            </a:r>
          </a:p>
          <a:p>
            <a:pPr fontAlgn="b"/>
            <a:r>
              <a:rPr lang="en-US" sz="2000" dirty="0" smtClean="0"/>
              <a:t>University </a:t>
            </a:r>
            <a:r>
              <a:rPr lang="en-US" sz="2000" dirty="0"/>
              <a:t>of Miami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5560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REST GET example output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 rIns="0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[POST] </a:t>
            </a:r>
            <a:r>
              <a:rPr lang="en-US" sz="2000" dirty="0" smtClean="0">
                <a:solidFill>
                  <a:schemeClr val="tx1"/>
                </a:solidFill>
              </a:rPr>
              <a:t>OAuth2 </a:t>
            </a:r>
            <a:r>
              <a:rPr lang="en-US" sz="2000" dirty="0">
                <a:solidFill>
                  <a:schemeClr val="tx1"/>
                </a:solidFill>
              </a:rPr>
              <a:t>Set Token URL: https://mybb.institution.edu/learn/api/public/v1/oauth2/token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=== Token Response ===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{"</a:t>
            </a:r>
            <a:r>
              <a:rPr lang="en-US" sz="2000" dirty="0" err="1">
                <a:solidFill>
                  <a:schemeClr val="tx1"/>
                </a:solidFill>
              </a:rPr>
              <a:t>access_token</a:t>
            </a:r>
            <a:r>
              <a:rPr lang="en-US" sz="2000" dirty="0">
                <a:solidFill>
                  <a:schemeClr val="tx1"/>
                </a:solidFill>
              </a:rPr>
              <a:t>": "e485Lg98lnrK0lWo1DiacORmKLpxYdJz", "</a:t>
            </a:r>
            <a:r>
              <a:rPr lang="en-US" sz="2000" dirty="0" err="1">
                <a:solidFill>
                  <a:schemeClr val="tx1"/>
                </a:solidFill>
              </a:rPr>
              <a:t>token_type</a:t>
            </a:r>
            <a:r>
              <a:rPr lang="en-US" sz="2000" dirty="0">
                <a:solidFill>
                  <a:schemeClr val="tx1"/>
                </a:solidFill>
              </a:rPr>
              <a:t>": "bearer", "</a:t>
            </a:r>
            <a:r>
              <a:rPr lang="en-US" sz="2000" dirty="0" err="1">
                <a:solidFill>
                  <a:schemeClr val="tx1"/>
                </a:solidFill>
              </a:rPr>
              <a:t>expires_in</a:t>
            </a:r>
            <a:r>
              <a:rPr lang="en-US" sz="2000" dirty="0">
                <a:solidFill>
                  <a:schemeClr val="tx1"/>
                </a:solidFill>
              </a:rPr>
              <a:t>": 2551}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tx1"/>
                </a:solidFill>
              </a:rPr>
              <a:t>[</a:t>
            </a:r>
            <a:r>
              <a:rPr lang="en-US" sz="2000" dirty="0">
                <a:solidFill>
                  <a:schemeClr val="tx1"/>
                </a:solidFill>
              </a:rPr>
              <a:t>GET] Users URL: https://mybb.institution.edu/learn/api/public/v1/users/userName:stu_bs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=== Users Response ===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{"id": "_9_1", "</a:t>
            </a:r>
            <a:r>
              <a:rPr lang="en-US" sz="2000" dirty="0" err="1">
                <a:solidFill>
                  <a:schemeClr val="tx1"/>
                </a:solidFill>
              </a:rPr>
              <a:t>uuid</a:t>
            </a:r>
            <a:r>
              <a:rPr lang="en-US" sz="2000" dirty="0">
                <a:solidFill>
                  <a:schemeClr val="tx1"/>
                </a:solidFill>
              </a:rPr>
              <a:t>": "97d2a9b387bf44acbf5a91f9b11cd3c4", "</a:t>
            </a:r>
            <a:r>
              <a:rPr lang="en-US" sz="2000" dirty="0" err="1">
                <a:solidFill>
                  <a:schemeClr val="tx1"/>
                </a:solidFill>
              </a:rPr>
              <a:t>externalId</a:t>
            </a:r>
            <a:r>
              <a:rPr lang="en-US" sz="2000" dirty="0">
                <a:solidFill>
                  <a:schemeClr val="tx1"/>
                </a:solidFill>
              </a:rPr>
              <a:t>": "</a:t>
            </a:r>
            <a:r>
              <a:rPr lang="en-US" sz="2000" dirty="0" err="1">
                <a:solidFill>
                  <a:schemeClr val="tx1"/>
                </a:solidFill>
              </a:rPr>
              <a:t>stu_bs</a:t>
            </a:r>
            <a:r>
              <a:rPr lang="en-US" sz="2000" dirty="0">
                <a:solidFill>
                  <a:schemeClr val="tx1"/>
                </a:solidFill>
              </a:rPr>
              <a:t>", "</a:t>
            </a:r>
            <a:r>
              <a:rPr lang="en-US" sz="2000" dirty="0" err="1">
                <a:solidFill>
                  <a:schemeClr val="tx1"/>
                </a:solidFill>
              </a:rPr>
              <a:t>dataSourceId</a:t>
            </a:r>
            <a:r>
              <a:rPr lang="en-US" sz="2000" dirty="0">
                <a:solidFill>
                  <a:schemeClr val="tx1"/>
                </a:solidFill>
              </a:rPr>
              <a:t>": "_2_1", "</a:t>
            </a:r>
            <a:r>
              <a:rPr lang="en-US" sz="2000" dirty="0" err="1">
                <a:solidFill>
                  <a:schemeClr val="tx1"/>
                </a:solidFill>
              </a:rPr>
              <a:t>userName</a:t>
            </a:r>
            <a:r>
              <a:rPr lang="en-US" sz="2000" dirty="0">
                <a:solidFill>
                  <a:schemeClr val="tx1"/>
                </a:solidFill>
              </a:rPr>
              <a:t>": "</a:t>
            </a:r>
            <a:r>
              <a:rPr lang="en-US" sz="2000" dirty="0" err="1">
                <a:solidFill>
                  <a:schemeClr val="tx1"/>
                </a:solidFill>
              </a:rPr>
              <a:t>stu_bs</a:t>
            </a:r>
            <a:r>
              <a:rPr lang="en-US" sz="2000" dirty="0">
                <a:solidFill>
                  <a:schemeClr val="tx1"/>
                </a:solidFill>
              </a:rPr>
              <a:t>", "</a:t>
            </a:r>
            <a:r>
              <a:rPr lang="en-US" sz="2000" dirty="0" err="1">
                <a:solidFill>
                  <a:schemeClr val="tx1"/>
                </a:solidFill>
              </a:rPr>
              <a:t>educationLevel</a:t>
            </a:r>
            <a:r>
              <a:rPr lang="en-US" sz="2000" dirty="0">
                <a:solidFill>
                  <a:schemeClr val="tx1"/>
                </a:solidFill>
              </a:rPr>
              <a:t>": "Unknown", "gender": "Unknown", "created": "2018-01-08T21:37:51.365Z", "</a:t>
            </a:r>
            <a:r>
              <a:rPr lang="en-US" sz="2000" dirty="0" err="1">
                <a:solidFill>
                  <a:schemeClr val="tx1"/>
                </a:solidFill>
              </a:rPr>
              <a:t>lastLogin</a:t>
            </a:r>
            <a:r>
              <a:rPr lang="en-US" sz="2000" dirty="0">
                <a:solidFill>
                  <a:schemeClr val="tx1"/>
                </a:solidFill>
              </a:rPr>
              <a:t>": "2018-07-06T01:56:26.356Z", "</a:t>
            </a:r>
            <a:r>
              <a:rPr lang="en-US" sz="2000" dirty="0" err="1">
                <a:solidFill>
                  <a:schemeClr val="tx1"/>
                </a:solidFill>
              </a:rPr>
              <a:t>institutionRoleIds</a:t>
            </a:r>
            <a:r>
              <a:rPr lang="en-US" sz="2000" dirty="0">
                <a:solidFill>
                  <a:schemeClr val="tx1"/>
                </a:solidFill>
              </a:rPr>
              <a:t>": ["STUDENT"], "</a:t>
            </a:r>
            <a:r>
              <a:rPr lang="en-US" sz="2000" dirty="0" err="1">
                <a:solidFill>
                  <a:schemeClr val="tx1"/>
                </a:solidFill>
              </a:rPr>
              <a:t>systemRoleIds</a:t>
            </a:r>
            <a:r>
              <a:rPr lang="en-US" sz="2000" dirty="0">
                <a:solidFill>
                  <a:schemeClr val="tx1"/>
                </a:solidFill>
              </a:rPr>
              <a:t>": ["User"], "availability": {"available": "Yes"}, "name": {"given": "</a:t>
            </a:r>
            <a:r>
              <a:rPr lang="en-US" sz="2000" dirty="0" err="1">
                <a:solidFill>
                  <a:schemeClr val="tx1"/>
                </a:solidFill>
              </a:rPr>
              <a:t>brett</a:t>
            </a:r>
            <a:r>
              <a:rPr lang="en-US" sz="2000" dirty="0">
                <a:solidFill>
                  <a:schemeClr val="tx1"/>
                </a:solidFill>
              </a:rPr>
              <a:t>", "family": </a:t>
            </a:r>
            <a:r>
              <a:rPr lang="en-US" sz="2000" dirty="0" smtClean="0">
                <a:solidFill>
                  <a:schemeClr val="tx1"/>
                </a:solidFill>
              </a:rPr>
              <a:t>"</a:t>
            </a:r>
            <a:r>
              <a:rPr lang="en-US" sz="2000" dirty="0" err="1" smtClean="0">
                <a:solidFill>
                  <a:schemeClr val="tx1"/>
                </a:solidFill>
              </a:rPr>
              <a:t>stu_lastname</a:t>
            </a:r>
            <a:r>
              <a:rPr lang="en-US" sz="2000" dirty="0" smtClean="0">
                <a:solidFill>
                  <a:schemeClr val="tx1"/>
                </a:solidFill>
              </a:rPr>
              <a:t>"}, </a:t>
            </a:r>
            <a:r>
              <a:rPr lang="en-US" sz="2000" dirty="0">
                <a:solidFill>
                  <a:schemeClr val="tx1"/>
                </a:solidFill>
              </a:rPr>
              <a:t>"contact": {"email": </a:t>
            </a:r>
            <a:r>
              <a:rPr lang="en-US" sz="2000" dirty="0" smtClean="0">
                <a:solidFill>
                  <a:schemeClr val="tx1"/>
                </a:solidFill>
              </a:rPr>
              <a:t>"brett@miami.edu</a:t>
            </a:r>
            <a:r>
              <a:rPr lang="en-US" sz="2000" dirty="0">
                <a:solidFill>
                  <a:schemeClr val="tx1"/>
                </a:solidFill>
              </a:rPr>
              <a:t>"}}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tx1"/>
                </a:solidFill>
              </a:rPr>
              <a:t>User: </a:t>
            </a:r>
            <a:r>
              <a:rPr lang="en-US" sz="2000" dirty="0" err="1" smtClean="0">
                <a:solidFill>
                  <a:schemeClr val="tx1"/>
                </a:solidFill>
              </a:rPr>
              <a:t>stu_bs</a:t>
            </a:r>
            <a:r>
              <a:rPr lang="en-US" sz="2000" dirty="0" smtClean="0">
                <a:solidFill>
                  <a:schemeClr val="tx1"/>
                </a:solidFill>
              </a:rPr>
              <a:t> Email: </a:t>
            </a:r>
            <a:r>
              <a:rPr lang="en-US" sz="2000" dirty="0">
                <a:solidFill>
                  <a:schemeClr val="tx1"/>
                </a:solidFill>
              </a:rPr>
              <a:t>brett@miami.edu</a:t>
            </a:r>
          </a:p>
        </p:txBody>
      </p:sp>
    </p:spTree>
    <p:extLst>
      <p:ext uri="{BB962C8B-B14F-4D97-AF65-F5344CB8AC3E}">
        <p14:creationId xmlns:p14="http://schemas.microsoft.com/office/powerpoint/2010/main" val="2048338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User via REST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14868" y="1339272"/>
            <a:ext cx="11360312" cy="5255491"/>
          </a:xfrm>
          <a:solidFill>
            <a:schemeClr val="bg1"/>
          </a:solidFill>
        </p:spPr>
        <p:txBody>
          <a:bodyPr lIns="91440" tIns="91440" rIns="0"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endParaRPr lang="en-US" sz="18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user_data</a:t>
            </a:r>
            <a:r>
              <a:rPr lang="en-US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'''{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externalId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":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test.python.user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dataSourceId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": "_2_1",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userName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":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python_demo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"password": "python36",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"availability":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  "available": "Yes"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},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"name":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  "given": "Python",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  "family": "Demo"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},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"contact":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  "email": "</a:t>
            </a:r>
            <a:r>
              <a:rPr lang="en-US" sz="1800" dirty="0" err="1">
                <a:solidFill>
                  <a:srgbClr val="FF8000"/>
                </a:solidFill>
                <a:highlight>
                  <a:srgbClr val="FFFFFF"/>
                </a:highlight>
              </a:rPr>
              <a:t>no.one@ereh.won</a:t>
            </a: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  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FF8000"/>
                </a:solidFill>
                <a:highlight>
                  <a:srgbClr val="FFFFFF"/>
                </a:highlight>
              </a:rPr>
              <a:t>                }'''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84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User via </a:t>
            </a:r>
            <a:r>
              <a:rPr lang="en-US" dirty="0" smtClean="0"/>
              <a:t>REST (2)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 rIns="0">
            <a:no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post_user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user_url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'https://'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+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target_domain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+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user_path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auth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"Bearer %s"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payload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'token'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headers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'Authorization'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auth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'Content-Type'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'application/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'[POST] Users URL: 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+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user_url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res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requests</a:t>
            </a:r>
            <a:r>
              <a:rPr lang="en-US" sz="20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post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user_url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headers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headers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data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'=== Users POST Response ===\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n%s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\n'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</a:t>
            </a:r>
            <a:r>
              <a:rPr lang="en-US" sz="20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text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</a:t>
            </a:r>
            <a:r>
              <a:rPr lang="en-US" sz="20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31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User via REST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 rIns="0">
            <a:noAutofit/>
          </a:bodyPr>
          <a:lstStyle/>
          <a:p>
            <a:pPr marL="0" indent="0">
              <a:buNone/>
            </a:pPr>
            <a:endParaRPr lang="en-US" sz="3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32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posted_user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post_user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json</a:t>
            </a:r>
            <a:r>
              <a:rPr lang="en-US" sz="32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dumps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json</a:t>
            </a:r>
            <a:r>
              <a:rPr lang="en-US" sz="3200" b="1" dirty="0" err="1">
                <a:solidFill>
                  <a:srgbClr val="000080"/>
                </a:solidFill>
                <a:highlight>
                  <a:srgbClr val="FFFFFF"/>
                </a:highlight>
              </a:rPr>
              <a:t>.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loads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</a:rPr>
              <a:t>user_data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</a:rPr>
              <a:t>)))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5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 </a:t>
            </a:r>
            <a:br>
              <a:rPr lang="en-US" dirty="0" smtClean="0"/>
            </a:br>
            <a:r>
              <a:rPr lang="en-US" dirty="0" smtClean="0"/>
              <a:t>(we can go over some more code if not)</a:t>
            </a:r>
            <a:br>
              <a:rPr lang="en-US" dirty="0" smtClean="0"/>
            </a:b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956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Mike Demo?</a:t>
            </a: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965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Brett Demo?</a:t>
            </a:r>
            <a:br>
              <a:rPr lang="en-US" dirty="0" smtClean="0"/>
            </a:b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886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09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DELETEME – </a:t>
            </a:r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lvl="0"/>
            <a:r>
              <a:rPr lang="en-US" sz="1600" dirty="0" smtClean="0"/>
              <a:t>Python </a:t>
            </a:r>
            <a:r>
              <a:rPr lang="en-US" sz="1600" dirty="0"/>
              <a:t>intro </a:t>
            </a:r>
          </a:p>
          <a:p>
            <a:pPr lvl="0"/>
            <a:r>
              <a:rPr lang="en-US" sz="1600" dirty="0"/>
              <a:t>Novice Learning Resources</a:t>
            </a:r>
          </a:p>
          <a:p>
            <a:pPr lvl="1"/>
            <a:r>
              <a:rPr lang="en-US" sz="1600" dirty="0"/>
              <a:t>Py4E – FIND DR. CHUCK?</a:t>
            </a:r>
          </a:p>
          <a:p>
            <a:pPr lvl="0"/>
            <a:r>
              <a:rPr lang="en-US" sz="1600" dirty="0"/>
              <a:t>Useful Libraries</a:t>
            </a:r>
          </a:p>
          <a:p>
            <a:pPr lvl="1"/>
            <a:r>
              <a:rPr lang="en-US" sz="1600" dirty="0"/>
              <a:t>Responses</a:t>
            </a:r>
          </a:p>
          <a:p>
            <a:pPr lvl="1"/>
            <a:r>
              <a:rPr lang="en-US" sz="1600" b="1" dirty="0" err="1"/>
              <a:t>SQLAlchemy</a:t>
            </a:r>
            <a:r>
              <a:rPr lang="en-US" sz="1600" dirty="0"/>
              <a:t> -- Pg8000, </a:t>
            </a:r>
            <a:r>
              <a:rPr lang="en-US" sz="1600" dirty="0" err="1"/>
              <a:t>cx_oracle</a:t>
            </a:r>
            <a:r>
              <a:rPr lang="en-US" sz="1600" dirty="0"/>
              <a:t>, </a:t>
            </a:r>
            <a:r>
              <a:rPr lang="en-US" sz="1600" dirty="0" err="1"/>
              <a:t>PypyODBC</a:t>
            </a:r>
            <a:endParaRPr lang="en-US" sz="1600" dirty="0"/>
          </a:p>
          <a:p>
            <a:pPr lvl="1"/>
            <a:r>
              <a:rPr lang="en-US" sz="1600" dirty="0"/>
              <a:t>Selenium (testing, automation)</a:t>
            </a:r>
          </a:p>
          <a:p>
            <a:pPr lvl="1"/>
            <a:r>
              <a:rPr lang="en-US" sz="1600" dirty="0" err="1"/>
              <a:t>DocOpt</a:t>
            </a:r>
            <a:r>
              <a:rPr lang="en-US" sz="1600" dirty="0"/>
              <a:t> &amp; Schema</a:t>
            </a:r>
          </a:p>
          <a:p>
            <a:pPr lvl="0"/>
            <a:r>
              <a:rPr lang="en-US" sz="1600" dirty="0"/>
              <a:t>Running SQL Queries in Python (Mike)</a:t>
            </a:r>
          </a:p>
          <a:p>
            <a:pPr lvl="0"/>
            <a:r>
              <a:rPr lang="en-US" sz="1600" dirty="0"/>
              <a:t>REST overview</a:t>
            </a:r>
          </a:p>
          <a:p>
            <a:pPr lvl="1"/>
            <a:r>
              <a:rPr lang="en-US" sz="1600" dirty="0"/>
              <a:t>Documentation</a:t>
            </a:r>
          </a:p>
          <a:p>
            <a:pPr lvl="1"/>
            <a:r>
              <a:rPr lang="en-US" sz="1600" dirty="0"/>
              <a:t>Basic Queries (Get)</a:t>
            </a:r>
          </a:p>
          <a:p>
            <a:pPr lvl="1"/>
            <a:r>
              <a:rPr lang="en-US" sz="1600" dirty="0"/>
              <a:t>Advanced (Update, create, Delete)</a:t>
            </a:r>
          </a:p>
          <a:p>
            <a:pPr lvl="1"/>
            <a:r>
              <a:rPr lang="en-US" sz="1600" dirty="0"/>
              <a:t>https://github.com/elmiguel/bbdn-python-rest-2</a:t>
            </a:r>
          </a:p>
          <a:p>
            <a:pPr lvl="0"/>
            <a:r>
              <a:rPr lang="en-US" sz="1600" dirty="0"/>
              <a:t>Mike Sample Script </a:t>
            </a:r>
          </a:p>
          <a:p>
            <a:pPr lvl="1"/>
            <a:r>
              <a:rPr lang="en-US" sz="1600" dirty="0"/>
              <a:t>Admin App</a:t>
            </a:r>
          </a:p>
          <a:p>
            <a:pPr lvl="0"/>
            <a:r>
              <a:rPr lang="en-US" sz="1600" dirty="0"/>
              <a:t>Brett Sample Script </a:t>
            </a:r>
          </a:p>
          <a:p>
            <a:pPr lvl="1"/>
            <a:r>
              <a:rPr lang="en-US" sz="1600" dirty="0" err="1"/>
              <a:t>GoogleSheets</a:t>
            </a:r>
            <a:r>
              <a:rPr lang="en-US" sz="1600" dirty="0"/>
              <a:t> based DSK Tool</a:t>
            </a:r>
          </a:p>
          <a:p>
            <a:pPr lvl="1"/>
            <a:r>
              <a:rPr lang="en-US" sz="1600" dirty="0"/>
              <a:t>Course Augments</a:t>
            </a:r>
          </a:p>
          <a:p>
            <a:pPr lvl="0"/>
            <a:r>
              <a:rPr lang="en-US" sz="1600" dirty="0"/>
              <a:t>Wrap-up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00" y="1544637"/>
            <a:ext cx="4595683" cy="464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3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821" y="291964"/>
            <a:ext cx="11358360" cy="707136"/>
          </a:xfrm>
        </p:spPr>
        <p:txBody>
          <a:bodyPr/>
          <a:lstStyle/>
          <a:p>
            <a:r>
              <a:rPr lang="en-US" dirty="0" smtClean="0"/>
              <a:t>What? Why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Dynamically-typed</a:t>
            </a:r>
          </a:p>
          <a:p>
            <a:r>
              <a:rPr lang="en-US" sz="2800" dirty="0"/>
              <a:t>Interpreted (no compiling)</a:t>
            </a:r>
          </a:p>
          <a:p>
            <a:r>
              <a:rPr lang="en-US" sz="2800" dirty="0" smtClean="0"/>
              <a:t>OOP Capable</a:t>
            </a:r>
          </a:p>
          <a:p>
            <a:r>
              <a:rPr lang="en-US" sz="2800" dirty="0" smtClean="0"/>
              <a:t>Well supported by community</a:t>
            </a:r>
            <a:endParaRPr lang="en-US" sz="2800" dirty="0"/>
          </a:p>
          <a:p>
            <a:r>
              <a:rPr lang="en-US" sz="2800" dirty="0" smtClean="0"/>
              <a:t>Python is designed to be readable</a:t>
            </a:r>
          </a:p>
          <a:p>
            <a:pPr marL="228595" lvl="1" indent="0">
              <a:buNone/>
            </a:pPr>
            <a:r>
              <a:rPr lang="en-US" sz="2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for number in range(0,10):</a:t>
            </a:r>
          </a:p>
          <a:p>
            <a:pPr marL="228595" lvl="1" indent="0">
              <a:buNone/>
            </a:pP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   print(number)</a:t>
            </a:r>
            <a:endParaRPr lang="en-US" sz="2800" dirty="0" smtClean="0">
              <a:latin typeface="Consolas" panose="020B0609020204030204" pitchFamily="49" charset="0"/>
            </a:endParaRPr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21" y="1281379"/>
            <a:ext cx="4513398" cy="5123316"/>
          </a:xfrm>
        </p:spPr>
      </p:pic>
      <p:sp>
        <p:nvSpPr>
          <p:cNvPr id="10" name="Rectangle 9"/>
          <p:cNvSpPr/>
          <p:nvPr/>
        </p:nvSpPr>
        <p:spPr>
          <a:xfrm>
            <a:off x="4955198" y="2545237"/>
            <a:ext cx="276679" cy="3940404"/>
          </a:xfrm>
          <a:prstGeom prst="rect">
            <a:avLst/>
          </a:prstGeom>
        </p:spPr>
        <p:txBody>
          <a:bodyPr vert="vert" wrap="square" lIns="45720" tIns="0" rIns="0" bIns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smtClean="0">
                <a:solidFill>
                  <a:srgbClr val="008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#using Python 2 </a:t>
            </a:r>
            <a:r>
              <a:rPr lang="en-US" sz="1400" dirty="0">
                <a:solidFill>
                  <a:srgbClr val="008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print syntax -- </a:t>
            </a:r>
            <a:r>
              <a:rPr lang="en-US" sz="1400" u="sng" dirty="0">
                <a:solidFill>
                  <a:srgbClr val="008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https://xkcd.com/353/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50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0" y="471340"/>
            <a:ext cx="10925276" cy="4364610"/>
          </a:xfrm>
        </p:spPr>
        <p:txBody>
          <a:bodyPr lIns="91440"/>
          <a:lstStyle/>
          <a:p>
            <a:r>
              <a:rPr lang="en-US" sz="5200" i="1" dirty="0"/>
              <a:t>Beautiful is better than ugly.</a:t>
            </a:r>
            <a:br>
              <a:rPr lang="en-US" sz="5200" i="1" dirty="0"/>
            </a:br>
            <a:r>
              <a:rPr lang="en-US" sz="5200" i="1" dirty="0"/>
              <a:t>Explicit is better than implicit.</a:t>
            </a:r>
            <a:br>
              <a:rPr lang="en-US" sz="5200" i="1" dirty="0"/>
            </a:br>
            <a:r>
              <a:rPr lang="en-US" sz="5200" i="1" dirty="0"/>
              <a:t>Simple is better than complex.</a:t>
            </a:r>
            <a:br>
              <a:rPr lang="en-US" sz="5200" i="1" dirty="0"/>
            </a:br>
            <a:r>
              <a:rPr lang="en-US" sz="5200" i="1" dirty="0"/>
              <a:t>Complex is better than complicated.</a:t>
            </a:r>
            <a:br>
              <a:rPr lang="en-US" sz="5200" i="1" dirty="0"/>
            </a:br>
            <a:r>
              <a:rPr lang="en-US" sz="5200" i="1" dirty="0"/>
              <a:t>Readability counts</a:t>
            </a:r>
            <a:r>
              <a:rPr lang="en-US" sz="5200" i="1" dirty="0" smtClean="0"/>
              <a:t>.</a:t>
            </a:r>
            <a:endParaRPr lang="en-US" sz="5200" i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205047" y="5486399"/>
            <a:ext cx="4307378" cy="3858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609585" rtl="0" eaLnBrk="1" latinLnBrk="0" hangingPunct="1">
              <a:lnSpc>
                <a:spcPct val="114000"/>
              </a:lnSpc>
              <a:spcBef>
                <a:spcPct val="0"/>
              </a:spcBef>
              <a:spcAft>
                <a:spcPts val="1600"/>
              </a:spcAft>
              <a:buNone/>
              <a:defRPr sz="4267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+mn-lt"/>
              </a:rPr>
              <a:t>--The Zen of Python (PEP 20)</a:t>
            </a:r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5681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All Slides and Code (and more) can be found in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6000" dirty="0"/>
              <a:t>http://tinyurl.com/devcon18python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017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Python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6544383" y="1603048"/>
            <a:ext cx="5230797" cy="3770622"/>
            <a:chOff x="6544383" y="1603048"/>
            <a:chExt cx="5230797" cy="3770622"/>
          </a:xfrm>
        </p:grpSpPr>
        <p:grpSp>
          <p:nvGrpSpPr>
            <p:cNvPr id="4" name="Group 3"/>
            <p:cNvGrpSpPr/>
            <p:nvPr/>
          </p:nvGrpSpPr>
          <p:grpSpPr>
            <a:xfrm>
              <a:off x="6544383" y="1603048"/>
              <a:ext cx="5230797" cy="3770622"/>
              <a:chOff x="312615" y="1162027"/>
              <a:chExt cx="2746753" cy="1699402"/>
            </a:xfrm>
          </p:grpSpPr>
          <p:sp>
            <p:nvSpPr>
              <p:cNvPr id="70" name="Rectangle 69" descr=" " title=" "/>
              <p:cNvSpPr/>
              <p:nvPr/>
            </p:nvSpPr>
            <p:spPr>
              <a:xfrm>
                <a:off x="312615" y="1295638"/>
                <a:ext cx="2746753" cy="1565791"/>
              </a:xfrm>
              <a:prstGeom prst="rect">
                <a:avLst/>
              </a:prstGeom>
              <a:solidFill>
                <a:schemeClr val="accent1">
                  <a:alpha val="20000"/>
                </a:schemeClr>
              </a:solidFill>
              <a:ln w="12700" cap="sq">
                <a:noFill/>
                <a:miter lim="800000"/>
              </a:ln>
            </p:spPr>
            <p:txBody>
              <a:bodyPr wrap="square" lIns="182880" tIns="182880" rIns="182880" bIns="182880" rtlCol="0">
                <a:noAutofit/>
              </a:bodyPr>
              <a:lstStyle/>
              <a:p>
                <a:pPr defTabSz="609585"/>
                <a:r>
                  <a:rPr lang="da-DK" sz="2800" dirty="0" smtClean="0">
                    <a:solidFill>
                      <a:prstClr val="white"/>
                    </a:solidFill>
                    <a:latin typeface="Calibri"/>
                  </a:rPr>
                  <a:t>Dr. Chuck’s PY4E.com</a:t>
                </a: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  <a:latin typeface="Calibri"/>
                </a:endParaRPr>
              </a:p>
              <a:p>
                <a:pPr defTabSz="609585"/>
                <a:endParaRPr lang="da-DK" sz="2000" dirty="0">
                  <a:solidFill>
                    <a:prstClr val="white"/>
                  </a:solidFill>
                  <a:latin typeface="Calibri"/>
                </a:endParaRP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  <a:latin typeface="Calibri"/>
                </a:endParaRP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  <a:latin typeface="Calibri"/>
                </a:endParaRP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  <a:latin typeface="Calibri"/>
                </a:endParaRPr>
              </a:p>
              <a:p>
                <a:pPr defTabSz="609585"/>
                <a:r>
                  <a:rPr lang="da-DK" sz="2000" dirty="0" smtClean="0">
                    <a:solidFill>
                      <a:prstClr val="white"/>
                    </a:solidFill>
                    <a:latin typeface="Calibri"/>
                  </a:rPr>
                  <a:t>Dr. Charles Severance</a:t>
                </a:r>
              </a:p>
              <a:p>
                <a:pPr defTabSz="609585"/>
                <a:r>
                  <a:rPr lang="da-DK" sz="2000" dirty="0" smtClean="0">
                    <a:solidFill>
                      <a:prstClr val="white"/>
                    </a:solidFill>
                    <a:latin typeface="Calibri"/>
                  </a:rPr>
                  <a:t>University of Michigan </a:t>
                </a: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</a:endParaRPr>
              </a:p>
              <a:p>
                <a:pPr defTabSz="609585"/>
                <a:r>
                  <a:rPr lang="da-DK" sz="2000" dirty="0" smtClean="0">
                    <a:solidFill>
                      <a:prstClr val="white"/>
                    </a:solidFill>
                  </a:rPr>
                  <a:t>(Hey </a:t>
                </a:r>
                <a:r>
                  <a:rPr lang="da-DK" sz="2000" dirty="0">
                    <a:solidFill>
                      <a:prstClr val="white"/>
                    </a:solidFill>
                  </a:rPr>
                  <a:t>Dr. Chuck</a:t>
                </a:r>
                <a:r>
                  <a:rPr lang="da-DK" sz="2000" dirty="0" smtClean="0">
                    <a:solidFill>
                      <a:prstClr val="white"/>
                    </a:solidFill>
                  </a:rPr>
                  <a:t>!)</a:t>
                </a:r>
                <a:endParaRPr lang="da-DK" sz="2000" dirty="0">
                  <a:solidFill>
                    <a:prstClr val="white"/>
                  </a:solidFill>
                </a:endParaRPr>
              </a:p>
              <a:p>
                <a:pPr defTabSz="609585"/>
                <a:endParaRPr lang="da-DK" sz="2000" dirty="0" smtClean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76" name="Rectangle 75" descr=" " title=" "/>
              <p:cNvSpPr/>
              <p:nvPr/>
            </p:nvSpPr>
            <p:spPr>
              <a:xfrm>
                <a:off x="312615" y="1162027"/>
                <a:ext cx="2746753" cy="137160"/>
              </a:xfrm>
              <a:prstGeom prst="rect">
                <a:avLst/>
              </a:prstGeom>
              <a:solidFill>
                <a:schemeClr val="accent1"/>
              </a:solidFill>
              <a:ln w="12700" cap="sq">
                <a:noFill/>
                <a:miter lim="800000"/>
              </a:ln>
            </p:spPr>
            <p:txBody>
              <a:bodyPr wrap="square" lIns="182880" tIns="182880" rIns="182880" bIns="182880" rtlCol="0">
                <a:noAutofit/>
              </a:bodyPr>
              <a:lstStyle/>
              <a:p>
                <a:pPr defTabSz="609585"/>
                <a:endParaRPr lang="en-US" sz="2133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pic>
          <p:nvPicPr>
            <p:cNvPr id="63" name="Picture 4" descr="https://yt3.ggpht.com/-35nKHZysSJs/AAAAAAAAAAI/AAAAAAAAAAA/2hbLGQIeR5k/s288-mo-c-c0xffffffff-rj-k-no/photo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0083" y="3059215"/>
              <a:ext cx="1914159" cy="2121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/>
          <p:cNvGrpSpPr/>
          <p:nvPr/>
        </p:nvGrpSpPr>
        <p:grpSpPr>
          <a:xfrm>
            <a:off x="416820" y="1603048"/>
            <a:ext cx="5312589" cy="3902185"/>
            <a:chOff x="416820" y="1591772"/>
            <a:chExt cx="4815460" cy="3123650"/>
          </a:xfrm>
        </p:grpSpPr>
        <p:grpSp>
          <p:nvGrpSpPr>
            <p:cNvPr id="5" name="Group 4"/>
            <p:cNvGrpSpPr/>
            <p:nvPr/>
          </p:nvGrpSpPr>
          <p:grpSpPr>
            <a:xfrm>
              <a:off x="416820" y="1591772"/>
              <a:ext cx="4720550" cy="3027362"/>
              <a:chOff x="3198563" y="1158478"/>
              <a:chExt cx="2746753" cy="1702951"/>
            </a:xfrm>
          </p:grpSpPr>
          <p:sp>
            <p:nvSpPr>
              <p:cNvPr id="78" name="Rectangle 77" descr=" " title=" "/>
              <p:cNvSpPr/>
              <p:nvPr/>
            </p:nvSpPr>
            <p:spPr>
              <a:xfrm>
                <a:off x="3198563" y="1295638"/>
                <a:ext cx="2746753" cy="1565791"/>
              </a:xfrm>
              <a:prstGeom prst="rect">
                <a:avLst/>
              </a:prstGeom>
              <a:solidFill>
                <a:schemeClr val="accent2">
                  <a:alpha val="20000"/>
                </a:schemeClr>
              </a:solidFill>
              <a:ln w="12700" cap="sq">
                <a:noFill/>
                <a:miter lim="800000"/>
              </a:ln>
            </p:spPr>
            <p:txBody>
              <a:bodyPr wrap="square" lIns="182880" tIns="182880" rIns="182880" bIns="182880" rtlCol="0">
                <a:noAutofit/>
              </a:bodyPr>
              <a:lstStyle/>
              <a:p>
                <a:pPr defTabSz="609585"/>
                <a:r>
                  <a:rPr lang="en-US" sz="2800" dirty="0" smtClean="0">
                    <a:solidFill>
                      <a:prstClr val="white"/>
                    </a:solidFill>
                    <a:latin typeface="Calibri"/>
                  </a:rPr>
                  <a:t>Python.org </a:t>
                </a:r>
              </a:p>
              <a:p>
                <a:pPr defTabSz="609585"/>
                <a:r>
                  <a:rPr lang="en-US" sz="2800" dirty="0" smtClean="0">
                    <a:solidFill>
                      <a:prstClr val="white"/>
                    </a:solidFill>
                    <a:latin typeface="Calibri"/>
                  </a:rPr>
                  <a:t>Documentation </a:t>
                </a:r>
              </a:p>
              <a:p>
                <a:pPr defTabSz="609585"/>
                <a:r>
                  <a:rPr lang="en-US" sz="2800" dirty="0" smtClean="0">
                    <a:solidFill>
                      <a:prstClr val="white"/>
                    </a:solidFill>
                    <a:latin typeface="Calibri"/>
                  </a:rPr>
                  <a:t>&amp; Beginner’s Guide</a:t>
                </a:r>
                <a:endParaRPr lang="en-US" sz="2800" dirty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79" name="Rectangle 78" descr=" " title=" "/>
              <p:cNvSpPr/>
              <p:nvPr/>
            </p:nvSpPr>
            <p:spPr>
              <a:xfrm>
                <a:off x="3198563" y="1158478"/>
                <a:ext cx="2746753" cy="137160"/>
              </a:xfrm>
              <a:prstGeom prst="rect">
                <a:avLst/>
              </a:prstGeom>
              <a:solidFill>
                <a:schemeClr val="accent2"/>
              </a:solidFill>
              <a:ln w="12700" cap="sq">
                <a:noFill/>
                <a:miter lim="800000"/>
              </a:ln>
            </p:spPr>
            <p:txBody>
              <a:bodyPr wrap="square" lIns="182880" tIns="182880" rIns="182880" bIns="182880" rtlCol="0">
                <a:noAutofit/>
              </a:bodyPr>
              <a:lstStyle/>
              <a:p>
                <a:pPr defTabSz="609585"/>
                <a:endParaRPr lang="en-US" sz="2800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04841" y="2818414"/>
              <a:ext cx="1727439" cy="18970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579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Libraries</a:t>
            </a:r>
            <a:endParaRPr lang="en-US" dirty="0"/>
          </a:p>
        </p:txBody>
      </p:sp>
      <p:sp>
        <p:nvSpPr>
          <p:cNvPr id="13" name="Rectangle 12" descr=" " title=" "/>
          <p:cNvSpPr/>
          <p:nvPr/>
        </p:nvSpPr>
        <p:spPr>
          <a:xfrm>
            <a:off x="414865" y="1728048"/>
            <a:ext cx="3657600" cy="4494953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algn="ctr">
              <a:spcAft>
                <a:spcPts val="1600"/>
              </a:spcAft>
              <a:buClr>
                <a:schemeClr val="accent3"/>
              </a:buClr>
            </a:pPr>
            <a:r>
              <a:rPr lang="en-US" sz="2400" dirty="0" smtClean="0">
                <a:solidFill>
                  <a:schemeClr val="accent1"/>
                </a:solidFill>
              </a:rPr>
              <a:t>I/O &amp; Data</a:t>
            </a:r>
          </a:p>
          <a:p>
            <a:pPr marL="300559" indent="-224361">
              <a:spcAft>
                <a:spcPts val="1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133" b="1" dirty="0">
                <a:solidFill>
                  <a:schemeClr val="bg1"/>
                </a:solidFill>
              </a:rPr>
              <a:t>r</a:t>
            </a:r>
            <a:r>
              <a:rPr lang="en-US" sz="2133" b="1" dirty="0" smtClean="0">
                <a:solidFill>
                  <a:schemeClr val="bg1"/>
                </a:solidFill>
              </a:rPr>
              <a:t>equests</a:t>
            </a:r>
          </a:p>
          <a:p>
            <a:pPr marL="300559" indent="-224361">
              <a:spcAft>
                <a:spcPts val="1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133" dirty="0" err="1" smtClean="0">
                <a:solidFill>
                  <a:schemeClr val="bg1"/>
                </a:solidFill>
              </a:rPr>
              <a:t>SQLAlchemy</a:t>
            </a:r>
            <a:endParaRPr lang="en-US" sz="2133" dirty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133" dirty="0" err="1" smtClean="0">
                <a:solidFill>
                  <a:schemeClr val="bg1"/>
                </a:solidFill>
              </a:rPr>
              <a:t>cx_Oracle</a:t>
            </a:r>
            <a:r>
              <a:rPr lang="en-US" sz="2133" dirty="0" smtClean="0">
                <a:solidFill>
                  <a:schemeClr val="bg1"/>
                </a:solidFill>
              </a:rPr>
              <a:t>, Pg8000, </a:t>
            </a:r>
            <a:r>
              <a:rPr lang="en-US" sz="2133" dirty="0" err="1" smtClean="0">
                <a:solidFill>
                  <a:schemeClr val="bg1"/>
                </a:solidFill>
              </a:rPr>
              <a:t>PypyODBC</a:t>
            </a:r>
            <a:r>
              <a:rPr lang="en-US" sz="2133" dirty="0" smtClean="0">
                <a:solidFill>
                  <a:schemeClr val="bg1"/>
                </a:solidFill>
              </a:rPr>
              <a:t>, </a:t>
            </a:r>
            <a:r>
              <a:rPr lang="en-US" sz="2133" dirty="0" err="1" smtClean="0">
                <a:solidFill>
                  <a:schemeClr val="bg1"/>
                </a:solidFill>
              </a:rPr>
              <a:t>etc</a:t>
            </a:r>
            <a:endParaRPr lang="en-US" sz="2133" dirty="0" smtClean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133" dirty="0" smtClean="0">
                <a:solidFill>
                  <a:schemeClr val="bg1"/>
                </a:solidFill>
              </a:rPr>
              <a:t>Selenium</a:t>
            </a:r>
          </a:p>
          <a:p>
            <a:pPr marL="300559" indent="-224361">
              <a:spcAft>
                <a:spcPts val="1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133" dirty="0" smtClean="0">
                <a:solidFill>
                  <a:schemeClr val="bg1"/>
                </a:solidFill>
              </a:rPr>
              <a:t>Schema</a:t>
            </a:r>
          </a:p>
        </p:txBody>
      </p:sp>
      <p:sp>
        <p:nvSpPr>
          <p:cNvPr id="11" name="Rectangle 10" descr=" " title=" "/>
          <p:cNvSpPr/>
          <p:nvPr/>
        </p:nvSpPr>
        <p:spPr>
          <a:xfrm>
            <a:off x="4265082" y="1728048"/>
            <a:ext cx="3657600" cy="4494953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algn="ctr">
              <a:spcAft>
                <a:spcPts val="1600"/>
              </a:spcAft>
              <a:buClr>
                <a:schemeClr val="accent3"/>
              </a:buClr>
            </a:pPr>
            <a:r>
              <a:rPr lang="en-US" sz="2400" dirty="0" smtClean="0">
                <a:solidFill>
                  <a:schemeClr val="accent2"/>
                </a:solidFill>
              </a:rPr>
              <a:t>I/O &amp; Data</a:t>
            </a: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r>
              <a:rPr lang="en-US" sz="2133" dirty="0" smtClean="0">
                <a:solidFill>
                  <a:schemeClr val="bg1"/>
                </a:solidFill>
              </a:rPr>
              <a:t>Google </a:t>
            </a:r>
            <a:r>
              <a:rPr lang="en-US" sz="2133" dirty="0" err="1" smtClean="0">
                <a:solidFill>
                  <a:schemeClr val="bg1"/>
                </a:solidFill>
              </a:rPr>
              <a:t>apiclient</a:t>
            </a:r>
            <a:endParaRPr lang="en-US" sz="2133" dirty="0" smtClean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r>
              <a:rPr lang="en-US" sz="2133" dirty="0" err="1">
                <a:solidFill>
                  <a:schemeClr val="bg1"/>
                </a:solidFill>
              </a:rPr>
              <a:t>json</a:t>
            </a:r>
            <a:endParaRPr lang="en-US" sz="2133" dirty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r>
              <a:rPr lang="en-US" sz="2133" dirty="0" smtClean="0">
                <a:solidFill>
                  <a:schemeClr val="bg1"/>
                </a:solidFill>
              </a:rPr>
              <a:t>email, </a:t>
            </a:r>
            <a:r>
              <a:rPr lang="en-US" sz="2133" dirty="0" err="1" smtClean="0">
                <a:solidFill>
                  <a:schemeClr val="bg1"/>
                </a:solidFill>
              </a:rPr>
              <a:t>smtplib</a:t>
            </a:r>
            <a:endParaRPr lang="en-US" sz="2133" dirty="0" smtClean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r>
              <a:rPr lang="en-US" sz="2133" dirty="0" err="1" smtClean="0">
                <a:solidFill>
                  <a:schemeClr val="bg1"/>
                </a:solidFill>
              </a:rPr>
              <a:t>Scrapy</a:t>
            </a:r>
            <a:endParaRPr lang="en-US" sz="2133" dirty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endParaRPr lang="en-US" sz="2133" dirty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2"/>
              </a:buClr>
              <a:buFont typeface="Arial"/>
              <a:buChar char="•"/>
            </a:pPr>
            <a:endParaRPr lang="en-US" sz="2133" dirty="0">
              <a:solidFill>
                <a:schemeClr val="bg1"/>
              </a:solidFill>
            </a:endParaRPr>
          </a:p>
        </p:txBody>
      </p:sp>
      <p:sp>
        <p:nvSpPr>
          <p:cNvPr id="12" name="Rectangle 11" descr=" " title=" "/>
          <p:cNvSpPr/>
          <p:nvPr/>
        </p:nvSpPr>
        <p:spPr>
          <a:xfrm>
            <a:off x="8117417" y="1728048"/>
            <a:ext cx="3657600" cy="4494953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algn="ctr">
              <a:spcAft>
                <a:spcPts val="1600"/>
              </a:spcAft>
              <a:buClr>
                <a:schemeClr val="accent3"/>
              </a:buClr>
            </a:pPr>
            <a:r>
              <a:rPr lang="en-US" sz="2400" dirty="0" err="1" smtClean="0">
                <a:solidFill>
                  <a:schemeClr val="accent3"/>
                </a:solidFill>
              </a:rPr>
              <a:t>Misc</a:t>
            </a:r>
            <a:endParaRPr lang="en-US" sz="2400" dirty="0">
              <a:solidFill>
                <a:schemeClr val="accent3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3"/>
              </a:buClr>
              <a:buFont typeface="Arial"/>
              <a:buChar char="•"/>
            </a:pPr>
            <a:r>
              <a:rPr lang="en-US" sz="2133" dirty="0" err="1" smtClean="0">
                <a:solidFill>
                  <a:schemeClr val="bg1"/>
                </a:solidFill>
              </a:rPr>
              <a:t>DocOpt</a:t>
            </a:r>
            <a:endParaRPr lang="en-US" sz="2133" dirty="0" smtClean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3"/>
              </a:buClr>
              <a:buFont typeface="Arial"/>
              <a:buChar char="•"/>
            </a:pPr>
            <a:r>
              <a:rPr lang="en-US" sz="2133" dirty="0" err="1">
                <a:solidFill>
                  <a:schemeClr val="bg1"/>
                </a:solidFill>
              </a:rPr>
              <a:t>Matplotlib</a:t>
            </a:r>
            <a:endParaRPr lang="en-US" sz="2133" dirty="0">
              <a:solidFill>
                <a:schemeClr val="bg1"/>
              </a:solidFill>
            </a:endParaRPr>
          </a:p>
          <a:p>
            <a:pPr marL="76198">
              <a:spcAft>
                <a:spcPts val="1600"/>
              </a:spcAft>
              <a:buClr>
                <a:schemeClr val="accent3"/>
              </a:buClr>
            </a:pPr>
            <a:endParaRPr lang="en-US" sz="2133" dirty="0" smtClean="0">
              <a:solidFill>
                <a:schemeClr val="bg1"/>
              </a:solidFill>
            </a:endParaRPr>
          </a:p>
          <a:p>
            <a:pPr marL="300559" indent="-224361">
              <a:spcAft>
                <a:spcPts val="1600"/>
              </a:spcAft>
              <a:buClr>
                <a:schemeClr val="accent3"/>
              </a:buClr>
              <a:buFont typeface="Arial"/>
              <a:buChar char="•"/>
            </a:pPr>
            <a:endParaRPr lang="en-US" sz="2133" dirty="0">
              <a:solidFill>
                <a:schemeClr val="bg1"/>
              </a:solidFill>
            </a:endParaRPr>
          </a:p>
        </p:txBody>
      </p:sp>
      <p:sp>
        <p:nvSpPr>
          <p:cNvPr id="14" name="Rectangle 13" descr=" " title=" "/>
          <p:cNvSpPr/>
          <p:nvPr/>
        </p:nvSpPr>
        <p:spPr>
          <a:xfrm>
            <a:off x="414867" y="1545167"/>
            <a:ext cx="3657600" cy="1828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b"/>
          <a:lstStyle/>
          <a:p>
            <a:endParaRPr lang="en-US" sz="2933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Rectangle 14" descr=" " title=" "/>
          <p:cNvSpPr/>
          <p:nvPr/>
        </p:nvSpPr>
        <p:spPr>
          <a:xfrm>
            <a:off x="4267200" y="1545167"/>
            <a:ext cx="3657600" cy="1828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b"/>
          <a:lstStyle/>
          <a:p>
            <a:endParaRPr lang="en-US" sz="2933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 descr=" " title=" "/>
          <p:cNvSpPr/>
          <p:nvPr/>
        </p:nvSpPr>
        <p:spPr>
          <a:xfrm>
            <a:off x="8117417" y="1545167"/>
            <a:ext cx="3657600" cy="1828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b"/>
          <a:lstStyle/>
          <a:p>
            <a:endParaRPr lang="en-US" sz="2933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138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Running SQL Queries with Python</a:t>
            </a:r>
            <a:br>
              <a:rPr lang="en-US" dirty="0" smtClean="0"/>
            </a:br>
            <a:endParaRPr lang="en-US" sz="2133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069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a SQL SELECT Query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lIns="91440" tIns="91440">
            <a:no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0000FF"/>
                </a:solidFill>
                <a:highlight>
                  <a:srgbClr val="FFFFFF"/>
                </a:highlight>
              </a:rPr>
              <a:t>from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sqlalchemy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</a:rPr>
              <a:t>import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create_engine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sz="28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db_string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en-US" sz="2800" u="sng" dirty="0" err="1">
                <a:solidFill>
                  <a:srgbClr val="808080"/>
                </a:solidFill>
                <a:highlight>
                  <a:srgbClr val="FFFFFF"/>
                </a:highlight>
              </a:rPr>
              <a:t>postgres</a:t>
            </a:r>
            <a:r>
              <a:rPr lang="en-US" sz="2800" u="sng" dirty="0">
                <a:solidFill>
                  <a:srgbClr val="808080"/>
                </a:solidFill>
                <a:highlight>
                  <a:srgbClr val="FFFFFF"/>
                </a:highlight>
              </a:rPr>
              <a:t>://postgres:postgres@localhost:9879/BBLEARN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db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create_engine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</a:rPr>
              <a:t>db_string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8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userid</a:t>
            </a:r>
            <a:r>
              <a:rPr lang="en-US" sz="2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</a:rPr>
              <a:t>'stu_bs007</a:t>
            </a:r>
            <a:r>
              <a:rPr lang="en-US" sz="2800" dirty="0" smtClean="0">
                <a:solidFill>
                  <a:srgbClr val="808080"/>
                </a:solidFill>
                <a:highlight>
                  <a:srgbClr val="FFFFFF"/>
                </a:highlight>
              </a:rPr>
              <a:t>'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3679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vCon18">
  <a:themeElements>
    <a:clrScheme name="BbWorld18">
      <a:dk1>
        <a:srgbClr val="000000"/>
      </a:dk1>
      <a:lt1>
        <a:sysClr val="window" lastClr="FFFFFF"/>
      </a:lt1>
      <a:dk2>
        <a:srgbClr val="000000"/>
      </a:dk2>
      <a:lt2>
        <a:srgbClr val="E0E0E0"/>
      </a:lt2>
      <a:accent1>
        <a:srgbClr val="CACB2C"/>
      </a:accent1>
      <a:accent2>
        <a:srgbClr val="FDCE07"/>
      </a:accent2>
      <a:accent3>
        <a:srgbClr val="FAA21B"/>
      </a:accent3>
      <a:accent4>
        <a:srgbClr val="EF632B"/>
      </a:accent4>
      <a:accent5>
        <a:srgbClr val="DC0031"/>
      </a:accent5>
      <a:accent6>
        <a:srgbClr val="FFFFFF"/>
      </a:accent6>
      <a:hlink>
        <a:srgbClr val="FFFFFF"/>
      </a:hlink>
      <a:folHlink>
        <a:srgbClr val="E2E2E2"/>
      </a:folHlink>
    </a:clrScheme>
    <a:fontScheme name="BbWorld16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  <a:latin typeface="+mj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bg1"/>
          </a:solidFill>
          <a:miter lim="800000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137160" tIns="137160" rIns="137160" bIns="137160" rtlCol="0">
        <a:no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vCon18.potx" id="{C0820AA7-DD8D-4429-9C83-5E730520B861}" vid="{128D373B-F2BA-4C83-8071-B87BD6C657E6}"/>
    </a:ext>
  </a:extLst>
</a:theme>
</file>

<file path=ppt/theme/theme2.xml><?xml version="1.0" encoding="utf-8"?>
<a:theme xmlns:a="http://schemas.openxmlformats.org/drawingml/2006/main" name="1_DevCon18">
  <a:themeElements>
    <a:clrScheme name="BbWorld18">
      <a:dk1>
        <a:srgbClr val="000000"/>
      </a:dk1>
      <a:lt1>
        <a:sysClr val="window" lastClr="FFFFFF"/>
      </a:lt1>
      <a:dk2>
        <a:srgbClr val="000000"/>
      </a:dk2>
      <a:lt2>
        <a:srgbClr val="E0E0E0"/>
      </a:lt2>
      <a:accent1>
        <a:srgbClr val="CACB2C"/>
      </a:accent1>
      <a:accent2>
        <a:srgbClr val="FDCE07"/>
      </a:accent2>
      <a:accent3>
        <a:srgbClr val="FAA21B"/>
      </a:accent3>
      <a:accent4>
        <a:srgbClr val="EF632B"/>
      </a:accent4>
      <a:accent5>
        <a:srgbClr val="DC0031"/>
      </a:accent5>
      <a:accent6>
        <a:srgbClr val="FFFFFF"/>
      </a:accent6>
      <a:hlink>
        <a:srgbClr val="FFFFFF"/>
      </a:hlink>
      <a:folHlink>
        <a:srgbClr val="E2E2E2"/>
      </a:folHlink>
    </a:clrScheme>
    <a:fontScheme name="BbWorld16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137160" tIns="137160" rIns="137160" bIns="13716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  <a:latin typeface="+mj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bg1"/>
          </a:solidFill>
          <a:miter lim="800000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137160" tIns="137160" rIns="137160" bIns="137160" rtlCol="0">
        <a:no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vCon18.potx" id="{C0820AA7-DD8D-4429-9C83-5E730520B861}" vid="{128D373B-F2BA-4C83-8071-B87BD6C657E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4197</TotalTime>
  <Words>1156</Words>
  <Application>Microsoft Office PowerPoint</Application>
  <PresentationFormat>Widescreen</PresentationFormat>
  <Paragraphs>243</Paragraphs>
  <Slides>28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Consolas</vt:lpstr>
      <vt:lpstr>Courier New</vt:lpstr>
      <vt:lpstr>Lucida Handwriting</vt:lpstr>
      <vt:lpstr>Times New Roman</vt:lpstr>
      <vt:lpstr>DevCon18</vt:lpstr>
      <vt:lpstr>1_DevCon18</vt:lpstr>
      <vt:lpstr>Python Programming for Blackboard Learn System Administrators</vt:lpstr>
      <vt:lpstr>Python Programming for Blackboard Learn System Administrators</vt:lpstr>
      <vt:lpstr>What? Why Python?</vt:lpstr>
      <vt:lpstr>Beautiful is better than ugly. Explicit is better than implicit. Simple is better than complex. Complex is better than complicated. Readability counts.</vt:lpstr>
      <vt:lpstr>All Slides and Code (and more) can be found in  http://tinyurl.com/devcon18python </vt:lpstr>
      <vt:lpstr>Learning Python</vt:lpstr>
      <vt:lpstr>Useful Libraries</vt:lpstr>
      <vt:lpstr>Running SQL Queries with Python </vt:lpstr>
      <vt:lpstr>Running a SQL SELECT Query</vt:lpstr>
      <vt:lpstr>Running a SQL SELECT Query (2)</vt:lpstr>
      <vt:lpstr>String formatting styles (%, format, f)</vt:lpstr>
      <vt:lpstr>REST  I am getting tired of big companies making idiotic claims about REST  and their so-called RESTful architectures.         -- Roy Fielding, originator of the REST architectural style</vt:lpstr>
      <vt:lpstr>REST API Documentation &amp; Resources</vt:lpstr>
      <vt:lpstr>The Most Basic Bb REST GET Request with Python</vt:lpstr>
      <vt:lpstr>Getting Data from the Bb REST API with Python The Most Basic Use Case</vt:lpstr>
      <vt:lpstr>Simple REST GET example code</vt:lpstr>
      <vt:lpstr>Simple REST GET example code (2)</vt:lpstr>
      <vt:lpstr>Simple REST GET example code (3)</vt:lpstr>
      <vt:lpstr>Simple REST GET example code (4)</vt:lpstr>
      <vt:lpstr>Simple REST GET example output</vt:lpstr>
      <vt:lpstr>Creating a User via REST</vt:lpstr>
      <vt:lpstr>Creating a User via REST (2)</vt:lpstr>
      <vt:lpstr>Creating a User via REST (3)</vt:lpstr>
      <vt:lpstr>Questions?  (we can go over some more code if not) </vt:lpstr>
      <vt:lpstr>Mike Demo?</vt:lpstr>
      <vt:lpstr>Brett Demo? </vt:lpstr>
      <vt:lpstr>PowerPoint Presentation</vt:lpstr>
      <vt:lpstr>DELETEME – Outline</vt:lpstr>
    </vt:vector>
  </TitlesOfParts>
  <Company>University of Miami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 for Blackboard Learn System Administrators</dc:title>
  <dc:creator>Stephens, Brett W</dc:creator>
  <cp:lastModifiedBy>Stephens, Brett W</cp:lastModifiedBy>
  <cp:revision>91</cp:revision>
  <dcterms:created xsi:type="dcterms:W3CDTF">2018-07-05T15:01:47Z</dcterms:created>
  <dcterms:modified xsi:type="dcterms:W3CDTF">2018-08-01T15:18:02Z</dcterms:modified>
</cp:coreProperties>
</file>

<file path=docProps/thumbnail.jpeg>
</file>